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1F6F98-1CDB-45C9-99A4-252C0ACB06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 Sales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B54F6E-FE13-4F17-8CB6-2728CF1162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11/27/2023 2:22:44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Sale Analytics Dashboard" id="2" name="slide2">
            <a:extLst>
              <a:ext uri="{FF2B5EF4-FFF2-40B4-BE49-F238E27FC236}">
                <a16:creationId xmlns:a16="http://schemas.microsoft.com/office/drawing/2014/main" id="{4F66D52A-162E-43C6-BCF1-39A42A6239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2023-11-27T11:22:45Z</dcterms:created>
  <dcterms:modified xsi:type="dcterms:W3CDTF">2023-11-27T11:22:45Z</dcterms:modified>
</cp:coreProperties>
</file>