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9A99-8193-4238-84AE-C7B3A72871FA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23EA0-A484-4A8A-82A5-C99BF979C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30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9A99-8193-4238-84AE-C7B3A72871FA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23EA0-A484-4A8A-82A5-C99BF979C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73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9A99-8193-4238-84AE-C7B3A72871FA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23EA0-A484-4A8A-82A5-C99BF979C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403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9A99-8193-4238-84AE-C7B3A72871FA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23EA0-A484-4A8A-82A5-C99BF979C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69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9A99-8193-4238-84AE-C7B3A72871FA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23EA0-A484-4A8A-82A5-C99BF979C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95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9A99-8193-4238-84AE-C7B3A72871FA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23EA0-A484-4A8A-82A5-C99BF979C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47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9A99-8193-4238-84AE-C7B3A72871FA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23EA0-A484-4A8A-82A5-C99BF979C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96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9A99-8193-4238-84AE-C7B3A72871FA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23EA0-A484-4A8A-82A5-C99BF979C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09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9A99-8193-4238-84AE-C7B3A72871FA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23EA0-A484-4A8A-82A5-C99BF979C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04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9A99-8193-4238-84AE-C7B3A72871FA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23EA0-A484-4A8A-82A5-C99BF979C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179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9A99-8193-4238-84AE-C7B3A72871FA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23EA0-A484-4A8A-82A5-C99BF979C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717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19A99-8193-4238-84AE-C7B3A72871FA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23EA0-A484-4A8A-82A5-C99BF979C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0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Freeform 16"/>
          <p:cNvSpPr/>
          <p:nvPr/>
        </p:nvSpPr>
        <p:spPr>
          <a:xfrm>
            <a:off x="171720" y="177085"/>
            <a:ext cx="11848561" cy="6503830"/>
          </a:xfrm>
          <a:custGeom>
            <a:avLst/>
            <a:gdLst>
              <a:gd name="connsiteX0" fmla="*/ 0 w 11848561"/>
              <a:gd name="connsiteY0" fmla="*/ 4907386 h 6503830"/>
              <a:gd name="connsiteX1" fmla="*/ 11848561 w 11848561"/>
              <a:gd name="connsiteY1" fmla="*/ 4907386 h 6503830"/>
              <a:gd name="connsiteX2" fmla="*/ 11848561 w 11848561"/>
              <a:gd name="connsiteY2" fmla="*/ 6503830 h 6503830"/>
              <a:gd name="connsiteX3" fmla="*/ 0 w 11848561"/>
              <a:gd name="connsiteY3" fmla="*/ 6503830 h 6503830"/>
              <a:gd name="connsiteX4" fmla="*/ 4451796 w 11848561"/>
              <a:gd name="connsiteY4" fmla="*/ 3189130 h 6503830"/>
              <a:gd name="connsiteX5" fmla="*/ 8958862 w 11848561"/>
              <a:gd name="connsiteY5" fmla="*/ 3189130 h 6503830"/>
              <a:gd name="connsiteX6" fmla="*/ 8958862 w 11848561"/>
              <a:gd name="connsiteY6" fmla="*/ 4804355 h 6503830"/>
              <a:gd name="connsiteX7" fmla="*/ 4451796 w 11848561"/>
              <a:gd name="connsiteY7" fmla="*/ 4804355 h 6503830"/>
              <a:gd name="connsiteX8" fmla="*/ 0 w 11848561"/>
              <a:gd name="connsiteY8" fmla="*/ 3189130 h 6503830"/>
              <a:gd name="connsiteX9" fmla="*/ 4348765 w 11848561"/>
              <a:gd name="connsiteY9" fmla="*/ 3189130 h 6503830"/>
              <a:gd name="connsiteX10" fmla="*/ 4348765 w 11848561"/>
              <a:gd name="connsiteY10" fmla="*/ 4804355 h 6503830"/>
              <a:gd name="connsiteX11" fmla="*/ 0 w 11848561"/>
              <a:gd name="connsiteY11" fmla="*/ 4804355 h 6503830"/>
              <a:gd name="connsiteX12" fmla="*/ 9061896 w 11848561"/>
              <a:gd name="connsiteY12" fmla="*/ 1496632 h 6503830"/>
              <a:gd name="connsiteX13" fmla="*/ 11848561 w 11848561"/>
              <a:gd name="connsiteY13" fmla="*/ 1496632 h 6503830"/>
              <a:gd name="connsiteX14" fmla="*/ 11848561 w 11848561"/>
              <a:gd name="connsiteY14" fmla="*/ 4804355 h 6503830"/>
              <a:gd name="connsiteX15" fmla="*/ 9061894 w 11848561"/>
              <a:gd name="connsiteY15" fmla="*/ 4804355 h 6503830"/>
              <a:gd name="connsiteX16" fmla="*/ 9061894 w 11848561"/>
              <a:gd name="connsiteY16" fmla="*/ 3147168 h 6503830"/>
              <a:gd name="connsiteX17" fmla="*/ 9061896 w 11848561"/>
              <a:gd name="connsiteY17" fmla="*/ 3147168 h 6503830"/>
              <a:gd name="connsiteX18" fmla="*/ 4451798 w 11848561"/>
              <a:gd name="connsiteY18" fmla="*/ 1496632 h 6503830"/>
              <a:gd name="connsiteX19" fmla="*/ 8958864 w 11848561"/>
              <a:gd name="connsiteY19" fmla="*/ 1496632 h 6503830"/>
              <a:gd name="connsiteX20" fmla="*/ 8958864 w 11848561"/>
              <a:gd name="connsiteY20" fmla="*/ 3086099 h 6503830"/>
              <a:gd name="connsiteX21" fmla="*/ 4451798 w 11848561"/>
              <a:gd name="connsiteY21" fmla="*/ 3086099 h 6503830"/>
              <a:gd name="connsiteX22" fmla="*/ 0 w 11848561"/>
              <a:gd name="connsiteY22" fmla="*/ 1496632 h 6503830"/>
              <a:gd name="connsiteX23" fmla="*/ 4348767 w 11848561"/>
              <a:gd name="connsiteY23" fmla="*/ 1496632 h 6503830"/>
              <a:gd name="connsiteX24" fmla="*/ 4348767 w 11848561"/>
              <a:gd name="connsiteY24" fmla="*/ 3086099 h 6503830"/>
              <a:gd name="connsiteX25" fmla="*/ 0 w 11848561"/>
              <a:gd name="connsiteY25" fmla="*/ 3086099 h 6503830"/>
              <a:gd name="connsiteX26" fmla="*/ 9405068 w 11848561"/>
              <a:gd name="connsiteY26" fmla="*/ 788830 h 6503830"/>
              <a:gd name="connsiteX27" fmla="*/ 11848561 w 11848561"/>
              <a:gd name="connsiteY27" fmla="*/ 788830 h 6503830"/>
              <a:gd name="connsiteX28" fmla="*/ 11848561 w 11848561"/>
              <a:gd name="connsiteY28" fmla="*/ 1393601 h 6503830"/>
              <a:gd name="connsiteX29" fmla="*/ 9405068 w 11848561"/>
              <a:gd name="connsiteY29" fmla="*/ 1393601 h 6503830"/>
              <a:gd name="connsiteX30" fmla="*/ 0 w 11848561"/>
              <a:gd name="connsiteY30" fmla="*/ 788830 h 6503830"/>
              <a:gd name="connsiteX31" fmla="*/ 9302036 w 11848561"/>
              <a:gd name="connsiteY31" fmla="*/ 788830 h 6503830"/>
              <a:gd name="connsiteX32" fmla="*/ 9302036 w 11848561"/>
              <a:gd name="connsiteY32" fmla="*/ 1393601 h 6503830"/>
              <a:gd name="connsiteX33" fmla="*/ 0 w 11848561"/>
              <a:gd name="connsiteY33" fmla="*/ 1393601 h 6503830"/>
              <a:gd name="connsiteX34" fmla="*/ 9756552 w 11848561"/>
              <a:gd name="connsiteY34" fmla="*/ 0 h 6503830"/>
              <a:gd name="connsiteX35" fmla="*/ 11848561 w 11848561"/>
              <a:gd name="connsiteY35" fmla="*/ 0 h 6503830"/>
              <a:gd name="connsiteX36" fmla="*/ 11848561 w 11848561"/>
              <a:gd name="connsiteY36" fmla="*/ 685799 h 6503830"/>
              <a:gd name="connsiteX37" fmla="*/ 9756552 w 11848561"/>
              <a:gd name="connsiteY37" fmla="*/ 685799 h 6503830"/>
              <a:gd name="connsiteX38" fmla="*/ 7309298 w 11848561"/>
              <a:gd name="connsiteY38" fmla="*/ 0 h 6503830"/>
              <a:gd name="connsiteX39" fmla="*/ 9653520 w 11848561"/>
              <a:gd name="connsiteY39" fmla="*/ 0 h 6503830"/>
              <a:gd name="connsiteX40" fmla="*/ 9653520 w 11848561"/>
              <a:gd name="connsiteY40" fmla="*/ 685799 h 6503830"/>
              <a:gd name="connsiteX41" fmla="*/ 7309298 w 11848561"/>
              <a:gd name="connsiteY41" fmla="*/ 685799 h 6503830"/>
              <a:gd name="connsiteX42" fmla="*/ 0 w 11848561"/>
              <a:gd name="connsiteY42" fmla="*/ 0 h 6503830"/>
              <a:gd name="connsiteX43" fmla="*/ 7206267 w 11848561"/>
              <a:gd name="connsiteY43" fmla="*/ 0 h 6503830"/>
              <a:gd name="connsiteX44" fmla="*/ 7206267 w 11848561"/>
              <a:gd name="connsiteY44" fmla="*/ 685799 h 6503830"/>
              <a:gd name="connsiteX45" fmla="*/ 0 w 11848561"/>
              <a:gd name="connsiteY45" fmla="*/ 685799 h 6503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1848561" h="6503830">
                <a:moveTo>
                  <a:pt x="0" y="4907386"/>
                </a:moveTo>
                <a:lnTo>
                  <a:pt x="11848561" y="4907386"/>
                </a:lnTo>
                <a:lnTo>
                  <a:pt x="11848561" y="6503830"/>
                </a:lnTo>
                <a:lnTo>
                  <a:pt x="0" y="6503830"/>
                </a:lnTo>
                <a:close/>
                <a:moveTo>
                  <a:pt x="4451796" y="3189130"/>
                </a:moveTo>
                <a:lnTo>
                  <a:pt x="8958862" y="3189130"/>
                </a:lnTo>
                <a:lnTo>
                  <a:pt x="8958862" y="4804355"/>
                </a:lnTo>
                <a:lnTo>
                  <a:pt x="4451796" y="4804355"/>
                </a:lnTo>
                <a:close/>
                <a:moveTo>
                  <a:pt x="0" y="3189130"/>
                </a:moveTo>
                <a:lnTo>
                  <a:pt x="4348765" y="3189130"/>
                </a:lnTo>
                <a:lnTo>
                  <a:pt x="4348765" y="4804355"/>
                </a:lnTo>
                <a:lnTo>
                  <a:pt x="0" y="4804355"/>
                </a:lnTo>
                <a:close/>
                <a:moveTo>
                  <a:pt x="9061896" y="1496632"/>
                </a:moveTo>
                <a:lnTo>
                  <a:pt x="11848561" y="1496632"/>
                </a:lnTo>
                <a:lnTo>
                  <a:pt x="11848561" y="4804355"/>
                </a:lnTo>
                <a:lnTo>
                  <a:pt x="9061894" y="4804355"/>
                </a:lnTo>
                <a:lnTo>
                  <a:pt x="9061894" y="3147168"/>
                </a:lnTo>
                <a:lnTo>
                  <a:pt x="9061896" y="3147168"/>
                </a:lnTo>
                <a:close/>
                <a:moveTo>
                  <a:pt x="4451798" y="1496632"/>
                </a:moveTo>
                <a:lnTo>
                  <a:pt x="8958864" y="1496632"/>
                </a:lnTo>
                <a:lnTo>
                  <a:pt x="8958864" y="3086099"/>
                </a:lnTo>
                <a:lnTo>
                  <a:pt x="4451798" y="3086099"/>
                </a:lnTo>
                <a:close/>
                <a:moveTo>
                  <a:pt x="0" y="1496632"/>
                </a:moveTo>
                <a:lnTo>
                  <a:pt x="4348767" y="1496632"/>
                </a:lnTo>
                <a:lnTo>
                  <a:pt x="4348767" y="3086099"/>
                </a:lnTo>
                <a:lnTo>
                  <a:pt x="0" y="3086099"/>
                </a:lnTo>
                <a:close/>
                <a:moveTo>
                  <a:pt x="9405068" y="788830"/>
                </a:moveTo>
                <a:lnTo>
                  <a:pt x="11848561" y="788830"/>
                </a:lnTo>
                <a:lnTo>
                  <a:pt x="11848561" y="1393601"/>
                </a:lnTo>
                <a:lnTo>
                  <a:pt x="9405068" y="1393601"/>
                </a:lnTo>
                <a:close/>
                <a:moveTo>
                  <a:pt x="0" y="788830"/>
                </a:moveTo>
                <a:lnTo>
                  <a:pt x="9302036" y="788830"/>
                </a:lnTo>
                <a:lnTo>
                  <a:pt x="9302036" y="1393601"/>
                </a:lnTo>
                <a:lnTo>
                  <a:pt x="0" y="1393601"/>
                </a:lnTo>
                <a:close/>
                <a:moveTo>
                  <a:pt x="9756552" y="0"/>
                </a:moveTo>
                <a:lnTo>
                  <a:pt x="11848561" y="0"/>
                </a:lnTo>
                <a:lnTo>
                  <a:pt x="11848561" y="685799"/>
                </a:lnTo>
                <a:lnTo>
                  <a:pt x="9756552" y="685799"/>
                </a:lnTo>
                <a:close/>
                <a:moveTo>
                  <a:pt x="7309298" y="0"/>
                </a:moveTo>
                <a:lnTo>
                  <a:pt x="9653520" y="0"/>
                </a:lnTo>
                <a:lnTo>
                  <a:pt x="9653520" y="685799"/>
                </a:lnTo>
                <a:lnTo>
                  <a:pt x="7309298" y="685799"/>
                </a:lnTo>
                <a:close/>
                <a:moveTo>
                  <a:pt x="0" y="0"/>
                </a:moveTo>
                <a:lnTo>
                  <a:pt x="7206267" y="0"/>
                </a:lnTo>
                <a:lnTo>
                  <a:pt x="7206267" y="685799"/>
                </a:lnTo>
                <a:lnTo>
                  <a:pt x="0" y="685799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015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Freeform 16"/>
          <p:cNvSpPr/>
          <p:nvPr/>
        </p:nvSpPr>
        <p:spPr>
          <a:xfrm>
            <a:off x="171720" y="177085"/>
            <a:ext cx="11848561" cy="6503830"/>
          </a:xfrm>
          <a:custGeom>
            <a:avLst/>
            <a:gdLst>
              <a:gd name="connsiteX0" fmla="*/ 0 w 11848561"/>
              <a:gd name="connsiteY0" fmla="*/ 4907386 h 6503830"/>
              <a:gd name="connsiteX1" fmla="*/ 11848561 w 11848561"/>
              <a:gd name="connsiteY1" fmla="*/ 4907386 h 6503830"/>
              <a:gd name="connsiteX2" fmla="*/ 11848561 w 11848561"/>
              <a:gd name="connsiteY2" fmla="*/ 6503830 h 6503830"/>
              <a:gd name="connsiteX3" fmla="*/ 0 w 11848561"/>
              <a:gd name="connsiteY3" fmla="*/ 6503830 h 6503830"/>
              <a:gd name="connsiteX4" fmla="*/ 4451796 w 11848561"/>
              <a:gd name="connsiteY4" fmla="*/ 3189130 h 6503830"/>
              <a:gd name="connsiteX5" fmla="*/ 8958862 w 11848561"/>
              <a:gd name="connsiteY5" fmla="*/ 3189130 h 6503830"/>
              <a:gd name="connsiteX6" fmla="*/ 8958862 w 11848561"/>
              <a:gd name="connsiteY6" fmla="*/ 4804355 h 6503830"/>
              <a:gd name="connsiteX7" fmla="*/ 4451796 w 11848561"/>
              <a:gd name="connsiteY7" fmla="*/ 4804355 h 6503830"/>
              <a:gd name="connsiteX8" fmla="*/ 0 w 11848561"/>
              <a:gd name="connsiteY8" fmla="*/ 3189130 h 6503830"/>
              <a:gd name="connsiteX9" fmla="*/ 4348765 w 11848561"/>
              <a:gd name="connsiteY9" fmla="*/ 3189130 h 6503830"/>
              <a:gd name="connsiteX10" fmla="*/ 4348765 w 11848561"/>
              <a:gd name="connsiteY10" fmla="*/ 4804355 h 6503830"/>
              <a:gd name="connsiteX11" fmla="*/ 0 w 11848561"/>
              <a:gd name="connsiteY11" fmla="*/ 4804355 h 6503830"/>
              <a:gd name="connsiteX12" fmla="*/ 9061896 w 11848561"/>
              <a:gd name="connsiteY12" fmla="*/ 1496632 h 6503830"/>
              <a:gd name="connsiteX13" fmla="*/ 11848561 w 11848561"/>
              <a:gd name="connsiteY13" fmla="*/ 1496632 h 6503830"/>
              <a:gd name="connsiteX14" fmla="*/ 11848561 w 11848561"/>
              <a:gd name="connsiteY14" fmla="*/ 4804355 h 6503830"/>
              <a:gd name="connsiteX15" fmla="*/ 9061894 w 11848561"/>
              <a:gd name="connsiteY15" fmla="*/ 4804355 h 6503830"/>
              <a:gd name="connsiteX16" fmla="*/ 9061894 w 11848561"/>
              <a:gd name="connsiteY16" fmla="*/ 3147168 h 6503830"/>
              <a:gd name="connsiteX17" fmla="*/ 9061896 w 11848561"/>
              <a:gd name="connsiteY17" fmla="*/ 3147168 h 6503830"/>
              <a:gd name="connsiteX18" fmla="*/ 4451798 w 11848561"/>
              <a:gd name="connsiteY18" fmla="*/ 1496632 h 6503830"/>
              <a:gd name="connsiteX19" fmla="*/ 8958864 w 11848561"/>
              <a:gd name="connsiteY19" fmla="*/ 1496632 h 6503830"/>
              <a:gd name="connsiteX20" fmla="*/ 8958864 w 11848561"/>
              <a:gd name="connsiteY20" fmla="*/ 3086099 h 6503830"/>
              <a:gd name="connsiteX21" fmla="*/ 4451798 w 11848561"/>
              <a:gd name="connsiteY21" fmla="*/ 3086099 h 6503830"/>
              <a:gd name="connsiteX22" fmla="*/ 0 w 11848561"/>
              <a:gd name="connsiteY22" fmla="*/ 1496632 h 6503830"/>
              <a:gd name="connsiteX23" fmla="*/ 4348767 w 11848561"/>
              <a:gd name="connsiteY23" fmla="*/ 1496632 h 6503830"/>
              <a:gd name="connsiteX24" fmla="*/ 4348767 w 11848561"/>
              <a:gd name="connsiteY24" fmla="*/ 3086099 h 6503830"/>
              <a:gd name="connsiteX25" fmla="*/ 0 w 11848561"/>
              <a:gd name="connsiteY25" fmla="*/ 3086099 h 6503830"/>
              <a:gd name="connsiteX26" fmla="*/ 9405068 w 11848561"/>
              <a:gd name="connsiteY26" fmla="*/ 788830 h 6503830"/>
              <a:gd name="connsiteX27" fmla="*/ 11848561 w 11848561"/>
              <a:gd name="connsiteY27" fmla="*/ 788830 h 6503830"/>
              <a:gd name="connsiteX28" fmla="*/ 11848561 w 11848561"/>
              <a:gd name="connsiteY28" fmla="*/ 1393601 h 6503830"/>
              <a:gd name="connsiteX29" fmla="*/ 9405068 w 11848561"/>
              <a:gd name="connsiteY29" fmla="*/ 1393601 h 6503830"/>
              <a:gd name="connsiteX30" fmla="*/ 0 w 11848561"/>
              <a:gd name="connsiteY30" fmla="*/ 788830 h 6503830"/>
              <a:gd name="connsiteX31" fmla="*/ 9302036 w 11848561"/>
              <a:gd name="connsiteY31" fmla="*/ 788830 h 6503830"/>
              <a:gd name="connsiteX32" fmla="*/ 9302036 w 11848561"/>
              <a:gd name="connsiteY32" fmla="*/ 1393601 h 6503830"/>
              <a:gd name="connsiteX33" fmla="*/ 0 w 11848561"/>
              <a:gd name="connsiteY33" fmla="*/ 1393601 h 6503830"/>
              <a:gd name="connsiteX34" fmla="*/ 9756552 w 11848561"/>
              <a:gd name="connsiteY34" fmla="*/ 0 h 6503830"/>
              <a:gd name="connsiteX35" fmla="*/ 11848561 w 11848561"/>
              <a:gd name="connsiteY35" fmla="*/ 0 h 6503830"/>
              <a:gd name="connsiteX36" fmla="*/ 11848561 w 11848561"/>
              <a:gd name="connsiteY36" fmla="*/ 685799 h 6503830"/>
              <a:gd name="connsiteX37" fmla="*/ 9756552 w 11848561"/>
              <a:gd name="connsiteY37" fmla="*/ 685799 h 6503830"/>
              <a:gd name="connsiteX38" fmla="*/ 7309298 w 11848561"/>
              <a:gd name="connsiteY38" fmla="*/ 0 h 6503830"/>
              <a:gd name="connsiteX39" fmla="*/ 9653520 w 11848561"/>
              <a:gd name="connsiteY39" fmla="*/ 0 h 6503830"/>
              <a:gd name="connsiteX40" fmla="*/ 9653520 w 11848561"/>
              <a:gd name="connsiteY40" fmla="*/ 685799 h 6503830"/>
              <a:gd name="connsiteX41" fmla="*/ 7309298 w 11848561"/>
              <a:gd name="connsiteY41" fmla="*/ 685799 h 6503830"/>
              <a:gd name="connsiteX42" fmla="*/ 0 w 11848561"/>
              <a:gd name="connsiteY42" fmla="*/ 0 h 6503830"/>
              <a:gd name="connsiteX43" fmla="*/ 7206267 w 11848561"/>
              <a:gd name="connsiteY43" fmla="*/ 0 h 6503830"/>
              <a:gd name="connsiteX44" fmla="*/ 7206267 w 11848561"/>
              <a:gd name="connsiteY44" fmla="*/ 685799 h 6503830"/>
              <a:gd name="connsiteX45" fmla="*/ 0 w 11848561"/>
              <a:gd name="connsiteY45" fmla="*/ 685799 h 6503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1848561" h="6503830">
                <a:moveTo>
                  <a:pt x="0" y="4907386"/>
                </a:moveTo>
                <a:lnTo>
                  <a:pt x="11848561" y="4907386"/>
                </a:lnTo>
                <a:lnTo>
                  <a:pt x="11848561" y="6503830"/>
                </a:lnTo>
                <a:lnTo>
                  <a:pt x="0" y="6503830"/>
                </a:lnTo>
                <a:close/>
                <a:moveTo>
                  <a:pt x="4451796" y="3189130"/>
                </a:moveTo>
                <a:lnTo>
                  <a:pt x="8958862" y="3189130"/>
                </a:lnTo>
                <a:lnTo>
                  <a:pt x="8958862" y="4804355"/>
                </a:lnTo>
                <a:lnTo>
                  <a:pt x="4451796" y="4804355"/>
                </a:lnTo>
                <a:close/>
                <a:moveTo>
                  <a:pt x="0" y="3189130"/>
                </a:moveTo>
                <a:lnTo>
                  <a:pt x="4348765" y="3189130"/>
                </a:lnTo>
                <a:lnTo>
                  <a:pt x="4348765" y="4804355"/>
                </a:lnTo>
                <a:lnTo>
                  <a:pt x="0" y="4804355"/>
                </a:lnTo>
                <a:close/>
                <a:moveTo>
                  <a:pt x="9061896" y="1496632"/>
                </a:moveTo>
                <a:lnTo>
                  <a:pt x="11848561" y="1496632"/>
                </a:lnTo>
                <a:lnTo>
                  <a:pt x="11848561" y="4804355"/>
                </a:lnTo>
                <a:lnTo>
                  <a:pt x="9061894" y="4804355"/>
                </a:lnTo>
                <a:lnTo>
                  <a:pt x="9061894" y="3147168"/>
                </a:lnTo>
                <a:lnTo>
                  <a:pt x="9061896" y="3147168"/>
                </a:lnTo>
                <a:close/>
                <a:moveTo>
                  <a:pt x="4451798" y="1496632"/>
                </a:moveTo>
                <a:lnTo>
                  <a:pt x="8958864" y="1496632"/>
                </a:lnTo>
                <a:lnTo>
                  <a:pt x="8958864" y="3086099"/>
                </a:lnTo>
                <a:lnTo>
                  <a:pt x="4451798" y="3086099"/>
                </a:lnTo>
                <a:close/>
                <a:moveTo>
                  <a:pt x="0" y="1496632"/>
                </a:moveTo>
                <a:lnTo>
                  <a:pt x="4348767" y="1496632"/>
                </a:lnTo>
                <a:lnTo>
                  <a:pt x="4348767" y="3086099"/>
                </a:lnTo>
                <a:lnTo>
                  <a:pt x="0" y="3086099"/>
                </a:lnTo>
                <a:close/>
                <a:moveTo>
                  <a:pt x="9405068" y="788830"/>
                </a:moveTo>
                <a:lnTo>
                  <a:pt x="11848561" y="788830"/>
                </a:lnTo>
                <a:lnTo>
                  <a:pt x="11848561" y="1393601"/>
                </a:lnTo>
                <a:lnTo>
                  <a:pt x="9405068" y="1393601"/>
                </a:lnTo>
                <a:close/>
                <a:moveTo>
                  <a:pt x="0" y="788830"/>
                </a:moveTo>
                <a:lnTo>
                  <a:pt x="9302036" y="788830"/>
                </a:lnTo>
                <a:lnTo>
                  <a:pt x="9302036" y="1393601"/>
                </a:lnTo>
                <a:lnTo>
                  <a:pt x="0" y="1393601"/>
                </a:lnTo>
                <a:close/>
                <a:moveTo>
                  <a:pt x="9756552" y="0"/>
                </a:moveTo>
                <a:lnTo>
                  <a:pt x="11848561" y="0"/>
                </a:lnTo>
                <a:lnTo>
                  <a:pt x="11848561" y="685799"/>
                </a:lnTo>
                <a:lnTo>
                  <a:pt x="9756552" y="685799"/>
                </a:lnTo>
                <a:close/>
                <a:moveTo>
                  <a:pt x="7309298" y="0"/>
                </a:moveTo>
                <a:lnTo>
                  <a:pt x="9653520" y="0"/>
                </a:lnTo>
                <a:lnTo>
                  <a:pt x="9653520" y="685799"/>
                </a:lnTo>
                <a:lnTo>
                  <a:pt x="7309298" y="685799"/>
                </a:lnTo>
                <a:close/>
                <a:moveTo>
                  <a:pt x="0" y="0"/>
                </a:moveTo>
                <a:lnTo>
                  <a:pt x="7206267" y="0"/>
                </a:lnTo>
                <a:lnTo>
                  <a:pt x="7206267" y="685799"/>
                </a:lnTo>
                <a:lnTo>
                  <a:pt x="0" y="685799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575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Freeform 16"/>
          <p:cNvSpPr/>
          <p:nvPr/>
        </p:nvSpPr>
        <p:spPr>
          <a:xfrm>
            <a:off x="171720" y="177085"/>
            <a:ext cx="11848561" cy="6503830"/>
          </a:xfrm>
          <a:custGeom>
            <a:avLst/>
            <a:gdLst>
              <a:gd name="connsiteX0" fmla="*/ 0 w 11848561"/>
              <a:gd name="connsiteY0" fmla="*/ 4907386 h 6503830"/>
              <a:gd name="connsiteX1" fmla="*/ 11848561 w 11848561"/>
              <a:gd name="connsiteY1" fmla="*/ 4907386 h 6503830"/>
              <a:gd name="connsiteX2" fmla="*/ 11848561 w 11848561"/>
              <a:gd name="connsiteY2" fmla="*/ 6503830 h 6503830"/>
              <a:gd name="connsiteX3" fmla="*/ 0 w 11848561"/>
              <a:gd name="connsiteY3" fmla="*/ 6503830 h 6503830"/>
              <a:gd name="connsiteX4" fmla="*/ 4451796 w 11848561"/>
              <a:gd name="connsiteY4" fmla="*/ 3189130 h 6503830"/>
              <a:gd name="connsiteX5" fmla="*/ 8958862 w 11848561"/>
              <a:gd name="connsiteY5" fmla="*/ 3189130 h 6503830"/>
              <a:gd name="connsiteX6" fmla="*/ 8958862 w 11848561"/>
              <a:gd name="connsiteY6" fmla="*/ 4804355 h 6503830"/>
              <a:gd name="connsiteX7" fmla="*/ 4451796 w 11848561"/>
              <a:gd name="connsiteY7" fmla="*/ 4804355 h 6503830"/>
              <a:gd name="connsiteX8" fmla="*/ 0 w 11848561"/>
              <a:gd name="connsiteY8" fmla="*/ 3189130 h 6503830"/>
              <a:gd name="connsiteX9" fmla="*/ 4348765 w 11848561"/>
              <a:gd name="connsiteY9" fmla="*/ 3189130 h 6503830"/>
              <a:gd name="connsiteX10" fmla="*/ 4348765 w 11848561"/>
              <a:gd name="connsiteY10" fmla="*/ 4804355 h 6503830"/>
              <a:gd name="connsiteX11" fmla="*/ 0 w 11848561"/>
              <a:gd name="connsiteY11" fmla="*/ 4804355 h 6503830"/>
              <a:gd name="connsiteX12" fmla="*/ 9061896 w 11848561"/>
              <a:gd name="connsiteY12" fmla="*/ 1496632 h 6503830"/>
              <a:gd name="connsiteX13" fmla="*/ 11848561 w 11848561"/>
              <a:gd name="connsiteY13" fmla="*/ 1496632 h 6503830"/>
              <a:gd name="connsiteX14" fmla="*/ 11848561 w 11848561"/>
              <a:gd name="connsiteY14" fmla="*/ 4804355 h 6503830"/>
              <a:gd name="connsiteX15" fmla="*/ 9061894 w 11848561"/>
              <a:gd name="connsiteY15" fmla="*/ 4804355 h 6503830"/>
              <a:gd name="connsiteX16" fmla="*/ 9061894 w 11848561"/>
              <a:gd name="connsiteY16" fmla="*/ 3147168 h 6503830"/>
              <a:gd name="connsiteX17" fmla="*/ 9061896 w 11848561"/>
              <a:gd name="connsiteY17" fmla="*/ 3147168 h 6503830"/>
              <a:gd name="connsiteX18" fmla="*/ 4451798 w 11848561"/>
              <a:gd name="connsiteY18" fmla="*/ 1496632 h 6503830"/>
              <a:gd name="connsiteX19" fmla="*/ 8958864 w 11848561"/>
              <a:gd name="connsiteY19" fmla="*/ 1496632 h 6503830"/>
              <a:gd name="connsiteX20" fmla="*/ 8958864 w 11848561"/>
              <a:gd name="connsiteY20" fmla="*/ 3086099 h 6503830"/>
              <a:gd name="connsiteX21" fmla="*/ 4451798 w 11848561"/>
              <a:gd name="connsiteY21" fmla="*/ 3086099 h 6503830"/>
              <a:gd name="connsiteX22" fmla="*/ 0 w 11848561"/>
              <a:gd name="connsiteY22" fmla="*/ 1496632 h 6503830"/>
              <a:gd name="connsiteX23" fmla="*/ 4348767 w 11848561"/>
              <a:gd name="connsiteY23" fmla="*/ 1496632 h 6503830"/>
              <a:gd name="connsiteX24" fmla="*/ 4348767 w 11848561"/>
              <a:gd name="connsiteY24" fmla="*/ 3086099 h 6503830"/>
              <a:gd name="connsiteX25" fmla="*/ 0 w 11848561"/>
              <a:gd name="connsiteY25" fmla="*/ 3086099 h 6503830"/>
              <a:gd name="connsiteX26" fmla="*/ 9405068 w 11848561"/>
              <a:gd name="connsiteY26" fmla="*/ 788830 h 6503830"/>
              <a:gd name="connsiteX27" fmla="*/ 11848561 w 11848561"/>
              <a:gd name="connsiteY27" fmla="*/ 788830 h 6503830"/>
              <a:gd name="connsiteX28" fmla="*/ 11848561 w 11848561"/>
              <a:gd name="connsiteY28" fmla="*/ 1393601 h 6503830"/>
              <a:gd name="connsiteX29" fmla="*/ 9405068 w 11848561"/>
              <a:gd name="connsiteY29" fmla="*/ 1393601 h 6503830"/>
              <a:gd name="connsiteX30" fmla="*/ 0 w 11848561"/>
              <a:gd name="connsiteY30" fmla="*/ 788830 h 6503830"/>
              <a:gd name="connsiteX31" fmla="*/ 9302036 w 11848561"/>
              <a:gd name="connsiteY31" fmla="*/ 788830 h 6503830"/>
              <a:gd name="connsiteX32" fmla="*/ 9302036 w 11848561"/>
              <a:gd name="connsiteY32" fmla="*/ 1393601 h 6503830"/>
              <a:gd name="connsiteX33" fmla="*/ 0 w 11848561"/>
              <a:gd name="connsiteY33" fmla="*/ 1393601 h 6503830"/>
              <a:gd name="connsiteX34" fmla="*/ 9756552 w 11848561"/>
              <a:gd name="connsiteY34" fmla="*/ 0 h 6503830"/>
              <a:gd name="connsiteX35" fmla="*/ 11848561 w 11848561"/>
              <a:gd name="connsiteY35" fmla="*/ 0 h 6503830"/>
              <a:gd name="connsiteX36" fmla="*/ 11848561 w 11848561"/>
              <a:gd name="connsiteY36" fmla="*/ 685799 h 6503830"/>
              <a:gd name="connsiteX37" fmla="*/ 9756552 w 11848561"/>
              <a:gd name="connsiteY37" fmla="*/ 685799 h 6503830"/>
              <a:gd name="connsiteX38" fmla="*/ 7309298 w 11848561"/>
              <a:gd name="connsiteY38" fmla="*/ 0 h 6503830"/>
              <a:gd name="connsiteX39" fmla="*/ 9653520 w 11848561"/>
              <a:gd name="connsiteY39" fmla="*/ 0 h 6503830"/>
              <a:gd name="connsiteX40" fmla="*/ 9653520 w 11848561"/>
              <a:gd name="connsiteY40" fmla="*/ 685799 h 6503830"/>
              <a:gd name="connsiteX41" fmla="*/ 7309298 w 11848561"/>
              <a:gd name="connsiteY41" fmla="*/ 685799 h 6503830"/>
              <a:gd name="connsiteX42" fmla="*/ 0 w 11848561"/>
              <a:gd name="connsiteY42" fmla="*/ 0 h 6503830"/>
              <a:gd name="connsiteX43" fmla="*/ 7206267 w 11848561"/>
              <a:gd name="connsiteY43" fmla="*/ 0 h 6503830"/>
              <a:gd name="connsiteX44" fmla="*/ 7206267 w 11848561"/>
              <a:gd name="connsiteY44" fmla="*/ 685799 h 6503830"/>
              <a:gd name="connsiteX45" fmla="*/ 0 w 11848561"/>
              <a:gd name="connsiteY45" fmla="*/ 685799 h 6503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1848561" h="6503830">
                <a:moveTo>
                  <a:pt x="0" y="4907386"/>
                </a:moveTo>
                <a:lnTo>
                  <a:pt x="11848561" y="4907386"/>
                </a:lnTo>
                <a:lnTo>
                  <a:pt x="11848561" y="6503830"/>
                </a:lnTo>
                <a:lnTo>
                  <a:pt x="0" y="6503830"/>
                </a:lnTo>
                <a:close/>
                <a:moveTo>
                  <a:pt x="4451796" y="3189130"/>
                </a:moveTo>
                <a:lnTo>
                  <a:pt x="8958862" y="3189130"/>
                </a:lnTo>
                <a:lnTo>
                  <a:pt x="8958862" y="4804355"/>
                </a:lnTo>
                <a:lnTo>
                  <a:pt x="4451796" y="4804355"/>
                </a:lnTo>
                <a:close/>
                <a:moveTo>
                  <a:pt x="0" y="3189130"/>
                </a:moveTo>
                <a:lnTo>
                  <a:pt x="4348765" y="3189130"/>
                </a:lnTo>
                <a:lnTo>
                  <a:pt x="4348765" y="4804355"/>
                </a:lnTo>
                <a:lnTo>
                  <a:pt x="0" y="4804355"/>
                </a:lnTo>
                <a:close/>
                <a:moveTo>
                  <a:pt x="9061896" y="1496632"/>
                </a:moveTo>
                <a:lnTo>
                  <a:pt x="11848561" y="1496632"/>
                </a:lnTo>
                <a:lnTo>
                  <a:pt x="11848561" y="4804355"/>
                </a:lnTo>
                <a:lnTo>
                  <a:pt x="9061894" y="4804355"/>
                </a:lnTo>
                <a:lnTo>
                  <a:pt x="9061894" y="3147168"/>
                </a:lnTo>
                <a:lnTo>
                  <a:pt x="9061896" y="3147168"/>
                </a:lnTo>
                <a:close/>
                <a:moveTo>
                  <a:pt x="4451798" y="1496632"/>
                </a:moveTo>
                <a:lnTo>
                  <a:pt x="8958864" y="1496632"/>
                </a:lnTo>
                <a:lnTo>
                  <a:pt x="8958864" y="3086099"/>
                </a:lnTo>
                <a:lnTo>
                  <a:pt x="4451798" y="3086099"/>
                </a:lnTo>
                <a:close/>
                <a:moveTo>
                  <a:pt x="0" y="1496632"/>
                </a:moveTo>
                <a:lnTo>
                  <a:pt x="4348767" y="1496632"/>
                </a:lnTo>
                <a:lnTo>
                  <a:pt x="4348767" y="3086099"/>
                </a:lnTo>
                <a:lnTo>
                  <a:pt x="0" y="3086099"/>
                </a:lnTo>
                <a:close/>
                <a:moveTo>
                  <a:pt x="9405068" y="788830"/>
                </a:moveTo>
                <a:lnTo>
                  <a:pt x="11848561" y="788830"/>
                </a:lnTo>
                <a:lnTo>
                  <a:pt x="11848561" y="1393601"/>
                </a:lnTo>
                <a:lnTo>
                  <a:pt x="9405068" y="1393601"/>
                </a:lnTo>
                <a:close/>
                <a:moveTo>
                  <a:pt x="0" y="788830"/>
                </a:moveTo>
                <a:lnTo>
                  <a:pt x="9302036" y="788830"/>
                </a:lnTo>
                <a:lnTo>
                  <a:pt x="9302036" y="1393601"/>
                </a:lnTo>
                <a:lnTo>
                  <a:pt x="0" y="1393601"/>
                </a:lnTo>
                <a:close/>
                <a:moveTo>
                  <a:pt x="9756552" y="0"/>
                </a:moveTo>
                <a:lnTo>
                  <a:pt x="11848561" y="0"/>
                </a:lnTo>
                <a:lnTo>
                  <a:pt x="11848561" y="685799"/>
                </a:lnTo>
                <a:lnTo>
                  <a:pt x="9756552" y="685799"/>
                </a:lnTo>
                <a:close/>
                <a:moveTo>
                  <a:pt x="7309298" y="0"/>
                </a:moveTo>
                <a:lnTo>
                  <a:pt x="9653520" y="0"/>
                </a:lnTo>
                <a:lnTo>
                  <a:pt x="9653520" y="685799"/>
                </a:lnTo>
                <a:lnTo>
                  <a:pt x="7309298" y="685799"/>
                </a:lnTo>
                <a:close/>
                <a:moveTo>
                  <a:pt x="0" y="0"/>
                </a:moveTo>
                <a:lnTo>
                  <a:pt x="7206267" y="0"/>
                </a:lnTo>
                <a:lnTo>
                  <a:pt x="7206267" y="685799"/>
                </a:lnTo>
                <a:lnTo>
                  <a:pt x="0" y="685799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86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Scofield</dc:creator>
  <cp:lastModifiedBy>Scofield</cp:lastModifiedBy>
  <cp:revision>2</cp:revision>
  <dcterms:created xsi:type="dcterms:W3CDTF">2023-11-27T08:23:52Z</dcterms:created>
  <dcterms:modified xsi:type="dcterms:W3CDTF">2023-11-27T08:38:19Z</dcterms:modified>
</cp:coreProperties>
</file>