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C6211D8-166A-46E8-9E3E-53125F4ACFF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Crimes In India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409983A-E8D6-4DC5-8A5E-F526A9EF55B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11/23/2023 7:30:36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imesInIndia" id="2" name="slide2">
            <a:extLst>
              <a:ext uri="{FF2B5EF4-FFF2-40B4-BE49-F238E27FC236}">
                <a16:creationId xmlns:a16="http://schemas.microsoft.com/office/drawing/2014/main" id="{B716576E-E950-4AFF-B36F-005ABD5865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2023-11-23T16:30:41Z</dcterms:created>
  <dcterms:modified xsi:type="dcterms:W3CDTF">2023-11-23T16:30:41Z</dcterms:modified>
</cp:coreProperties>
</file>