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6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19EA-E6F0-4068-8E3D-1DC219D3099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8192-187F-43CB-B271-0623E4E2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167426" y="193185"/>
            <a:ext cx="11874320" cy="6452315"/>
          </a:xfrm>
          <a:custGeom>
            <a:avLst/>
            <a:gdLst>
              <a:gd name="connsiteX0" fmla="*/ 6003698 w 11874320"/>
              <a:gd name="connsiteY0" fmla="*/ 4316568 h 6452315"/>
              <a:gd name="connsiteX1" fmla="*/ 11874320 w 11874320"/>
              <a:gd name="connsiteY1" fmla="*/ 4316568 h 6452315"/>
              <a:gd name="connsiteX2" fmla="*/ 11874320 w 11874320"/>
              <a:gd name="connsiteY2" fmla="*/ 6452315 h 6452315"/>
              <a:gd name="connsiteX3" fmla="*/ 6003698 w 11874320"/>
              <a:gd name="connsiteY3" fmla="*/ 6452315 h 6452315"/>
              <a:gd name="connsiteX4" fmla="*/ 0 w 11874320"/>
              <a:gd name="connsiteY4" fmla="*/ 4316568 h 6452315"/>
              <a:gd name="connsiteX5" fmla="*/ 5823394 w 11874320"/>
              <a:gd name="connsiteY5" fmla="*/ 4316568 h 6452315"/>
              <a:gd name="connsiteX6" fmla="*/ 5823394 w 11874320"/>
              <a:gd name="connsiteY6" fmla="*/ 6452315 h 6452315"/>
              <a:gd name="connsiteX7" fmla="*/ 0 w 11874320"/>
              <a:gd name="connsiteY7" fmla="*/ 6452315 h 6452315"/>
              <a:gd name="connsiteX8" fmla="*/ 6003698 w 11874320"/>
              <a:gd name="connsiteY8" fmla="*/ 2335369 h 6452315"/>
              <a:gd name="connsiteX9" fmla="*/ 11874320 w 11874320"/>
              <a:gd name="connsiteY9" fmla="*/ 2335369 h 6452315"/>
              <a:gd name="connsiteX10" fmla="*/ 11874320 w 11874320"/>
              <a:gd name="connsiteY10" fmla="*/ 4136264 h 6452315"/>
              <a:gd name="connsiteX11" fmla="*/ 6003698 w 11874320"/>
              <a:gd name="connsiteY11" fmla="*/ 4136264 h 6452315"/>
              <a:gd name="connsiteX12" fmla="*/ 0 w 11874320"/>
              <a:gd name="connsiteY12" fmla="*/ 2335369 h 6452315"/>
              <a:gd name="connsiteX13" fmla="*/ 5823394 w 11874320"/>
              <a:gd name="connsiteY13" fmla="*/ 2335369 h 6452315"/>
              <a:gd name="connsiteX14" fmla="*/ 5823394 w 11874320"/>
              <a:gd name="connsiteY14" fmla="*/ 4136264 h 6452315"/>
              <a:gd name="connsiteX15" fmla="*/ 0 w 11874320"/>
              <a:gd name="connsiteY15" fmla="*/ 4136264 h 6452315"/>
              <a:gd name="connsiteX16" fmla="*/ 0 w 11874320"/>
              <a:gd name="connsiteY16" fmla="*/ 1573369 h 6452315"/>
              <a:gd name="connsiteX17" fmla="*/ 11874320 w 11874320"/>
              <a:gd name="connsiteY17" fmla="*/ 1573369 h 6452315"/>
              <a:gd name="connsiteX18" fmla="*/ 11874320 w 11874320"/>
              <a:gd name="connsiteY18" fmla="*/ 2155064 h 6452315"/>
              <a:gd name="connsiteX19" fmla="*/ 6003698 w 11874320"/>
              <a:gd name="connsiteY19" fmla="*/ 2155064 h 6452315"/>
              <a:gd name="connsiteX20" fmla="*/ 5823394 w 11874320"/>
              <a:gd name="connsiteY20" fmla="*/ 2155064 h 6452315"/>
              <a:gd name="connsiteX21" fmla="*/ 0 w 11874320"/>
              <a:gd name="connsiteY21" fmla="*/ 2155064 h 6452315"/>
              <a:gd name="connsiteX22" fmla="*/ 0 w 11874320"/>
              <a:gd name="connsiteY22" fmla="*/ 811369 h 6452315"/>
              <a:gd name="connsiteX23" fmla="*/ 8467322 w 11874320"/>
              <a:gd name="connsiteY23" fmla="*/ 811369 h 6452315"/>
              <a:gd name="connsiteX24" fmla="*/ 8467322 w 11874320"/>
              <a:gd name="connsiteY24" fmla="*/ 812657 h 6452315"/>
              <a:gd name="connsiteX25" fmla="*/ 8647626 w 11874320"/>
              <a:gd name="connsiteY25" fmla="*/ 812657 h 6452315"/>
              <a:gd name="connsiteX26" fmla="*/ 8647626 w 11874320"/>
              <a:gd name="connsiteY26" fmla="*/ 811369 h 6452315"/>
              <a:gd name="connsiteX27" fmla="*/ 11874320 w 11874320"/>
              <a:gd name="connsiteY27" fmla="*/ 811369 h 6452315"/>
              <a:gd name="connsiteX28" fmla="*/ 11874320 w 11874320"/>
              <a:gd name="connsiteY28" fmla="*/ 1393065 h 6452315"/>
              <a:gd name="connsiteX29" fmla="*/ 0 w 11874320"/>
              <a:gd name="connsiteY29" fmla="*/ 1393065 h 6452315"/>
              <a:gd name="connsiteX30" fmla="*/ 8647626 w 11874320"/>
              <a:gd name="connsiteY30" fmla="*/ 0 h 6452315"/>
              <a:gd name="connsiteX31" fmla="*/ 11874320 w 11874320"/>
              <a:gd name="connsiteY31" fmla="*/ 0 h 6452315"/>
              <a:gd name="connsiteX32" fmla="*/ 11874320 w 11874320"/>
              <a:gd name="connsiteY32" fmla="*/ 631065 h 6452315"/>
              <a:gd name="connsiteX33" fmla="*/ 8647626 w 11874320"/>
              <a:gd name="connsiteY33" fmla="*/ 631065 h 6452315"/>
              <a:gd name="connsiteX34" fmla="*/ 0 w 11874320"/>
              <a:gd name="connsiteY34" fmla="*/ 0 h 6452315"/>
              <a:gd name="connsiteX35" fmla="*/ 8467322 w 11874320"/>
              <a:gd name="connsiteY35" fmla="*/ 0 h 6452315"/>
              <a:gd name="connsiteX36" fmla="*/ 8467322 w 11874320"/>
              <a:gd name="connsiteY36" fmla="*/ 631065 h 6452315"/>
              <a:gd name="connsiteX37" fmla="*/ 0 w 11874320"/>
              <a:gd name="connsiteY37" fmla="*/ 631065 h 645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74320" h="6452315">
                <a:moveTo>
                  <a:pt x="6003698" y="4316568"/>
                </a:moveTo>
                <a:lnTo>
                  <a:pt x="11874320" y="4316568"/>
                </a:lnTo>
                <a:lnTo>
                  <a:pt x="11874320" y="6452315"/>
                </a:lnTo>
                <a:lnTo>
                  <a:pt x="6003698" y="6452315"/>
                </a:lnTo>
                <a:close/>
                <a:moveTo>
                  <a:pt x="0" y="4316568"/>
                </a:moveTo>
                <a:lnTo>
                  <a:pt x="5823394" y="4316568"/>
                </a:lnTo>
                <a:lnTo>
                  <a:pt x="5823394" y="6452315"/>
                </a:lnTo>
                <a:lnTo>
                  <a:pt x="0" y="6452315"/>
                </a:lnTo>
                <a:close/>
                <a:moveTo>
                  <a:pt x="6003698" y="2335369"/>
                </a:moveTo>
                <a:lnTo>
                  <a:pt x="11874320" y="2335369"/>
                </a:lnTo>
                <a:lnTo>
                  <a:pt x="11874320" y="4136264"/>
                </a:lnTo>
                <a:lnTo>
                  <a:pt x="6003698" y="4136264"/>
                </a:lnTo>
                <a:close/>
                <a:moveTo>
                  <a:pt x="0" y="2335369"/>
                </a:moveTo>
                <a:lnTo>
                  <a:pt x="5823394" y="2335369"/>
                </a:lnTo>
                <a:lnTo>
                  <a:pt x="5823394" y="4136264"/>
                </a:lnTo>
                <a:lnTo>
                  <a:pt x="0" y="4136264"/>
                </a:lnTo>
                <a:close/>
                <a:moveTo>
                  <a:pt x="0" y="1573369"/>
                </a:moveTo>
                <a:lnTo>
                  <a:pt x="11874320" y="1573369"/>
                </a:lnTo>
                <a:lnTo>
                  <a:pt x="11874320" y="2155064"/>
                </a:lnTo>
                <a:lnTo>
                  <a:pt x="6003698" y="2155064"/>
                </a:lnTo>
                <a:lnTo>
                  <a:pt x="5823394" y="2155064"/>
                </a:lnTo>
                <a:lnTo>
                  <a:pt x="0" y="2155064"/>
                </a:lnTo>
                <a:close/>
                <a:moveTo>
                  <a:pt x="0" y="811369"/>
                </a:moveTo>
                <a:lnTo>
                  <a:pt x="8467322" y="811369"/>
                </a:lnTo>
                <a:lnTo>
                  <a:pt x="8467322" y="812657"/>
                </a:lnTo>
                <a:lnTo>
                  <a:pt x="8647626" y="812657"/>
                </a:lnTo>
                <a:lnTo>
                  <a:pt x="8647626" y="811369"/>
                </a:lnTo>
                <a:lnTo>
                  <a:pt x="11874320" y="811369"/>
                </a:lnTo>
                <a:lnTo>
                  <a:pt x="11874320" y="1393065"/>
                </a:lnTo>
                <a:lnTo>
                  <a:pt x="0" y="1393065"/>
                </a:lnTo>
                <a:close/>
                <a:moveTo>
                  <a:pt x="8647626" y="0"/>
                </a:moveTo>
                <a:lnTo>
                  <a:pt x="11874320" y="0"/>
                </a:lnTo>
                <a:lnTo>
                  <a:pt x="11874320" y="631065"/>
                </a:lnTo>
                <a:lnTo>
                  <a:pt x="8647626" y="631065"/>
                </a:lnTo>
                <a:close/>
                <a:moveTo>
                  <a:pt x="0" y="0"/>
                </a:moveTo>
                <a:lnTo>
                  <a:pt x="8467322" y="0"/>
                </a:lnTo>
                <a:lnTo>
                  <a:pt x="8467322" y="631065"/>
                </a:lnTo>
                <a:lnTo>
                  <a:pt x="0" y="631065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167426" y="193185"/>
            <a:ext cx="11874320" cy="6452315"/>
          </a:xfrm>
          <a:custGeom>
            <a:avLst/>
            <a:gdLst>
              <a:gd name="connsiteX0" fmla="*/ 6003698 w 11874320"/>
              <a:gd name="connsiteY0" fmla="*/ 4316568 h 6452315"/>
              <a:gd name="connsiteX1" fmla="*/ 11874320 w 11874320"/>
              <a:gd name="connsiteY1" fmla="*/ 4316568 h 6452315"/>
              <a:gd name="connsiteX2" fmla="*/ 11874320 w 11874320"/>
              <a:gd name="connsiteY2" fmla="*/ 6452315 h 6452315"/>
              <a:gd name="connsiteX3" fmla="*/ 6003698 w 11874320"/>
              <a:gd name="connsiteY3" fmla="*/ 6452315 h 6452315"/>
              <a:gd name="connsiteX4" fmla="*/ 0 w 11874320"/>
              <a:gd name="connsiteY4" fmla="*/ 4316568 h 6452315"/>
              <a:gd name="connsiteX5" fmla="*/ 5823394 w 11874320"/>
              <a:gd name="connsiteY5" fmla="*/ 4316568 h 6452315"/>
              <a:gd name="connsiteX6" fmla="*/ 5823394 w 11874320"/>
              <a:gd name="connsiteY6" fmla="*/ 6452315 h 6452315"/>
              <a:gd name="connsiteX7" fmla="*/ 0 w 11874320"/>
              <a:gd name="connsiteY7" fmla="*/ 6452315 h 6452315"/>
              <a:gd name="connsiteX8" fmla="*/ 6003698 w 11874320"/>
              <a:gd name="connsiteY8" fmla="*/ 2335369 h 6452315"/>
              <a:gd name="connsiteX9" fmla="*/ 11874320 w 11874320"/>
              <a:gd name="connsiteY9" fmla="*/ 2335369 h 6452315"/>
              <a:gd name="connsiteX10" fmla="*/ 11874320 w 11874320"/>
              <a:gd name="connsiteY10" fmla="*/ 4136264 h 6452315"/>
              <a:gd name="connsiteX11" fmla="*/ 6003698 w 11874320"/>
              <a:gd name="connsiteY11" fmla="*/ 4136264 h 6452315"/>
              <a:gd name="connsiteX12" fmla="*/ 0 w 11874320"/>
              <a:gd name="connsiteY12" fmla="*/ 2335369 h 6452315"/>
              <a:gd name="connsiteX13" fmla="*/ 5823394 w 11874320"/>
              <a:gd name="connsiteY13" fmla="*/ 2335369 h 6452315"/>
              <a:gd name="connsiteX14" fmla="*/ 5823394 w 11874320"/>
              <a:gd name="connsiteY14" fmla="*/ 4136264 h 6452315"/>
              <a:gd name="connsiteX15" fmla="*/ 0 w 11874320"/>
              <a:gd name="connsiteY15" fmla="*/ 4136264 h 6452315"/>
              <a:gd name="connsiteX16" fmla="*/ 0 w 11874320"/>
              <a:gd name="connsiteY16" fmla="*/ 1573369 h 6452315"/>
              <a:gd name="connsiteX17" fmla="*/ 11874320 w 11874320"/>
              <a:gd name="connsiteY17" fmla="*/ 1573369 h 6452315"/>
              <a:gd name="connsiteX18" fmla="*/ 11874320 w 11874320"/>
              <a:gd name="connsiteY18" fmla="*/ 2155064 h 6452315"/>
              <a:gd name="connsiteX19" fmla="*/ 6003698 w 11874320"/>
              <a:gd name="connsiteY19" fmla="*/ 2155064 h 6452315"/>
              <a:gd name="connsiteX20" fmla="*/ 5823394 w 11874320"/>
              <a:gd name="connsiteY20" fmla="*/ 2155064 h 6452315"/>
              <a:gd name="connsiteX21" fmla="*/ 0 w 11874320"/>
              <a:gd name="connsiteY21" fmla="*/ 2155064 h 6452315"/>
              <a:gd name="connsiteX22" fmla="*/ 0 w 11874320"/>
              <a:gd name="connsiteY22" fmla="*/ 811369 h 6452315"/>
              <a:gd name="connsiteX23" fmla="*/ 8467322 w 11874320"/>
              <a:gd name="connsiteY23" fmla="*/ 811369 h 6452315"/>
              <a:gd name="connsiteX24" fmla="*/ 8467322 w 11874320"/>
              <a:gd name="connsiteY24" fmla="*/ 812657 h 6452315"/>
              <a:gd name="connsiteX25" fmla="*/ 8647626 w 11874320"/>
              <a:gd name="connsiteY25" fmla="*/ 812657 h 6452315"/>
              <a:gd name="connsiteX26" fmla="*/ 8647626 w 11874320"/>
              <a:gd name="connsiteY26" fmla="*/ 811369 h 6452315"/>
              <a:gd name="connsiteX27" fmla="*/ 11874320 w 11874320"/>
              <a:gd name="connsiteY27" fmla="*/ 811369 h 6452315"/>
              <a:gd name="connsiteX28" fmla="*/ 11874320 w 11874320"/>
              <a:gd name="connsiteY28" fmla="*/ 1393065 h 6452315"/>
              <a:gd name="connsiteX29" fmla="*/ 0 w 11874320"/>
              <a:gd name="connsiteY29" fmla="*/ 1393065 h 6452315"/>
              <a:gd name="connsiteX30" fmla="*/ 8647626 w 11874320"/>
              <a:gd name="connsiteY30" fmla="*/ 0 h 6452315"/>
              <a:gd name="connsiteX31" fmla="*/ 11874320 w 11874320"/>
              <a:gd name="connsiteY31" fmla="*/ 0 h 6452315"/>
              <a:gd name="connsiteX32" fmla="*/ 11874320 w 11874320"/>
              <a:gd name="connsiteY32" fmla="*/ 631065 h 6452315"/>
              <a:gd name="connsiteX33" fmla="*/ 8647626 w 11874320"/>
              <a:gd name="connsiteY33" fmla="*/ 631065 h 6452315"/>
              <a:gd name="connsiteX34" fmla="*/ 0 w 11874320"/>
              <a:gd name="connsiteY34" fmla="*/ 0 h 6452315"/>
              <a:gd name="connsiteX35" fmla="*/ 8467322 w 11874320"/>
              <a:gd name="connsiteY35" fmla="*/ 0 h 6452315"/>
              <a:gd name="connsiteX36" fmla="*/ 8467322 w 11874320"/>
              <a:gd name="connsiteY36" fmla="*/ 631065 h 6452315"/>
              <a:gd name="connsiteX37" fmla="*/ 0 w 11874320"/>
              <a:gd name="connsiteY37" fmla="*/ 631065 h 645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74320" h="6452315">
                <a:moveTo>
                  <a:pt x="6003698" y="4316568"/>
                </a:moveTo>
                <a:lnTo>
                  <a:pt x="11874320" y="4316568"/>
                </a:lnTo>
                <a:lnTo>
                  <a:pt x="11874320" y="6452315"/>
                </a:lnTo>
                <a:lnTo>
                  <a:pt x="6003698" y="6452315"/>
                </a:lnTo>
                <a:close/>
                <a:moveTo>
                  <a:pt x="0" y="4316568"/>
                </a:moveTo>
                <a:lnTo>
                  <a:pt x="5823394" y="4316568"/>
                </a:lnTo>
                <a:lnTo>
                  <a:pt x="5823394" y="6452315"/>
                </a:lnTo>
                <a:lnTo>
                  <a:pt x="0" y="6452315"/>
                </a:lnTo>
                <a:close/>
                <a:moveTo>
                  <a:pt x="6003698" y="2335369"/>
                </a:moveTo>
                <a:lnTo>
                  <a:pt x="11874320" y="2335369"/>
                </a:lnTo>
                <a:lnTo>
                  <a:pt x="11874320" y="4136264"/>
                </a:lnTo>
                <a:lnTo>
                  <a:pt x="6003698" y="4136264"/>
                </a:lnTo>
                <a:close/>
                <a:moveTo>
                  <a:pt x="0" y="2335369"/>
                </a:moveTo>
                <a:lnTo>
                  <a:pt x="5823394" y="2335369"/>
                </a:lnTo>
                <a:lnTo>
                  <a:pt x="5823394" y="4136264"/>
                </a:lnTo>
                <a:lnTo>
                  <a:pt x="0" y="4136264"/>
                </a:lnTo>
                <a:close/>
                <a:moveTo>
                  <a:pt x="0" y="1573369"/>
                </a:moveTo>
                <a:lnTo>
                  <a:pt x="11874320" y="1573369"/>
                </a:lnTo>
                <a:lnTo>
                  <a:pt x="11874320" y="2155064"/>
                </a:lnTo>
                <a:lnTo>
                  <a:pt x="6003698" y="2155064"/>
                </a:lnTo>
                <a:lnTo>
                  <a:pt x="5823394" y="2155064"/>
                </a:lnTo>
                <a:lnTo>
                  <a:pt x="0" y="2155064"/>
                </a:lnTo>
                <a:close/>
                <a:moveTo>
                  <a:pt x="0" y="811369"/>
                </a:moveTo>
                <a:lnTo>
                  <a:pt x="8467322" y="811369"/>
                </a:lnTo>
                <a:lnTo>
                  <a:pt x="8467322" y="812657"/>
                </a:lnTo>
                <a:lnTo>
                  <a:pt x="8647626" y="812657"/>
                </a:lnTo>
                <a:lnTo>
                  <a:pt x="8647626" y="811369"/>
                </a:lnTo>
                <a:lnTo>
                  <a:pt x="11874320" y="811369"/>
                </a:lnTo>
                <a:lnTo>
                  <a:pt x="11874320" y="1393065"/>
                </a:lnTo>
                <a:lnTo>
                  <a:pt x="0" y="1393065"/>
                </a:lnTo>
                <a:close/>
                <a:moveTo>
                  <a:pt x="8647626" y="0"/>
                </a:moveTo>
                <a:lnTo>
                  <a:pt x="11874320" y="0"/>
                </a:lnTo>
                <a:lnTo>
                  <a:pt x="11874320" y="631065"/>
                </a:lnTo>
                <a:lnTo>
                  <a:pt x="8647626" y="631065"/>
                </a:lnTo>
                <a:close/>
                <a:moveTo>
                  <a:pt x="0" y="0"/>
                </a:moveTo>
                <a:lnTo>
                  <a:pt x="8467322" y="0"/>
                </a:lnTo>
                <a:lnTo>
                  <a:pt x="8467322" y="631065"/>
                </a:lnTo>
                <a:lnTo>
                  <a:pt x="0" y="631065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Scofield</dc:creator>
  <cp:lastModifiedBy>Scofield</cp:lastModifiedBy>
  <cp:revision>1</cp:revision>
  <dcterms:created xsi:type="dcterms:W3CDTF">2023-11-23T12:39:51Z</dcterms:created>
  <dcterms:modified xsi:type="dcterms:W3CDTF">2023-11-23T12:47:29Z</dcterms:modified>
</cp:coreProperties>
</file>