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1037E1B-43C2-4B40-97DE-65FEA1D9BE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Classification of Dry Beans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5D150C0-D36B-49E7-9F37-3E94EA7771C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11/23/2023 10:56:59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assification Of Dry Beans" id="2" name="slide2">
            <a:extLst>
              <a:ext uri="{FF2B5EF4-FFF2-40B4-BE49-F238E27FC236}">
                <a16:creationId xmlns:a16="http://schemas.microsoft.com/office/drawing/2014/main" id="{942BFC2F-3508-4243-9186-82F8A1CF83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2023-11-23T07:57:00Z</dcterms:created>
  <dcterms:modified xsi:type="dcterms:W3CDTF">2023-11-23T07:57:00Z</dcterms:modified>
</cp:coreProperties>
</file>