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4C22-7255-4D8F-A7D3-4977DE20331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81C-95B2-4F4C-8CA7-CD756C1C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4C22-7255-4D8F-A7D3-4977DE20331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81C-95B2-4F4C-8CA7-CD756C1C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4C22-7255-4D8F-A7D3-4977DE20331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81C-95B2-4F4C-8CA7-CD756C1C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0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4C22-7255-4D8F-A7D3-4977DE20331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81C-95B2-4F4C-8CA7-CD756C1C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4C22-7255-4D8F-A7D3-4977DE20331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81C-95B2-4F4C-8CA7-CD756C1C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8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4C22-7255-4D8F-A7D3-4977DE20331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81C-95B2-4F4C-8CA7-CD756C1C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3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4C22-7255-4D8F-A7D3-4977DE20331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81C-95B2-4F4C-8CA7-CD756C1C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6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4C22-7255-4D8F-A7D3-4977DE20331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81C-95B2-4F4C-8CA7-CD756C1C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3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4C22-7255-4D8F-A7D3-4977DE20331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81C-95B2-4F4C-8CA7-CD756C1C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4C22-7255-4D8F-A7D3-4977DE20331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81C-95B2-4F4C-8CA7-CD756C1C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1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4C22-7255-4D8F-A7D3-4977DE20331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81C-95B2-4F4C-8CA7-CD756C1C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F4C22-7255-4D8F-A7D3-4977DE203311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081C-95B2-4F4C-8CA7-CD756C1CD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67427" y="180305"/>
            <a:ext cx="11848563" cy="6478072"/>
          </a:xfrm>
          <a:custGeom>
            <a:avLst/>
            <a:gdLst>
              <a:gd name="connsiteX0" fmla="*/ 6005847 w 11848563"/>
              <a:gd name="connsiteY0" fmla="*/ 3957033 h 6478072"/>
              <a:gd name="connsiteX1" fmla="*/ 11848563 w 11848563"/>
              <a:gd name="connsiteY1" fmla="*/ 3957033 h 6478072"/>
              <a:gd name="connsiteX2" fmla="*/ 11848563 w 11848563"/>
              <a:gd name="connsiteY2" fmla="*/ 6478072 h 6478072"/>
              <a:gd name="connsiteX3" fmla="*/ 6005847 w 11848563"/>
              <a:gd name="connsiteY3" fmla="*/ 6478072 h 6478072"/>
              <a:gd name="connsiteX4" fmla="*/ 0 w 11848563"/>
              <a:gd name="connsiteY4" fmla="*/ 3957033 h 6478072"/>
              <a:gd name="connsiteX5" fmla="*/ 5851301 w 11848563"/>
              <a:gd name="connsiteY5" fmla="*/ 3957033 h 6478072"/>
              <a:gd name="connsiteX6" fmla="*/ 5851301 w 11848563"/>
              <a:gd name="connsiteY6" fmla="*/ 6478072 h 6478072"/>
              <a:gd name="connsiteX7" fmla="*/ 0 w 11848563"/>
              <a:gd name="connsiteY7" fmla="*/ 6478072 h 6478072"/>
              <a:gd name="connsiteX8" fmla="*/ 6005847 w 11848563"/>
              <a:gd name="connsiteY8" fmla="*/ 1725769 h 6478072"/>
              <a:gd name="connsiteX9" fmla="*/ 11848563 w 11848563"/>
              <a:gd name="connsiteY9" fmla="*/ 1725769 h 6478072"/>
              <a:gd name="connsiteX10" fmla="*/ 11848563 w 11848563"/>
              <a:gd name="connsiteY10" fmla="*/ 3802487 h 6478072"/>
              <a:gd name="connsiteX11" fmla="*/ 6005847 w 11848563"/>
              <a:gd name="connsiteY11" fmla="*/ 3802487 h 6478072"/>
              <a:gd name="connsiteX12" fmla="*/ 0 w 11848563"/>
              <a:gd name="connsiteY12" fmla="*/ 1725769 h 6478072"/>
              <a:gd name="connsiteX13" fmla="*/ 5851302 w 11848563"/>
              <a:gd name="connsiteY13" fmla="*/ 1725769 h 6478072"/>
              <a:gd name="connsiteX14" fmla="*/ 5851302 w 11848563"/>
              <a:gd name="connsiteY14" fmla="*/ 3802487 h 6478072"/>
              <a:gd name="connsiteX15" fmla="*/ 0 w 11848563"/>
              <a:gd name="connsiteY15" fmla="*/ 3802487 h 6478072"/>
              <a:gd name="connsiteX16" fmla="*/ 0 w 11848563"/>
              <a:gd name="connsiteY16" fmla="*/ 811368 h 6478072"/>
              <a:gd name="connsiteX17" fmla="*/ 11848563 w 11848563"/>
              <a:gd name="connsiteY17" fmla="*/ 811368 h 6478072"/>
              <a:gd name="connsiteX18" fmla="*/ 11848563 w 11848563"/>
              <a:gd name="connsiteY18" fmla="*/ 1571222 h 6478072"/>
              <a:gd name="connsiteX19" fmla="*/ 6005847 w 11848563"/>
              <a:gd name="connsiteY19" fmla="*/ 1571222 h 6478072"/>
              <a:gd name="connsiteX20" fmla="*/ 5851302 w 11848563"/>
              <a:gd name="connsiteY20" fmla="*/ 1571222 h 6478072"/>
              <a:gd name="connsiteX21" fmla="*/ 0 w 11848563"/>
              <a:gd name="connsiteY21" fmla="*/ 1571222 h 6478072"/>
              <a:gd name="connsiteX22" fmla="*/ 9358647 w 11848563"/>
              <a:gd name="connsiteY22" fmla="*/ 0 h 6478072"/>
              <a:gd name="connsiteX23" fmla="*/ 11848563 w 11848563"/>
              <a:gd name="connsiteY23" fmla="*/ 0 h 6478072"/>
              <a:gd name="connsiteX24" fmla="*/ 11848563 w 11848563"/>
              <a:gd name="connsiteY24" fmla="*/ 656823 h 6478072"/>
              <a:gd name="connsiteX25" fmla="*/ 9358647 w 11848563"/>
              <a:gd name="connsiteY25" fmla="*/ 656823 h 6478072"/>
              <a:gd name="connsiteX26" fmla="*/ 0 w 11848563"/>
              <a:gd name="connsiteY26" fmla="*/ 0 h 6478072"/>
              <a:gd name="connsiteX27" fmla="*/ 9204101 w 11848563"/>
              <a:gd name="connsiteY27" fmla="*/ 0 h 6478072"/>
              <a:gd name="connsiteX28" fmla="*/ 9204101 w 11848563"/>
              <a:gd name="connsiteY28" fmla="*/ 656823 h 6478072"/>
              <a:gd name="connsiteX29" fmla="*/ 0 w 11848563"/>
              <a:gd name="connsiteY29" fmla="*/ 656823 h 647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848563" h="6478072">
                <a:moveTo>
                  <a:pt x="6005847" y="3957033"/>
                </a:moveTo>
                <a:lnTo>
                  <a:pt x="11848563" y="3957033"/>
                </a:lnTo>
                <a:lnTo>
                  <a:pt x="11848563" y="6478072"/>
                </a:lnTo>
                <a:lnTo>
                  <a:pt x="6005847" y="6478072"/>
                </a:lnTo>
                <a:close/>
                <a:moveTo>
                  <a:pt x="0" y="3957033"/>
                </a:moveTo>
                <a:lnTo>
                  <a:pt x="5851301" y="3957033"/>
                </a:lnTo>
                <a:lnTo>
                  <a:pt x="5851301" y="6478072"/>
                </a:lnTo>
                <a:lnTo>
                  <a:pt x="0" y="6478072"/>
                </a:lnTo>
                <a:close/>
                <a:moveTo>
                  <a:pt x="6005847" y="1725769"/>
                </a:moveTo>
                <a:lnTo>
                  <a:pt x="11848563" y="1725769"/>
                </a:lnTo>
                <a:lnTo>
                  <a:pt x="11848563" y="3802487"/>
                </a:lnTo>
                <a:lnTo>
                  <a:pt x="6005847" y="3802487"/>
                </a:lnTo>
                <a:close/>
                <a:moveTo>
                  <a:pt x="0" y="1725769"/>
                </a:moveTo>
                <a:lnTo>
                  <a:pt x="5851302" y="1725769"/>
                </a:lnTo>
                <a:lnTo>
                  <a:pt x="5851302" y="3802487"/>
                </a:lnTo>
                <a:lnTo>
                  <a:pt x="0" y="3802487"/>
                </a:lnTo>
                <a:close/>
                <a:moveTo>
                  <a:pt x="0" y="811368"/>
                </a:moveTo>
                <a:lnTo>
                  <a:pt x="11848563" y="811368"/>
                </a:lnTo>
                <a:lnTo>
                  <a:pt x="11848563" y="1571222"/>
                </a:lnTo>
                <a:lnTo>
                  <a:pt x="6005847" y="1571222"/>
                </a:lnTo>
                <a:lnTo>
                  <a:pt x="5851302" y="1571222"/>
                </a:lnTo>
                <a:lnTo>
                  <a:pt x="0" y="1571222"/>
                </a:lnTo>
                <a:close/>
                <a:moveTo>
                  <a:pt x="9358647" y="0"/>
                </a:moveTo>
                <a:lnTo>
                  <a:pt x="11848563" y="0"/>
                </a:lnTo>
                <a:lnTo>
                  <a:pt x="11848563" y="656823"/>
                </a:lnTo>
                <a:lnTo>
                  <a:pt x="9358647" y="656823"/>
                </a:lnTo>
                <a:close/>
                <a:moveTo>
                  <a:pt x="0" y="0"/>
                </a:moveTo>
                <a:lnTo>
                  <a:pt x="9204101" y="0"/>
                </a:lnTo>
                <a:lnTo>
                  <a:pt x="9204101" y="656823"/>
                </a:lnTo>
                <a:lnTo>
                  <a:pt x="0" y="656823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67427" y="180305"/>
            <a:ext cx="11848563" cy="6478072"/>
          </a:xfrm>
          <a:custGeom>
            <a:avLst/>
            <a:gdLst>
              <a:gd name="connsiteX0" fmla="*/ 6005847 w 11848563"/>
              <a:gd name="connsiteY0" fmla="*/ 3957033 h 6478072"/>
              <a:gd name="connsiteX1" fmla="*/ 11848563 w 11848563"/>
              <a:gd name="connsiteY1" fmla="*/ 3957033 h 6478072"/>
              <a:gd name="connsiteX2" fmla="*/ 11848563 w 11848563"/>
              <a:gd name="connsiteY2" fmla="*/ 6478072 h 6478072"/>
              <a:gd name="connsiteX3" fmla="*/ 6005847 w 11848563"/>
              <a:gd name="connsiteY3" fmla="*/ 6478072 h 6478072"/>
              <a:gd name="connsiteX4" fmla="*/ 0 w 11848563"/>
              <a:gd name="connsiteY4" fmla="*/ 3957033 h 6478072"/>
              <a:gd name="connsiteX5" fmla="*/ 5851301 w 11848563"/>
              <a:gd name="connsiteY5" fmla="*/ 3957033 h 6478072"/>
              <a:gd name="connsiteX6" fmla="*/ 5851301 w 11848563"/>
              <a:gd name="connsiteY6" fmla="*/ 6478072 h 6478072"/>
              <a:gd name="connsiteX7" fmla="*/ 0 w 11848563"/>
              <a:gd name="connsiteY7" fmla="*/ 6478072 h 6478072"/>
              <a:gd name="connsiteX8" fmla="*/ 6005847 w 11848563"/>
              <a:gd name="connsiteY8" fmla="*/ 1725769 h 6478072"/>
              <a:gd name="connsiteX9" fmla="*/ 11848563 w 11848563"/>
              <a:gd name="connsiteY9" fmla="*/ 1725769 h 6478072"/>
              <a:gd name="connsiteX10" fmla="*/ 11848563 w 11848563"/>
              <a:gd name="connsiteY10" fmla="*/ 3802487 h 6478072"/>
              <a:gd name="connsiteX11" fmla="*/ 6005847 w 11848563"/>
              <a:gd name="connsiteY11" fmla="*/ 3802487 h 6478072"/>
              <a:gd name="connsiteX12" fmla="*/ 0 w 11848563"/>
              <a:gd name="connsiteY12" fmla="*/ 1725769 h 6478072"/>
              <a:gd name="connsiteX13" fmla="*/ 5851302 w 11848563"/>
              <a:gd name="connsiteY13" fmla="*/ 1725769 h 6478072"/>
              <a:gd name="connsiteX14" fmla="*/ 5851302 w 11848563"/>
              <a:gd name="connsiteY14" fmla="*/ 3802487 h 6478072"/>
              <a:gd name="connsiteX15" fmla="*/ 0 w 11848563"/>
              <a:gd name="connsiteY15" fmla="*/ 3802487 h 6478072"/>
              <a:gd name="connsiteX16" fmla="*/ 0 w 11848563"/>
              <a:gd name="connsiteY16" fmla="*/ 811368 h 6478072"/>
              <a:gd name="connsiteX17" fmla="*/ 11848563 w 11848563"/>
              <a:gd name="connsiteY17" fmla="*/ 811368 h 6478072"/>
              <a:gd name="connsiteX18" fmla="*/ 11848563 w 11848563"/>
              <a:gd name="connsiteY18" fmla="*/ 1571222 h 6478072"/>
              <a:gd name="connsiteX19" fmla="*/ 6005847 w 11848563"/>
              <a:gd name="connsiteY19" fmla="*/ 1571222 h 6478072"/>
              <a:gd name="connsiteX20" fmla="*/ 5851302 w 11848563"/>
              <a:gd name="connsiteY20" fmla="*/ 1571222 h 6478072"/>
              <a:gd name="connsiteX21" fmla="*/ 0 w 11848563"/>
              <a:gd name="connsiteY21" fmla="*/ 1571222 h 6478072"/>
              <a:gd name="connsiteX22" fmla="*/ 9358647 w 11848563"/>
              <a:gd name="connsiteY22" fmla="*/ 0 h 6478072"/>
              <a:gd name="connsiteX23" fmla="*/ 11848563 w 11848563"/>
              <a:gd name="connsiteY23" fmla="*/ 0 h 6478072"/>
              <a:gd name="connsiteX24" fmla="*/ 11848563 w 11848563"/>
              <a:gd name="connsiteY24" fmla="*/ 656823 h 6478072"/>
              <a:gd name="connsiteX25" fmla="*/ 9358647 w 11848563"/>
              <a:gd name="connsiteY25" fmla="*/ 656823 h 6478072"/>
              <a:gd name="connsiteX26" fmla="*/ 0 w 11848563"/>
              <a:gd name="connsiteY26" fmla="*/ 0 h 6478072"/>
              <a:gd name="connsiteX27" fmla="*/ 9204101 w 11848563"/>
              <a:gd name="connsiteY27" fmla="*/ 0 h 6478072"/>
              <a:gd name="connsiteX28" fmla="*/ 9204101 w 11848563"/>
              <a:gd name="connsiteY28" fmla="*/ 656823 h 6478072"/>
              <a:gd name="connsiteX29" fmla="*/ 0 w 11848563"/>
              <a:gd name="connsiteY29" fmla="*/ 656823 h 647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848563" h="6478072">
                <a:moveTo>
                  <a:pt x="6005847" y="3957033"/>
                </a:moveTo>
                <a:lnTo>
                  <a:pt x="11848563" y="3957033"/>
                </a:lnTo>
                <a:lnTo>
                  <a:pt x="11848563" y="6478072"/>
                </a:lnTo>
                <a:lnTo>
                  <a:pt x="6005847" y="6478072"/>
                </a:lnTo>
                <a:close/>
                <a:moveTo>
                  <a:pt x="0" y="3957033"/>
                </a:moveTo>
                <a:lnTo>
                  <a:pt x="5851301" y="3957033"/>
                </a:lnTo>
                <a:lnTo>
                  <a:pt x="5851301" y="6478072"/>
                </a:lnTo>
                <a:lnTo>
                  <a:pt x="0" y="6478072"/>
                </a:lnTo>
                <a:close/>
                <a:moveTo>
                  <a:pt x="6005847" y="1725769"/>
                </a:moveTo>
                <a:lnTo>
                  <a:pt x="11848563" y="1725769"/>
                </a:lnTo>
                <a:lnTo>
                  <a:pt x="11848563" y="3802487"/>
                </a:lnTo>
                <a:lnTo>
                  <a:pt x="6005847" y="3802487"/>
                </a:lnTo>
                <a:close/>
                <a:moveTo>
                  <a:pt x="0" y="1725769"/>
                </a:moveTo>
                <a:lnTo>
                  <a:pt x="5851302" y="1725769"/>
                </a:lnTo>
                <a:lnTo>
                  <a:pt x="5851302" y="3802487"/>
                </a:lnTo>
                <a:lnTo>
                  <a:pt x="0" y="3802487"/>
                </a:lnTo>
                <a:close/>
                <a:moveTo>
                  <a:pt x="0" y="811368"/>
                </a:moveTo>
                <a:lnTo>
                  <a:pt x="11848563" y="811368"/>
                </a:lnTo>
                <a:lnTo>
                  <a:pt x="11848563" y="1571222"/>
                </a:lnTo>
                <a:lnTo>
                  <a:pt x="6005847" y="1571222"/>
                </a:lnTo>
                <a:lnTo>
                  <a:pt x="5851302" y="1571222"/>
                </a:lnTo>
                <a:lnTo>
                  <a:pt x="0" y="1571222"/>
                </a:lnTo>
                <a:close/>
                <a:moveTo>
                  <a:pt x="9358647" y="0"/>
                </a:moveTo>
                <a:lnTo>
                  <a:pt x="11848563" y="0"/>
                </a:lnTo>
                <a:lnTo>
                  <a:pt x="11848563" y="656823"/>
                </a:lnTo>
                <a:lnTo>
                  <a:pt x="9358647" y="656823"/>
                </a:lnTo>
                <a:close/>
                <a:moveTo>
                  <a:pt x="0" y="0"/>
                </a:moveTo>
                <a:lnTo>
                  <a:pt x="9204101" y="0"/>
                </a:lnTo>
                <a:lnTo>
                  <a:pt x="9204101" y="656823"/>
                </a:lnTo>
                <a:lnTo>
                  <a:pt x="0" y="656823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67427" y="180305"/>
            <a:ext cx="11848563" cy="6478072"/>
          </a:xfrm>
          <a:custGeom>
            <a:avLst/>
            <a:gdLst>
              <a:gd name="connsiteX0" fmla="*/ 6005847 w 11848563"/>
              <a:gd name="connsiteY0" fmla="*/ 3957033 h 6478072"/>
              <a:gd name="connsiteX1" fmla="*/ 11848563 w 11848563"/>
              <a:gd name="connsiteY1" fmla="*/ 3957033 h 6478072"/>
              <a:gd name="connsiteX2" fmla="*/ 11848563 w 11848563"/>
              <a:gd name="connsiteY2" fmla="*/ 6478072 h 6478072"/>
              <a:gd name="connsiteX3" fmla="*/ 6005847 w 11848563"/>
              <a:gd name="connsiteY3" fmla="*/ 6478072 h 6478072"/>
              <a:gd name="connsiteX4" fmla="*/ 0 w 11848563"/>
              <a:gd name="connsiteY4" fmla="*/ 3957033 h 6478072"/>
              <a:gd name="connsiteX5" fmla="*/ 5851301 w 11848563"/>
              <a:gd name="connsiteY5" fmla="*/ 3957033 h 6478072"/>
              <a:gd name="connsiteX6" fmla="*/ 5851301 w 11848563"/>
              <a:gd name="connsiteY6" fmla="*/ 6478072 h 6478072"/>
              <a:gd name="connsiteX7" fmla="*/ 0 w 11848563"/>
              <a:gd name="connsiteY7" fmla="*/ 6478072 h 6478072"/>
              <a:gd name="connsiteX8" fmla="*/ 6005847 w 11848563"/>
              <a:gd name="connsiteY8" fmla="*/ 1725769 h 6478072"/>
              <a:gd name="connsiteX9" fmla="*/ 11848563 w 11848563"/>
              <a:gd name="connsiteY9" fmla="*/ 1725769 h 6478072"/>
              <a:gd name="connsiteX10" fmla="*/ 11848563 w 11848563"/>
              <a:gd name="connsiteY10" fmla="*/ 3802487 h 6478072"/>
              <a:gd name="connsiteX11" fmla="*/ 6005847 w 11848563"/>
              <a:gd name="connsiteY11" fmla="*/ 3802487 h 6478072"/>
              <a:gd name="connsiteX12" fmla="*/ 0 w 11848563"/>
              <a:gd name="connsiteY12" fmla="*/ 1725769 h 6478072"/>
              <a:gd name="connsiteX13" fmla="*/ 5851302 w 11848563"/>
              <a:gd name="connsiteY13" fmla="*/ 1725769 h 6478072"/>
              <a:gd name="connsiteX14" fmla="*/ 5851302 w 11848563"/>
              <a:gd name="connsiteY14" fmla="*/ 3802487 h 6478072"/>
              <a:gd name="connsiteX15" fmla="*/ 0 w 11848563"/>
              <a:gd name="connsiteY15" fmla="*/ 3802487 h 6478072"/>
              <a:gd name="connsiteX16" fmla="*/ 0 w 11848563"/>
              <a:gd name="connsiteY16" fmla="*/ 811368 h 6478072"/>
              <a:gd name="connsiteX17" fmla="*/ 11848563 w 11848563"/>
              <a:gd name="connsiteY17" fmla="*/ 811368 h 6478072"/>
              <a:gd name="connsiteX18" fmla="*/ 11848563 w 11848563"/>
              <a:gd name="connsiteY18" fmla="*/ 1571222 h 6478072"/>
              <a:gd name="connsiteX19" fmla="*/ 6005847 w 11848563"/>
              <a:gd name="connsiteY19" fmla="*/ 1571222 h 6478072"/>
              <a:gd name="connsiteX20" fmla="*/ 5851302 w 11848563"/>
              <a:gd name="connsiteY20" fmla="*/ 1571222 h 6478072"/>
              <a:gd name="connsiteX21" fmla="*/ 0 w 11848563"/>
              <a:gd name="connsiteY21" fmla="*/ 1571222 h 6478072"/>
              <a:gd name="connsiteX22" fmla="*/ 9358647 w 11848563"/>
              <a:gd name="connsiteY22" fmla="*/ 0 h 6478072"/>
              <a:gd name="connsiteX23" fmla="*/ 11848563 w 11848563"/>
              <a:gd name="connsiteY23" fmla="*/ 0 h 6478072"/>
              <a:gd name="connsiteX24" fmla="*/ 11848563 w 11848563"/>
              <a:gd name="connsiteY24" fmla="*/ 656823 h 6478072"/>
              <a:gd name="connsiteX25" fmla="*/ 9358647 w 11848563"/>
              <a:gd name="connsiteY25" fmla="*/ 656823 h 6478072"/>
              <a:gd name="connsiteX26" fmla="*/ 0 w 11848563"/>
              <a:gd name="connsiteY26" fmla="*/ 0 h 6478072"/>
              <a:gd name="connsiteX27" fmla="*/ 9204101 w 11848563"/>
              <a:gd name="connsiteY27" fmla="*/ 0 h 6478072"/>
              <a:gd name="connsiteX28" fmla="*/ 9204101 w 11848563"/>
              <a:gd name="connsiteY28" fmla="*/ 656823 h 6478072"/>
              <a:gd name="connsiteX29" fmla="*/ 0 w 11848563"/>
              <a:gd name="connsiteY29" fmla="*/ 656823 h 647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848563" h="6478072">
                <a:moveTo>
                  <a:pt x="6005847" y="3957033"/>
                </a:moveTo>
                <a:lnTo>
                  <a:pt x="11848563" y="3957033"/>
                </a:lnTo>
                <a:lnTo>
                  <a:pt x="11848563" y="6478072"/>
                </a:lnTo>
                <a:lnTo>
                  <a:pt x="6005847" y="6478072"/>
                </a:lnTo>
                <a:close/>
                <a:moveTo>
                  <a:pt x="0" y="3957033"/>
                </a:moveTo>
                <a:lnTo>
                  <a:pt x="5851301" y="3957033"/>
                </a:lnTo>
                <a:lnTo>
                  <a:pt x="5851301" y="6478072"/>
                </a:lnTo>
                <a:lnTo>
                  <a:pt x="0" y="6478072"/>
                </a:lnTo>
                <a:close/>
                <a:moveTo>
                  <a:pt x="6005847" y="1725769"/>
                </a:moveTo>
                <a:lnTo>
                  <a:pt x="11848563" y="1725769"/>
                </a:lnTo>
                <a:lnTo>
                  <a:pt x="11848563" y="3802487"/>
                </a:lnTo>
                <a:lnTo>
                  <a:pt x="6005847" y="3802487"/>
                </a:lnTo>
                <a:close/>
                <a:moveTo>
                  <a:pt x="0" y="1725769"/>
                </a:moveTo>
                <a:lnTo>
                  <a:pt x="5851302" y="1725769"/>
                </a:lnTo>
                <a:lnTo>
                  <a:pt x="5851302" y="3802487"/>
                </a:lnTo>
                <a:lnTo>
                  <a:pt x="0" y="3802487"/>
                </a:lnTo>
                <a:close/>
                <a:moveTo>
                  <a:pt x="0" y="811368"/>
                </a:moveTo>
                <a:lnTo>
                  <a:pt x="11848563" y="811368"/>
                </a:lnTo>
                <a:lnTo>
                  <a:pt x="11848563" y="1571222"/>
                </a:lnTo>
                <a:lnTo>
                  <a:pt x="6005847" y="1571222"/>
                </a:lnTo>
                <a:lnTo>
                  <a:pt x="5851302" y="1571222"/>
                </a:lnTo>
                <a:lnTo>
                  <a:pt x="0" y="1571222"/>
                </a:lnTo>
                <a:close/>
                <a:moveTo>
                  <a:pt x="9358647" y="0"/>
                </a:moveTo>
                <a:lnTo>
                  <a:pt x="11848563" y="0"/>
                </a:lnTo>
                <a:lnTo>
                  <a:pt x="11848563" y="656823"/>
                </a:lnTo>
                <a:lnTo>
                  <a:pt x="9358647" y="656823"/>
                </a:lnTo>
                <a:close/>
                <a:moveTo>
                  <a:pt x="0" y="0"/>
                </a:moveTo>
                <a:lnTo>
                  <a:pt x="9204101" y="0"/>
                </a:lnTo>
                <a:lnTo>
                  <a:pt x="9204101" y="656823"/>
                </a:lnTo>
                <a:lnTo>
                  <a:pt x="0" y="656823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0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Scofield</dc:creator>
  <cp:lastModifiedBy>Scofield</cp:lastModifiedBy>
  <cp:revision>2</cp:revision>
  <dcterms:created xsi:type="dcterms:W3CDTF">2023-11-23T07:21:57Z</dcterms:created>
  <dcterms:modified xsi:type="dcterms:W3CDTF">2023-11-23T07:28:41Z</dcterms:modified>
</cp:coreProperties>
</file>