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AA20F2-5954-4F45-AB05-42495082D1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 Analytics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594F6A-9B30-4043-B718-4DCD3CB345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11/27/2023 8:27:33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Dashboard" id="2" name="slide2">
            <a:extLst>
              <a:ext uri="{FF2B5EF4-FFF2-40B4-BE49-F238E27FC236}">
                <a16:creationId xmlns:a16="http://schemas.microsoft.com/office/drawing/2014/main" id="{A4AE2CAE-6023-42CE-B666-7CE11B45A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2023-11-27T05:27:33Z</dcterms:created>
  <dcterms:modified xsi:type="dcterms:W3CDTF">2023-11-27T05:27:33Z</dcterms:modified>
</cp:coreProperties>
</file>