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D288-C2C2-4C7F-A80E-349E6A68472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4B7B-4603-4AE5-A2F6-B90948FF1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7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D288-C2C2-4C7F-A80E-349E6A68472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4B7B-4603-4AE5-A2F6-B90948FF1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4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D288-C2C2-4C7F-A80E-349E6A68472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4B7B-4603-4AE5-A2F6-B90948FF1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7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D288-C2C2-4C7F-A80E-349E6A68472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4B7B-4603-4AE5-A2F6-B90948FF1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D288-C2C2-4C7F-A80E-349E6A68472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4B7B-4603-4AE5-A2F6-B90948FF1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0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D288-C2C2-4C7F-A80E-349E6A68472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4B7B-4603-4AE5-A2F6-B90948FF1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D288-C2C2-4C7F-A80E-349E6A68472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4B7B-4603-4AE5-A2F6-B90948FF1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9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D288-C2C2-4C7F-A80E-349E6A68472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4B7B-4603-4AE5-A2F6-B90948FF1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9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D288-C2C2-4C7F-A80E-349E6A68472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4B7B-4603-4AE5-A2F6-B90948FF1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2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D288-C2C2-4C7F-A80E-349E6A68472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4B7B-4603-4AE5-A2F6-B90948FF1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D288-C2C2-4C7F-A80E-349E6A68472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4B7B-4603-4AE5-A2F6-B90948FF1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0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4D288-C2C2-4C7F-A80E-349E6A68472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64B7B-4603-4AE5-A2F6-B90948FF1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4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0276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244701" y="128790"/>
            <a:ext cx="11706893" cy="6593982"/>
          </a:xfrm>
          <a:custGeom>
            <a:avLst/>
            <a:gdLst>
              <a:gd name="connsiteX0" fmla="*/ 3629156 w 11706893"/>
              <a:gd name="connsiteY0" fmla="*/ 4149547 h 6593982"/>
              <a:gd name="connsiteX1" fmla="*/ 11706893 w 11706893"/>
              <a:gd name="connsiteY1" fmla="*/ 4149547 h 6593982"/>
              <a:gd name="connsiteX2" fmla="*/ 11706893 w 11706893"/>
              <a:gd name="connsiteY2" fmla="*/ 6593982 h 6593982"/>
              <a:gd name="connsiteX3" fmla="*/ 3629156 w 11706893"/>
              <a:gd name="connsiteY3" fmla="*/ 6593982 h 6593982"/>
              <a:gd name="connsiteX4" fmla="*/ 0 w 11706893"/>
              <a:gd name="connsiteY4" fmla="*/ 4149547 h 6593982"/>
              <a:gd name="connsiteX5" fmla="*/ 3501441 w 11706893"/>
              <a:gd name="connsiteY5" fmla="*/ 4149547 h 6593982"/>
              <a:gd name="connsiteX6" fmla="*/ 3501441 w 11706893"/>
              <a:gd name="connsiteY6" fmla="*/ 6593982 h 6593982"/>
              <a:gd name="connsiteX7" fmla="*/ 0 w 11706893"/>
              <a:gd name="connsiteY7" fmla="*/ 6593982 h 6593982"/>
              <a:gd name="connsiteX8" fmla="*/ 7862620 w 11706893"/>
              <a:gd name="connsiteY8" fmla="*/ 1675325 h 6593982"/>
              <a:gd name="connsiteX9" fmla="*/ 11706893 w 11706893"/>
              <a:gd name="connsiteY9" fmla="*/ 1675325 h 6593982"/>
              <a:gd name="connsiteX10" fmla="*/ 11706893 w 11706893"/>
              <a:gd name="connsiteY10" fmla="*/ 4021832 h 6593982"/>
              <a:gd name="connsiteX11" fmla="*/ 7862620 w 11706893"/>
              <a:gd name="connsiteY11" fmla="*/ 4021832 h 6593982"/>
              <a:gd name="connsiteX12" fmla="*/ 3972056 w 11706893"/>
              <a:gd name="connsiteY12" fmla="*/ 1675325 h 6593982"/>
              <a:gd name="connsiteX13" fmla="*/ 7734905 w 11706893"/>
              <a:gd name="connsiteY13" fmla="*/ 1675325 h 6593982"/>
              <a:gd name="connsiteX14" fmla="*/ 7734905 w 11706893"/>
              <a:gd name="connsiteY14" fmla="*/ 4021832 h 6593982"/>
              <a:gd name="connsiteX15" fmla="*/ 3972056 w 11706893"/>
              <a:gd name="connsiteY15" fmla="*/ 4021832 h 6593982"/>
              <a:gd name="connsiteX16" fmla="*/ 0 w 11706893"/>
              <a:gd name="connsiteY16" fmla="*/ 1675325 h 6593982"/>
              <a:gd name="connsiteX17" fmla="*/ 3844341 w 11706893"/>
              <a:gd name="connsiteY17" fmla="*/ 1675325 h 6593982"/>
              <a:gd name="connsiteX18" fmla="*/ 3844341 w 11706893"/>
              <a:gd name="connsiteY18" fmla="*/ 4021832 h 6593982"/>
              <a:gd name="connsiteX19" fmla="*/ 0 w 11706893"/>
              <a:gd name="connsiteY19" fmla="*/ 4021832 h 6593982"/>
              <a:gd name="connsiteX20" fmla="*/ 8772657 w 11706893"/>
              <a:gd name="connsiteY20" fmla="*/ 773267 h 6593982"/>
              <a:gd name="connsiteX21" fmla="*/ 11706893 w 11706893"/>
              <a:gd name="connsiteY21" fmla="*/ 773267 h 6593982"/>
              <a:gd name="connsiteX22" fmla="*/ 11706893 w 11706893"/>
              <a:gd name="connsiteY22" fmla="*/ 1547610 h 6593982"/>
              <a:gd name="connsiteX23" fmla="*/ 8772657 w 11706893"/>
              <a:gd name="connsiteY23" fmla="*/ 1547610 h 6593982"/>
              <a:gd name="connsiteX24" fmla="*/ 0 w 11706893"/>
              <a:gd name="connsiteY24" fmla="*/ 773267 h 6593982"/>
              <a:gd name="connsiteX25" fmla="*/ 8644941 w 11706893"/>
              <a:gd name="connsiteY25" fmla="*/ 773267 h 6593982"/>
              <a:gd name="connsiteX26" fmla="*/ 8644941 w 11706893"/>
              <a:gd name="connsiteY26" fmla="*/ 1547610 h 6593982"/>
              <a:gd name="connsiteX27" fmla="*/ 0 w 11706893"/>
              <a:gd name="connsiteY27" fmla="*/ 1547610 h 6593982"/>
              <a:gd name="connsiteX28" fmla="*/ 9617027 w 11706893"/>
              <a:gd name="connsiteY28" fmla="*/ 0 h 6593982"/>
              <a:gd name="connsiteX29" fmla="*/ 11706893 w 11706893"/>
              <a:gd name="connsiteY29" fmla="*/ 0 h 6593982"/>
              <a:gd name="connsiteX30" fmla="*/ 11706893 w 11706893"/>
              <a:gd name="connsiteY30" fmla="*/ 645552 h 6593982"/>
              <a:gd name="connsiteX31" fmla="*/ 9617027 w 11706893"/>
              <a:gd name="connsiteY31" fmla="*/ 645552 h 6593982"/>
              <a:gd name="connsiteX32" fmla="*/ 7286756 w 11706893"/>
              <a:gd name="connsiteY32" fmla="*/ 0 h 6593982"/>
              <a:gd name="connsiteX33" fmla="*/ 9489313 w 11706893"/>
              <a:gd name="connsiteY33" fmla="*/ 0 h 6593982"/>
              <a:gd name="connsiteX34" fmla="*/ 9489313 w 11706893"/>
              <a:gd name="connsiteY34" fmla="*/ 645552 h 6593982"/>
              <a:gd name="connsiteX35" fmla="*/ 7286756 w 11706893"/>
              <a:gd name="connsiteY35" fmla="*/ 645552 h 6593982"/>
              <a:gd name="connsiteX36" fmla="*/ 0 w 11706893"/>
              <a:gd name="connsiteY36" fmla="*/ 0 h 6593982"/>
              <a:gd name="connsiteX37" fmla="*/ 7159041 w 11706893"/>
              <a:gd name="connsiteY37" fmla="*/ 0 h 6593982"/>
              <a:gd name="connsiteX38" fmla="*/ 7159041 w 11706893"/>
              <a:gd name="connsiteY38" fmla="*/ 645552 h 6593982"/>
              <a:gd name="connsiteX39" fmla="*/ 0 w 11706893"/>
              <a:gd name="connsiteY39" fmla="*/ 645552 h 659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06893" h="6593982">
                <a:moveTo>
                  <a:pt x="3629156" y="4149547"/>
                </a:moveTo>
                <a:lnTo>
                  <a:pt x="11706893" y="4149547"/>
                </a:lnTo>
                <a:lnTo>
                  <a:pt x="11706893" y="6593982"/>
                </a:lnTo>
                <a:lnTo>
                  <a:pt x="3629156" y="6593982"/>
                </a:lnTo>
                <a:close/>
                <a:moveTo>
                  <a:pt x="0" y="4149547"/>
                </a:moveTo>
                <a:lnTo>
                  <a:pt x="3501441" y="4149547"/>
                </a:lnTo>
                <a:lnTo>
                  <a:pt x="3501441" y="6593982"/>
                </a:lnTo>
                <a:lnTo>
                  <a:pt x="0" y="6593982"/>
                </a:lnTo>
                <a:close/>
                <a:moveTo>
                  <a:pt x="7862620" y="1675325"/>
                </a:moveTo>
                <a:lnTo>
                  <a:pt x="11706893" y="1675325"/>
                </a:lnTo>
                <a:lnTo>
                  <a:pt x="11706893" y="4021832"/>
                </a:lnTo>
                <a:lnTo>
                  <a:pt x="7862620" y="4021832"/>
                </a:lnTo>
                <a:close/>
                <a:moveTo>
                  <a:pt x="3972056" y="1675325"/>
                </a:moveTo>
                <a:lnTo>
                  <a:pt x="7734905" y="1675325"/>
                </a:lnTo>
                <a:lnTo>
                  <a:pt x="7734905" y="4021832"/>
                </a:lnTo>
                <a:lnTo>
                  <a:pt x="3972056" y="4021832"/>
                </a:lnTo>
                <a:close/>
                <a:moveTo>
                  <a:pt x="0" y="1675325"/>
                </a:moveTo>
                <a:lnTo>
                  <a:pt x="3844341" y="1675325"/>
                </a:lnTo>
                <a:lnTo>
                  <a:pt x="3844341" y="4021832"/>
                </a:lnTo>
                <a:lnTo>
                  <a:pt x="0" y="4021832"/>
                </a:lnTo>
                <a:close/>
                <a:moveTo>
                  <a:pt x="8772657" y="773267"/>
                </a:moveTo>
                <a:lnTo>
                  <a:pt x="11706893" y="773267"/>
                </a:lnTo>
                <a:lnTo>
                  <a:pt x="11706893" y="1547610"/>
                </a:lnTo>
                <a:lnTo>
                  <a:pt x="8772657" y="1547610"/>
                </a:lnTo>
                <a:close/>
                <a:moveTo>
                  <a:pt x="0" y="773267"/>
                </a:moveTo>
                <a:lnTo>
                  <a:pt x="8644941" y="773267"/>
                </a:lnTo>
                <a:lnTo>
                  <a:pt x="8644941" y="1547610"/>
                </a:lnTo>
                <a:lnTo>
                  <a:pt x="0" y="1547610"/>
                </a:lnTo>
                <a:close/>
                <a:moveTo>
                  <a:pt x="9617027" y="0"/>
                </a:moveTo>
                <a:lnTo>
                  <a:pt x="11706893" y="0"/>
                </a:lnTo>
                <a:lnTo>
                  <a:pt x="11706893" y="645552"/>
                </a:lnTo>
                <a:lnTo>
                  <a:pt x="9617027" y="645552"/>
                </a:lnTo>
                <a:close/>
                <a:moveTo>
                  <a:pt x="7286756" y="0"/>
                </a:moveTo>
                <a:lnTo>
                  <a:pt x="9489313" y="0"/>
                </a:lnTo>
                <a:lnTo>
                  <a:pt x="9489313" y="645552"/>
                </a:lnTo>
                <a:lnTo>
                  <a:pt x="7286756" y="645552"/>
                </a:lnTo>
                <a:close/>
                <a:moveTo>
                  <a:pt x="0" y="0"/>
                </a:moveTo>
                <a:lnTo>
                  <a:pt x="7159041" y="0"/>
                </a:lnTo>
                <a:lnTo>
                  <a:pt x="7159041" y="645552"/>
                </a:lnTo>
                <a:lnTo>
                  <a:pt x="0" y="64555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4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0276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244701" y="128790"/>
            <a:ext cx="11706893" cy="6593982"/>
          </a:xfrm>
          <a:custGeom>
            <a:avLst/>
            <a:gdLst>
              <a:gd name="connsiteX0" fmla="*/ 3629156 w 11706893"/>
              <a:gd name="connsiteY0" fmla="*/ 4149547 h 6593982"/>
              <a:gd name="connsiteX1" fmla="*/ 11706893 w 11706893"/>
              <a:gd name="connsiteY1" fmla="*/ 4149547 h 6593982"/>
              <a:gd name="connsiteX2" fmla="*/ 11706893 w 11706893"/>
              <a:gd name="connsiteY2" fmla="*/ 6593982 h 6593982"/>
              <a:gd name="connsiteX3" fmla="*/ 3629156 w 11706893"/>
              <a:gd name="connsiteY3" fmla="*/ 6593982 h 6593982"/>
              <a:gd name="connsiteX4" fmla="*/ 0 w 11706893"/>
              <a:gd name="connsiteY4" fmla="*/ 4149547 h 6593982"/>
              <a:gd name="connsiteX5" fmla="*/ 3501441 w 11706893"/>
              <a:gd name="connsiteY5" fmla="*/ 4149547 h 6593982"/>
              <a:gd name="connsiteX6" fmla="*/ 3501441 w 11706893"/>
              <a:gd name="connsiteY6" fmla="*/ 6593982 h 6593982"/>
              <a:gd name="connsiteX7" fmla="*/ 0 w 11706893"/>
              <a:gd name="connsiteY7" fmla="*/ 6593982 h 6593982"/>
              <a:gd name="connsiteX8" fmla="*/ 7862620 w 11706893"/>
              <a:gd name="connsiteY8" fmla="*/ 1675325 h 6593982"/>
              <a:gd name="connsiteX9" fmla="*/ 11706893 w 11706893"/>
              <a:gd name="connsiteY9" fmla="*/ 1675325 h 6593982"/>
              <a:gd name="connsiteX10" fmla="*/ 11706893 w 11706893"/>
              <a:gd name="connsiteY10" fmla="*/ 4021832 h 6593982"/>
              <a:gd name="connsiteX11" fmla="*/ 7862620 w 11706893"/>
              <a:gd name="connsiteY11" fmla="*/ 4021832 h 6593982"/>
              <a:gd name="connsiteX12" fmla="*/ 3972056 w 11706893"/>
              <a:gd name="connsiteY12" fmla="*/ 1675325 h 6593982"/>
              <a:gd name="connsiteX13" fmla="*/ 7734905 w 11706893"/>
              <a:gd name="connsiteY13" fmla="*/ 1675325 h 6593982"/>
              <a:gd name="connsiteX14" fmla="*/ 7734905 w 11706893"/>
              <a:gd name="connsiteY14" fmla="*/ 4021832 h 6593982"/>
              <a:gd name="connsiteX15" fmla="*/ 3972056 w 11706893"/>
              <a:gd name="connsiteY15" fmla="*/ 4021832 h 6593982"/>
              <a:gd name="connsiteX16" fmla="*/ 0 w 11706893"/>
              <a:gd name="connsiteY16" fmla="*/ 1675325 h 6593982"/>
              <a:gd name="connsiteX17" fmla="*/ 3844341 w 11706893"/>
              <a:gd name="connsiteY17" fmla="*/ 1675325 h 6593982"/>
              <a:gd name="connsiteX18" fmla="*/ 3844341 w 11706893"/>
              <a:gd name="connsiteY18" fmla="*/ 4021832 h 6593982"/>
              <a:gd name="connsiteX19" fmla="*/ 0 w 11706893"/>
              <a:gd name="connsiteY19" fmla="*/ 4021832 h 6593982"/>
              <a:gd name="connsiteX20" fmla="*/ 8772657 w 11706893"/>
              <a:gd name="connsiteY20" fmla="*/ 773267 h 6593982"/>
              <a:gd name="connsiteX21" fmla="*/ 11706893 w 11706893"/>
              <a:gd name="connsiteY21" fmla="*/ 773267 h 6593982"/>
              <a:gd name="connsiteX22" fmla="*/ 11706893 w 11706893"/>
              <a:gd name="connsiteY22" fmla="*/ 1547610 h 6593982"/>
              <a:gd name="connsiteX23" fmla="*/ 8772657 w 11706893"/>
              <a:gd name="connsiteY23" fmla="*/ 1547610 h 6593982"/>
              <a:gd name="connsiteX24" fmla="*/ 0 w 11706893"/>
              <a:gd name="connsiteY24" fmla="*/ 773267 h 6593982"/>
              <a:gd name="connsiteX25" fmla="*/ 8644941 w 11706893"/>
              <a:gd name="connsiteY25" fmla="*/ 773267 h 6593982"/>
              <a:gd name="connsiteX26" fmla="*/ 8644941 w 11706893"/>
              <a:gd name="connsiteY26" fmla="*/ 1547610 h 6593982"/>
              <a:gd name="connsiteX27" fmla="*/ 0 w 11706893"/>
              <a:gd name="connsiteY27" fmla="*/ 1547610 h 6593982"/>
              <a:gd name="connsiteX28" fmla="*/ 9617027 w 11706893"/>
              <a:gd name="connsiteY28" fmla="*/ 0 h 6593982"/>
              <a:gd name="connsiteX29" fmla="*/ 11706893 w 11706893"/>
              <a:gd name="connsiteY29" fmla="*/ 0 h 6593982"/>
              <a:gd name="connsiteX30" fmla="*/ 11706893 w 11706893"/>
              <a:gd name="connsiteY30" fmla="*/ 645552 h 6593982"/>
              <a:gd name="connsiteX31" fmla="*/ 9617027 w 11706893"/>
              <a:gd name="connsiteY31" fmla="*/ 645552 h 6593982"/>
              <a:gd name="connsiteX32" fmla="*/ 7286756 w 11706893"/>
              <a:gd name="connsiteY32" fmla="*/ 0 h 6593982"/>
              <a:gd name="connsiteX33" fmla="*/ 9489313 w 11706893"/>
              <a:gd name="connsiteY33" fmla="*/ 0 h 6593982"/>
              <a:gd name="connsiteX34" fmla="*/ 9489313 w 11706893"/>
              <a:gd name="connsiteY34" fmla="*/ 645552 h 6593982"/>
              <a:gd name="connsiteX35" fmla="*/ 7286756 w 11706893"/>
              <a:gd name="connsiteY35" fmla="*/ 645552 h 6593982"/>
              <a:gd name="connsiteX36" fmla="*/ 0 w 11706893"/>
              <a:gd name="connsiteY36" fmla="*/ 0 h 6593982"/>
              <a:gd name="connsiteX37" fmla="*/ 7159041 w 11706893"/>
              <a:gd name="connsiteY37" fmla="*/ 0 h 6593982"/>
              <a:gd name="connsiteX38" fmla="*/ 7159041 w 11706893"/>
              <a:gd name="connsiteY38" fmla="*/ 645552 h 6593982"/>
              <a:gd name="connsiteX39" fmla="*/ 0 w 11706893"/>
              <a:gd name="connsiteY39" fmla="*/ 645552 h 659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06893" h="6593982">
                <a:moveTo>
                  <a:pt x="3629156" y="4149547"/>
                </a:moveTo>
                <a:lnTo>
                  <a:pt x="11706893" y="4149547"/>
                </a:lnTo>
                <a:lnTo>
                  <a:pt x="11706893" y="6593982"/>
                </a:lnTo>
                <a:lnTo>
                  <a:pt x="3629156" y="6593982"/>
                </a:lnTo>
                <a:close/>
                <a:moveTo>
                  <a:pt x="0" y="4149547"/>
                </a:moveTo>
                <a:lnTo>
                  <a:pt x="3501441" y="4149547"/>
                </a:lnTo>
                <a:lnTo>
                  <a:pt x="3501441" y="6593982"/>
                </a:lnTo>
                <a:lnTo>
                  <a:pt x="0" y="6593982"/>
                </a:lnTo>
                <a:close/>
                <a:moveTo>
                  <a:pt x="7862620" y="1675325"/>
                </a:moveTo>
                <a:lnTo>
                  <a:pt x="11706893" y="1675325"/>
                </a:lnTo>
                <a:lnTo>
                  <a:pt x="11706893" y="4021832"/>
                </a:lnTo>
                <a:lnTo>
                  <a:pt x="7862620" y="4021832"/>
                </a:lnTo>
                <a:close/>
                <a:moveTo>
                  <a:pt x="3972056" y="1675325"/>
                </a:moveTo>
                <a:lnTo>
                  <a:pt x="7734905" y="1675325"/>
                </a:lnTo>
                <a:lnTo>
                  <a:pt x="7734905" y="4021832"/>
                </a:lnTo>
                <a:lnTo>
                  <a:pt x="3972056" y="4021832"/>
                </a:lnTo>
                <a:close/>
                <a:moveTo>
                  <a:pt x="0" y="1675325"/>
                </a:moveTo>
                <a:lnTo>
                  <a:pt x="3844341" y="1675325"/>
                </a:lnTo>
                <a:lnTo>
                  <a:pt x="3844341" y="4021832"/>
                </a:lnTo>
                <a:lnTo>
                  <a:pt x="0" y="4021832"/>
                </a:lnTo>
                <a:close/>
                <a:moveTo>
                  <a:pt x="8772657" y="773267"/>
                </a:moveTo>
                <a:lnTo>
                  <a:pt x="11706893" y="773267"/>
                </a:lnTo>
                <a:lnTo>
                  <a:pt x="11706893" y="1547610"/>
                </a:lnTo>
                <a:lnTo>
                  <a:pt x="8772657" y="1547610"/>
                </a:lnTo>
                <a:close/>
                <a:moveTo>
                  <a:pt x="0" y="773267"/>
                </a:moveTo>
                <a:lnTo>
                  <a:pt x="8644941" y="773267"/>
                </a:lnTo>
                <a:lnTo>
                  <a:pt x="8644941" y="1547610"/>
                </a:lnTo>
                <a:lnTo>
                  <a:pt x="0" y="1547610"/>
                </a:lnTo>
                <a:close/>
                <a:moveTo>
                  <a:pt x="9617027" y="0"/>
                </a:moveTo>
                <a:lnTo>
                  <a:pt x="11706893" y="0"/>
                </a:lnTo>
                <a:lnTo>
                  <a:pt x="11706893" y="645552"/>
                </a:lnTo>
                <a:lnTo>
                  <a:pt x="9617027" y="645552"/>
                </a:lnTo>
                <a:close/>
                <a:moveTo>
                  <a:pt x="7286756" y="0"/>
                </a:moveTo>
                <a:lnTo>
                  <a:pt x="9489313" y="0"/>
                </a:lnTo>
                <a:lnTo>
                  <a:pt x="9489313" y="645552"/>
                </a:lnTo>
                <a:lnTo>
                  <a:pt x="7286756" y="645552"/>
                </a:lnTo>
                <a:close/>
                <a:moveTo>
                  <a:pt x="0" y="0"/>
                </a:moveTo>
                <a:lnTo>
                  <a:pt x="7159041" y="0"/>
                </a:lnTo>
                <a:lnTo>
                  <a:pt x="7159041" y="645552"/>
                </a:lnTo>
                <a:lnTo>
                  <a:pt x="0" y="64555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0276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244701" y="128790"/>
            <a:ext cx="11706893" cy="6593982"/>
          </a:xfrm>
          <a:custGeom>
            <a:avLst/>
            <a:gdLst>
              <a:gd name="connsiteX0" fmla="*/ 3629156 w 11706893"/>
              <a:gd name="connsiteY0" fmla="*/ 4149547 h 6593982"/>
              <a:gd name="connsiteX1" fmla="*/ 11706893 w 11706893"/>
              <a:gd name="connsiteY1" fmla="*/ 4149547 h 6593982"/>
              <a:gd name="connsiteX2" fmla="*/ 11706893 w 11706893"/>
              <a:gd name="connsiteY2" fmla="*/ 6593982 h 6593982"/>
              <a:gd name="connsiteX3" fmla="*/ 3629156 w 11706893"/>
              <a:gd name="connsiteY3" fmla="*/ 6593982 h 6593982"/>
              <a:gd name="connsiteX4" fmla="*/ 0 w 11706893"/>
              <a:gd name="connsiteY4" fmla="*/ 4149547 h 6593982"/>
              <a:gd name="connsiteX5" fmla="*/ 3501441 w 11706893"/>
              <a:gd name="connsiteY5" fmla="*/ 4149547 h 6593982"/>
              <a:gd name="connsiteX6" fmla="*/ 3501441 w 11706893"/>
              <a:gd name="connsiteY6" fmla="*/ 6593982 h 6593982"/>
              <a:gd name="connsiteX7" fmla="*/ 0 w 11706893"/>
              <a:gd name="connsiteY7" fmla="*/ 6593982 h 6593982"/>
              <a:gd name="connsiteX8" fmla="*/ 7862620 w 11706893"/>
              <a:gd name="connsiteY8" fmla="*/ 1675325 h 6593982"/>
              <a:gd name="connsiteX9" fmla="*/ 11706893 w 11706893"/>
              <a:gd name="connsiteY9" fmla="*/ 1675325 h 6593982"/>
              <a:gd name="connsiteX10" fmla="*/ 11706893 w 11706893"/>
              <a:gd name="connsiteY10" fmla="*/ 4021832 h 6593982"/>
              <a:gd name="connsiteX11" fmla="*/ 7862620 w 11706893"/>
              <a:gd name="connsiteY11" fmla="*/ 4021832 h 6593982"/>
              <a:gd name="connsiteX12" fmla="*/ 3972056 w 11706893"/>
              <a:gd name="connsiteY12" fmla="*/ 1675325 h 6593982"/>
              <a:gd name="connsiteX13" fmla="*/ 7734905 w 11706893"/>
              <a:gd name="connsiteY13" fmla="*/ 1675325 h 6593982"/>
              <a:gd name="connsiteX14" fmla="*/ 7734905 w 11706893"/>
              <a:gd name="connsiteY14" fmla="*/ 4021832 h 6593982"/>
              <a:gd name="connsiteX15" fmla="*/ 3972056 w 11706893"/>
              <a:gd name="connsiteY15" fmla="*/ 4021832 h 6593982"/>
              <a:gd name="connsiteX16" fmla="*/ 0 w 11706893"/>
              <a:gd name="connsiteY16" fmla="*/ 1675325 h 6593982"/>
              <a:gd name="connsiteX17" fmla="*/ 3844341 w 11706893"/>
              <a:gd name="connsiteY17" fmla="*/ 1675325 h 6593982"/>
              <a:gd name="connsiteX18" fmla="*/ 3844341 w 11706893"/>
              <a:gd name="connsiteY18" fmla="*/ 4021832 h 6593982"/>
              <a:gd name="connsiteX19" fmla="*/ 0 w 11706893"/>
              <a:gd name="connsiteY19" fmla="*/ 4021832 h 6593982"/>
              <a:gd name="connsiteX20" fmla="*/ 8772657 w 11706893"/>
              <a:gd name="connsiteY20" fmla="*/ 773267 h 6593982"/>
              <a:gd name="connsiteX21" fmla="*/ 11706893 w 11706893"/>
              <a:gd name="connsiteY21" fmla="*/ 773267 h 6593982"/>
              <a:gd name="connsiteX22" fmla="*/ 11706893 w 11706893"/>
              <a:gd name="connsiteY22" fmla="*/ 1547610 h 6593982"/>
              <a:gd name="connsiteX23" fmla="*/ 8772657 w 11706893"/>
              <a:gd name="connsiteY23" fmla="*/ 1547610 h 6593982"/>
              <a:gd name="connsiteX24" fmla="*/ 0 w 11706893"/>
              <a:gd name="connsiteY24" fmla="*/ 773267 h 6593982"/>
              <a:gd name="connsiteX25" fmla="*/ 8644941 w 11706893"/>
              <a:gd name="connsiteY25" fmla="*/ 773267 h 6593982"/>
              <a:gd name="connsiteX26" fmla="*/ 8644941 w 11706893"/>
              <a:gd name="connsiteY26" fmla="*/ 1547610 h 6593982"/>
              <a:gd name="connsiteX27" fmla="*/ 0 w 11706893"/>
              <a:gd name="connsiteY27" fmla="*/ 1547610 h 6593982"/>
              <a:gd name="connsiteX28" fmla="*/ 9617027 w 11706893"/>
              <a:gd name="connsiteY28" fmla="*/ 0 h 6593982"/>
              <a:gd name="connsiteX29" fmla="*/ 11706893 w 11706893"/>
              <a:gd name="connsiteY29" fmla="*/ 0 h 6593982"/>
              <a:gd name="connsiteX30" fmla="*/ 11706893 w 11706893"/>
              <a:gd name="connsiteY30" fmla="*/ 645552 h 6593982"/>
              <a:gd name="connsiteX31" fmla="*/ 9617027 w 11706893"/>
              <a:gd name="connsiteY31" fmla="*/ 645552 h 6593982"/>
              <a:gd name="connsiteX32" fmla="*/ 7286756 w 11706893"/>
              <a:gd name="connsiteY32" fmla="*/ 0 h 6593982"/>
              <a:gd name="connsiteX33" fmla="*/ 9489313 w 11706893"/>
              <a:gd name="connsiteY33" fmla="*/ 0 h 6593982"/>
              <a:gd name="connsiteX34" fmla="*/ 9489313 w 11706893"/>
              <a:gd name="connsiteY34" fmla="*/ 645552 h 6593982"/>
              <a:gd name="connsiteX35" fmla="*/ 7286756 w 11706893"/>
              <a:gd name="connsiteY35" fmla="*/ 645552 h 6593982"/>
              <a:gd name="connsiteX36" fmla="*/ 0 w 11706893"/>
              <a:gd name="connsiteY36" fmla="*/ 0 h 6593982"/>
              <a:gd name="connsiteX37" fmla="*/ 7159041 w 11706893"/>
              <a:gd name="connsiteY37" fmla="*/ 0 h 6593982"/>
              <a:gd name="connsiteX38" fmla="*/ 7159041 w 11706893"/>
              <a:gd name="connsiteY38" fmla="*/ 645552 h 6593982"/>
              <a:gd name="connsiteX39" fmla="*/ 0 w 11706893"/>
              <a:gd name="connsiteY39" fmla="*/ 645552 h 659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06893" h="6593982">
                <a:moveTo>
                  <a:pt x="3629156" y="4149547"/>
                </a:moveTo>
                <a:lnTo>
                  <a:pt x="11706893" y="4149547"/>
                </a:lnTo>
                <a:lnTo>
                  <a:pt x="11706893" y="6593982"/>
                </a:lnTo>
                <a:lnTo>
                  <a:pt x="3629156" y="6593982"/>
                </a:lnTo>
                <a:close/>
                <a:moveTo>
                  <a:pt x="0" y="4149547"/>
                </a:moveTo>
                <a:lnTo>
                  <a:pt x="3501441" y="4149547"/>
                </a:lnTo>
                <a:lnTo>
                  <a:pt x="3501441" y="6593982"/>
                </a:lnTo>
                <a:lnTo>
                  <a:pt x="0" y="6593982"/>
                </a:lnTo>
                <a:close/>
                <a:moveTo>
                  <a:pt x="7862620" y="1675325"/>
                </a:moveTo>
                <a:lnTo>
                  <a:pt x="11706893" y="1675325"/>
                </a:lnTo>
                <a:lnTo>
                  <a:pt x="11706893" y="4021832"/>
                </a:lnTo>
                <a:lnTo>
                  <a:pt x="7862620" y="4021832"/>
                </a:lnTo>
                <a:close/>
                <a:moveTo>
                  <a:pt x="3972056" y="1675325"/>
                </a:moveTo>
                <a:lnTo>
                  <a:pt x="7734905" y="1675325"/>
                </a:lnTo>
                <a:lnTo>
                  <a:pt x="7734905" y="4021832"/>
                </a:lnTo>
                <a:lnTo>
                  <a:pt x="3972056" y="4021832"/>
                </a:lnTo>
                <a:close/>
                <a:moveTo>
                  <a:pt x="0" y="1675325"/>
                </a:moveTo>
                <a:lnTo>
                  <a:pt x="3844341" y="1675325"/>
                </a:lnTo>
                <a:lnTo>
                  <a:pt x="3844341" y="4021832"/>
                </a:lnTo>
                <a:lnTo>
                  <a:pt x="0" y="4021832"/>
                </a:lnTo>
                <a:close/>
                <a:moveTo>
                  <a:pt x="8772657" y="773267"/>
                </a:moveTo>
                <a:lnTo>
                  <a:pt x="11706893" y="773267"/>
                </a:lnTo>
                <a:lnTo>
                  <a:pt x="11706893" y="1547610"/>
                </a:lnTo>
                <a:lnTo>
                  <a:pt x="8772657" y="1547610"/>
                </a:lnTo>
                <a:close/>
                <a:moveTo>
                  <a:pt x="0" y="773267"/>
                </a:moveTo>
                <a:lnTo>
                  <a:pt x="8644941" y="773267"/>
                </a:lnTo>
                <a:lnTo>
                  <a:pt x="8644941" y="1547610"/>
                </a:lnTo>
                <a:lnTo>
                  <a:pt x="0" y="1547610"/>
                </a:lnTo>
                <a:close/>
                <a:moveTo>
                  <a:pt x="9617027" y="0"/>
                </a:moveTo>
                <a:lnTo>
                  <a:pt x="11706893" y="0"/>
                </a:lnTo>
                <a:lnTo>
                  <a:pt x="11706893" y="645552"/>
                </a:lnTo>
                <a:lnTo>
                  <a:pt x="9617027" y="645552"/>
                </a:lnTo>
                <a:close/>
                <a:moveTo>
                  <a:pt x="7286756" y="0"/>
                </a:moveTo>
                <a:lnTo>
                  <a:pt x="9489313" y="0"/>
                </a:lnTo>
                <a:lnTo>
                  <a:pt x="9489313" y="645552"/>
                </a:lnTo>
                <a:lnTo>
                  <a:pt x="7286756" y="645552"/>
                </a:lnTo>
                <a:close/>
                <a:moveTo>
                  <a:pt x="0" y="0"/>
                </a:moveTo>
                <a:lnTo>
                  <a:pt x="7159041" y="0"/>
                </a:lnTo>
                <a:lnTo>
                  <a:pt x="7159041" y="645552"/>
                </a:lnTo>
                <a:lnTo>
                  <a:pt x="0" y="64555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2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Scofield</dc:creator>
  <cp:lastModifiedBy>Scofield</cp:lastModifiedBy>
  <cp:revision>2</cp:revision>
  <dcterms:created xsi:type="dcterms:W3CDTF">2023-11-26T06:52:48Z</dcterms:created>
  <dcterms:modified xsi:type="dcterms:W3CDTF">2023-11-26T07:02:54Z</dcterms:modified>
</cp:coreProperties>
</file>