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82E5-BE95-4F5C-B89A-7DFD9780364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1BD9-D627-49AC-AE3E-E4C727337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6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82E5-BE95-4F5C-B89A-7DFD9780364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1BD9-D627-49AC-AE3E-E4C727337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2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82E5-BE95-4F5C-B89A-7DFD9780364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1BD9-D627-49AC-AE3E-E4C727337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1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82E5-BE95-4F5C-B89A-7DFD9780364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1BD9-D627-49AC-AE3E-E4C727337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2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82E5-BE95-4F5C-B89A-7DFD9780364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1BD9-D627-49AC-AE3E-E4C727337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3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82E5-BE95-4F5C-B89A-7DFD9780364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1BD9-D627-49AC-AE3E-E4C727337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6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82E5-BE95-4F5C-B89A-7DFD9780364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1BD9-D627-49AC-AE3E-E4C727337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8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82E5-BE95-4F5C-B89A-7DFD9780364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1BD9-D627-49AC-AE3E-E4C727337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5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82E5-BE95-4F5C-B89A-7DFD9780364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1BD9-D627-49AC-AE3E-E4C727337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6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82E5-BE95-4F5C-B89A-7DFD9780364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1BD9-D627-49AC-AE3E-E4C727337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2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82E5-BE95-4F5C-B89A-7DFD9780364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1BD9-D627-49AC-AE3E-E4C727337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9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382E5-BE95-4F5C-B89A-7DFD9780364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91BD9-D627-49AC-AE3E-E4C727337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5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Freeform 17"/>
          <p:cNvSpPr/>
          <p:nvPr/>
        </p:nvSpPr>
        <p:spPr>
          <a:xfrm>
            <a:off x="210357" y="170647"/>
            <a:ext cx="11771288" cy="6516709"/>
          </a:xfrm>
          <a:custGeom>
            <a:avLst/>
            <a:gdLst>
              <a:gd name="connsiteX0" fmla="*/ 0 w 11771288"/>
              <a:gd name="connsiteY0" fmla="*/ 5068640 h 6516709"/>
              <a:gd name="connsiteX1" fmla="*/ 11771288 w 11771288"/>
              <a:gd name="connsiteY1" fmla="*/ 5068640 h 6516709"/>
              <a:gd name="connsiteX2" fmla="*/ 11771288 w 11771288"/>
              <a:gd name="connsiteY2" fmla="*/ 6516709 h 6516709"/>
              <a:gd name="connsiteX3" fmla="*/ 0 w 11771288"/>
              <a:gd name="connsiteY3" fmla="*/ 6516709 h 6516709"/>
              <a:gd name="connsiteX4" fmla="*/ 5499545 w 11771288"/>
              <a:gd name="connsiteY4" fmla="*/ 3367556 h 6516709"/>
              <a:gd name="connsiteX5" fmla="*/ 11771288 w 11771288"/>
              <a:gd name="connsiteY5" fmla="*/ 3367556 h 6516709"/>
              <a:gd name="connsiteX6" fmla="*/ 11771288 w 11771288"/>
              <a:gd name="connsiteY6" fmla="*/ 4926436 h 6516709"/>
              <a:gd name="connsiteX7" fmla="*/ 5499545 w 11771288"/>
              <a:gd name="connsiteY7" fmla="*/ 4926436 h 6516709"/>
              <a:gd name="connsiteX8" fmla="*/ 0 w 11771288"/>
              <a:gd name="connsiteY8" fmla="*/ 3367556 h 6516709"/>
              <a:gd name="connsiteX9" fmla="*/ 5357341 w 11771288"/>
              <a:gd name="connsiteY9" fmla="*/ 3367556 h 6516709"/>
              <a:gd name="connsiteX10" fmla="*/ 5357341 w 11771288"/>
              <a:gd name="connsiteY10" fmla="*/ 4926436 h 6516709"/>
              <a:gd name="connsiteX11" fmla="*/ 0 w 11771288"/>
              <a:gd name="connsiteY11" fmla="*/ 4926436 h 6516709"/>
              <a:gd name="connsiteX12" fmla="*/ 5499545 w 11771288"/>
              <a:gd name="connsiteY12" fmla="*/ 1606639 h 6516709"/>
              <a:gd name="connsiteX13" fmla="*/ 11771288 w 11771288"/>
              <a:gd name="connsiteY13" fmla="*/ 1606639 h 6516709"/>
              <a:gd name="connsiteX14" fmla="*/ 11771288 w 11771288"/>
              <a:gd name="connsiteY14" fmla="*/ 3225352 h 6516709"/>
              <a:gd name="connsiteX15" fmla="*/ 5499545 w 11771288"/>
              <a:gd name="connsiteY15" fmla="*/ 3225352 h 6516709"/>
              <a:gd name="connsiteX16" fmla="*/ 0 w 11771288"/>
              <a:gd name="connsiteY16" fmla="*/ 1606639 h 6516709"/>
              <a:gd name="connsiteX17" fmla="*/ 5357341 w 11771288"/>
              <a:gd name="connsiteY17" fmla="*/ 1606639 h 6516709"/>
              <a:gd name="connsiteX18" fmla="*/ 5357341 w 11771288"/>
              <a:gd name="connsiteY18" fmla="*/ 3225352 h 6516709"/>
              <a:gd name="connsiteX19" fmla="*/ 0 w 11771288"/>
              <a:gd name="connsiteY19" fmla="*/ 3225352 h 6516709"/>
              <a:gd name="connsiteX20" fmla="*/ 9089798 w 11771288"/>
              <a:gd name="connsiteY20" fmla="*/ 776757 h 6516709"/>
              <a:gd name="connsiteX21" fmla="*/ 11771288 w 11771288"/>
              <a:gd name="connsiteY21" fmla="*/ 776757 h 6516709"/>
              <a:gd name="connsiteX22" fmla="*/ 11771288 w 11771288"/>
              <a:gd name="connsiteY22" fmla="*/ 1464434 h 6516709"/>
              <a:gd name="connsiteX23" fmla="*/ 9089798 w 11771288"/>
              <a:gd name="connsiteY23" fmla="*/ 1464434 h 6516709"/>
              <a:gd name="connsiteX24" fmla="*/ 6933392 w 11771288"/>
              <a:gd name="connsiteY24" fmla="*/ 776757 h 6516709"/>
              <a:gd name="connsiteX25" fmla="*/ 8947594 w 11771288"/>
              <a:gd name="connsiteY25" fmla="*/ 776757 h 6516709"/>
              <a:gd name="connsiteX26" fmla="*/ 8947594 w 11771288"/>
              <a:gd name="connsiteY26" fmla="*/ 1464434 h 6516709"/>
              <a:gd name="connsiteX27" fmla="*/ 6933392 w 11771288"/>
              <a:gd name="connsiteY27" fmla="*/ 1464434 h 6516709"/>
              <a:gd name="connsiteX28" fmla="*/ 4616001 w 11771288"/>
              <a:gd name="connsiteY28" fmla="*/ 776757 h 6516709"/>
              <a:gd name="connsiteX29" fmla="*/ 6791188 w 11771288"/>
              <a:gd name="connsiteY29" fmla="*/ 776757 h 6516709"/>
              <a:gd name="connsiteX30" fmla="*/ 6791188 w 11771288"/>
              <a:gd name="connsiteY30" fmla="*/ 1464434 h 6516709"/>
              <a:gd name="connsiteX31" fmla="*/ 4616001 w 11771288"/>
              <a:gd name="connsiteY31" fmla="*/ 1464434 h 6516709"/>
              <a:gd name="connsiteX32" fmla="*/ 2337246 w 11771288"/>
              <a:gd name="connsiteY32" fmla="*/ 776757 h 6516709"/>
              <a:gd name="connsiteX33" fmla="*/ 4473796 w 11771288"/>
              <a:gd name="connsiteY33" fmla="*/ 776757 h 6516709"/>
              <a:gd name="connsiteX34" fmla="*/ 4473796 w 11771288"/>
              <a:gd name="connsiteY34" fmla="*/ 1464434 h 6516709"/>
              <a:gd name="connsiteX35" fmla="*/ 2337246 w 11771288"/>
              <a:gd name="connsiteY35" fmla="*/ 1464434 h 6516709"/>
              <a:gd name="connsiteX36" fmla="*/ 0 w 11771288"/>
              <a:gd name="connsiteY36" fmla="*/ 776757 h 6516709"/>
              <a:gd name="connsiteX37" fmla="*/ 2195042 w 11771288"/>
              <a:gd name="connsiteY37" fmla="*/ 776757 h 6516709"/>
              <a:gd name="connsiteX38" fmla="*/ 2195042 w 11771288"/>
              <a:gd name="connsiteY38" fmla="*/ 1464434 h 6516709"/>
              <a:gd name="connsiteX39" fmla="*/ 0 w 11771288"/>
              <a:gd name="connsiteY39" fmla="*/ 1464434 h 6516709"/>
              <a:gd name="connsiteX40" fmla="*/ 9538145 w 11771288"/>
              <a:gd name="connsiteY40" fmla="*/ 0 h 6516709"/>
              <a:gd name="connsiteX41" fmla="*/ 11771288 w 11771288"/>
              <a:gd name="connsiteY41" fmla="*/ 0 h 6516709"/>
              <a:gd name="connsiteX42" fmla="*/ 11771288 w 11771288"/>
              <a:gd name="connsiteY42" fmla="*/ 634553 h 6516709"/>
              <a:gd name="connsiteX43" fmla="*/ 9538145 w 11771288"/>
              <a:gd name="connsiteY43" fmla="*/ 634553 h 6516709"/>
              <a:gd name="connsiteX44" fmla="*/ 7556945 w 11771288"/>
              <a:gd name="connsiteY44" fmla="*/ 0 h 6516709"/>
              <a:gd name="connsiteX45" fmla="*/ 9395941 w 11771288"/>
              <a:gd name="connsiteY45" fmla="*/ 0 h 6516709"/>
              <a:gd name="connsiteX46" fmla="*/ 9395941 w 11771288"/>
              <a:gd name="connsiteY46" fmla="*/ 634553 h 6516709"/>
              <a:gd name="connsiteX47" fmla="*/ 7556945 w 11771288"/>
              <a:gd name="connsiteY47" fmla="*/ 634553 h 6516709"/>
              <a:gd name="connsiteX48" fmla="*/ 5499546 w 11771288"/>
              <a:gd name="connsiteY48" fmla="*/ 0 h 6516709"/>
              <a:gd name="connsiteX49" fmla="*/ 7414741 w 11771288"/>
              <a:gd name="connsiteY49" fmla="*/ 0 h 6516709"/>
              <a:gd name="connsiteX50" fmla="*/ 7414741 w 11771288"/>
              <a:gd name="connsiteY50" fmla="*/ 634553 h 6516709"/>
              <a:gd name="connsiteX51" fmla="*/ 5499546 w 11771288"/>
              <a:gd name="connsiteY51" fmla="*/ 634553 h 6516709"/>
              <a:gd name="connsiteX52" fmla="*/ 0 w 11771288"/>
              <a:gd name="connsiteY52" fmla="*/ 0 h 6516709"/>
              <a:gd name="connsiteX53" fmla="*/ 5357341 w 11771288"/>
              <a:gd name="connsiteY53" fmla="*/ 0 h 6516709"/>
              <a:gd name="connsiteX54" fmla="*/ 5357341 w 11771288"/>
              <a:gd name="connsiteY54" fmla="*/ 634553 h 6516709"/>
              <a:gd name="connsiteX55" fmla="*/ 0 w 11771288"/>
              <a:gd name="connsiteY55" fmla="*/ 634553 h 6516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771288" h="6516709">
                <a:moveTo>
                  <a:pt x="0" y="5068640"/>
                </a:moveTo>
                <a:lnTo>
                  <a:pt x="11771288" y="5068640"/>
                </a:lnTo>
                <a:lnTo>
                  <a:pt x="11771288" y="6516709"/>
                </a:lnTo>
                <a:lnTo>
                  <a:pt x="0" y="6516709"/>
                </a:lnTo>
                <a:close/>
                <a:moveTo>
                  <a:pt x="5499545" y="3367556"/>
                </a:moveTo>
                <a:lnTo>
                  <a:pt x="11771288" y="3367556"/>
                </a:lnTo>
                <a:lnTo>
                  <a:pt x="11771288" y="4926436"/>
                </a:lnTo>
                <a:lnTo>
                  <a:pt x="5499545" y="4926436"/>
                </a:lnTo>
                <a:close/>
                <a:moveTo>
                  <a:pt x="0" y="3367556"/>
                </a:moveTo>
                <a:lnTo>
                  <a:pt x="5357341" y="3367556"/>
                </a:lnTo>
                <a:lnTo>
                  <a:pt x="5357341" y="4926436"/>
                </a:lnTo>
                <a:lnTo>
                  <a:pt x="0" y="4926436"/>
                </a:lnTo>
                <a:close/>
                <a:moveTo>
                  <a:pt x="5499545" y="1606639"/>
                </a:moveTo>
                <a:lnTo>
                  <a:pt x="11771288" y="1606639"/>
                </a:lnTo>
                <a:lnTo>
                  <a:pt x="11771288" y="3225352"/>
                </a:lnTo>
                <a:lnTo>
                  <a:pt x="5499545" y="3225352"/>
                </a:lnTo>
                <a:close/>
                <a:moveTo>
                  <a:pt x="0" y="1606639"/>
                </a:moveTo>
                <a:lnTo>
                  <a:pt x="5357341" y="1606639"/>
                </a:lnTo>
                <a:lnTo>
                  <a:pt x="5357341" y="3225352"/>
                </a:lnTo>
                <a:lnTo>
                  <a:pt x="0" y="3225352"/>
                </a:lnTo>
                <a:close/>
                <a:moveTo>
                  <a:pt x="9089798" y="776757"/>
                </a:moveTo>
                <a:lnTo>
                  <a:pt x="11771288" y="776757"/>
                </a:lnTo>
                <a:lnTo>
                  <a:pt x="11771288" y="1464434"/>
                </a:lnTo>
                <a:lnTo>
                  <a:pt x="9089798" y="1464434"/>
                </a:lnTo>
                <a:close/>
                <a:moveTo>
                  <a:pt x="6933392" y="776757"/>
                </a:moveTo>
                <a:lnTo>
                  <a:pt x="8947594" y="776757"/>
                </a:lnTo>
                <a:lnTo>
                  <a:pt x="8947594" y="1464434"/>
                </a:lnTo>
                <a:lnTo>
                  <a:pt x="6933392" y="1464434"/>
                </a:lnTo>
                <a:close/>
                <a:moveTo>
                  <a:pt x="4616001" y="776757"/>
                </a:moveTo>
                <a:lnTo>
                  <a:pt x="6791188" y="776757"/>
                </a:lnTo>
                <a:lnTo>
                  <a:pt x="6791188" y="1464434"/>
                </a:lnTo>
                <a:lnTo>
                  <a:pt x="4616001" y="1464434"/>
                </a:lnTo>
                <a:close/>
                <a:moveTo>
                  <a:pt x="2337246" y="776757"/>
                </a:moveTo>
                <a:lnTo>
                  <a:pt x="4473796" y="776757"/>
                </a:lnTo>
                <a:lnTo>
                  <a:pt x="4473796" y="1464434"/>
                </a:lnTo>
                <a:lnTo>
                  <a:pt x="2337246" y="1464434"/>
                </a:lnTo>
                <a:close/>
                <a:moveTo>
                  <a:pt x="0" y="776757"/>
                </a:moveTo>
                <a:lnTo>
                  <a:pt x="2195042" y="776757"/>
                </a:lnTo>
                <a:lnTo>
                  <a:pt x="2195042" y="1464434"/>
                </a:lnTo>
                <a:lnTo>
                  <a:pt x="0" y="1464434"/>
                </a:lnTo>
                <a:close/>
                <a:moveTo>
                  <a:pt x="9538145" y="0"/>
                </a:moveTo>
                <a:lnTo>
                  <a:pt x="11771288" y="0"/>
                </a:lnTo>
                <a:lnTo>
                  <a:pt x="11771288" y="634553"/>
                </a:lnTo>
                <a:lnTo>
                  <a:pt x="9538145" y="634553"/>
                </a:lnTo>
                <a:close/>
                <a:moveTo>
                  <a:pt x="7556945" y="0"/>
                </a:moveTo>
                <a:lnTo>
                  <a:pt x="9395941" y="0"/>
                </a:lnTo>
                <a:lnTo>
                  <a:pt x="9395941" y="634553"/>
                </a:lnTo>
                <a:lnTo>
                  <a:pt x="7556945" y="634553"/>
                </a:lnTo>
                <a:close/>
                <a:moveTo>
                  <a:pt x="5499546" y="0"/>
                </a:moveTo>
                <a:lnTo>
                  <a:pt x="7414741" y="0"/>
                </a:lnTo>
                <a:lnTo>
                  <a:pt x="7414741" y="634553"/>
                </a:lnTo>
                <a:lnTo>
                  <a:pt x="5499546" y="634553"/>
                </a:lnTo>
                <a:close/>
                <a:moveTo>
                  <a:pt x="0" y="0"/>
                </a:moveTo>
                <a:lnTo>
                  <a:pt x="5357341" y="0"/>
                </a:lnTo>
                <a:lnTo>
                  <a:pt x="5357341" y="634553"/>
                </a:lnTo>
                <a:lnTo>
                  <a:pt x="0" y="634553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2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Freeform 17"/>
          <p:cNvSpPr/>
          <p:nvPr/>
        </p:nvSpPr>
        <p:spPr>
          <a:xfrm>
            <a:off x="210357" y="170647"/>
            <a:ext cx="11771288" cy="6516709"/>
          </a:xfrm>
          <a:custGeom>
            <a:avLst/>
            <a:gdLst>
              <a:gd name="connsiteX0" fmla="*/ 0 w 11771288"/>
              <a:gd name="connsiteY0" fmla="*/ 5068640 h 6516709"/>
              <a:gd name="connsiteX1" fmla="*/ 11771288 w 11771288"/>
              <a:gd name="connsiteY1" fmla="*/ 5068640 h 6516709"/>
              <a:gd name="connsiteX2" fmla="*/ 11771288 w 11771288"/>
              <a:gd name="connsiteY2" fmla="*/ 6516709 h 6516709"/>
              <a:gd name="connsiteX3" fmla="*/ 0 w 11771288"/>
              <a:gd name="connsiteY3" fmla="*/ 6516709 h 6516709"/>
              <a:gd name="connsiteX4" fmla="*/ 5499545 w 11771288"/>
              <a:gd name="connsiteY4" fmla="*/ 3367556 h 6516709"/>
              <a:gd name="connsiteX5" fmla="*/ 11771288 w 11771288"/>
              <a:gd name="connsiteY5" fmla="*/ 3367556 h 6516709"/>
              <a:gd name="connsiteX6" fmla="*/ 11771288 w 11771288"/>
              <a:gd name="connsiteY6" fmla="*/ 4926436 h 6516709"/>
              <a:gd name="connsiteX7" fmla="*/ 5499545 w 11771288"/>
              <a:gd name="connsiteY7" fmla="*/ 4926436 h 6516709"/>
              <a:gd name="connsiteX8" fmla="*/ 0 w 11771288"/>
              <a:gd name="connsiteY8" fmla="*/ 3367556 h 6516709"/>
              <a:gd name="connsiteX9" fmla="*/ 5357341 w 11771288"/>
              <a:gd name="connsiteY9" fmla="*/ 3367556 h 6516709"/>
              <a:gd name="connsiteX10" fmla="*/ 5357341 w 11771288"/>
              <a:gd name="connsiteY10" fmla="*/ 4926436 h 6516709"/>
              <a:gd name="connsiteX11" fmla="*/ 0 w 11771288"/>
              <a:gd name="connsiteY11" fmla="*/ 4926436 h 6516709"/>
              <a:gd name="connsiteX12" fmla="*/ 5499545 w 11771288"/>
              <a:gd name="connsiteY12" fmla="*/ 1606639 h 6516709"/>
              <a:gd name="connsiteX13" fmla="*/ 11771288 w 11771288"/>
              <a:gd name="connsiteY13" fmla="*/ 1606639 h 6516709"/>
              <a:gd name="connsiteX14" fmla="*/ 11771288 w 11771288"/>
              <a:gd name="connsiteY14" fmla="*/ 3225352 h 6516709"/>
              <a:gd name="connsiteX15" fmla="*/ 5499545 w 11771288"/>
              <a:gd name="connsiteY15" fmla="*/ 3225352 h 6516709"/>
              <a:gd name="connsiteX16" fmla="*/ 0 w 11771288"/>
              <a:gd name="connsiteY16" fmla="*/ 1606639 h 6516709"/>
              <a:gd name="connsiteX17" fmla="*/ 5357341 w 11771288"/>
              <a:gd name="connsiteY17" fmla="*/ 1606639 h 6516709"/>
              <a:gd name="connsiteX18" fmla="*/ 5357341 w 11771288"/>
              <a:gd name="connsiteY18" fmla="*/ 3225352 h 6516709"/>
              <a:gd name="connsiteX19" fmla="*/ 0 w 11771288"/>
              <a:gd name="connsiteY19" fmla="*/ 3225352 h 6516709"/>
              <a:gd name="connsiteX20" fmla="*/ 9089798 w 11771288"/>
              <a:gd name="connsiteY20" fmla="*/ 776757 h 6516709"/>
              <a:gd name="connsiteX21" fmla="*/ 11771288 w 11771288"/>
              <a:gd name="connsiteY21" fmla="*/ 776757 h 6516709"/>
              <a:gd name="connsiteX22" fmla="*/ 11771288 w 11771288"/>
              <a:gd name="connsiteY22" fmla="*/ 1464434 h 6516709"/>
              <a:gd name="connsiteX23" fmla="*/ 9089798 w 11771288"/>
              <a:gd name="connsiteY23" fmla="*/ 1464434 h 6516709"/>
              <a:gd name="connsiteX24" fmla="*/ 6933392 w 11771288"/>
              <a:gd name="connsiteY24" fmla="*/ 776757 h 6516709"/>
              <a:gd name="connsiteX25" fmla="*/ 8947594 w 11771288"/>
              <a:gd name="connsiteY25" fmla="*/ 776757 h 6516709"/>
              <a:gd name="connsiteX26" fmla="*/ 8947594 w 11771288"/>
              <a:gd name="connsiteY26" fmla="*/ 1464434 h 6516709"/>
              <a:gd name="connsiteX27" fmla="*/ 6933392 w 11771288"/>
              <a:gd name="connsiteY27" fmla="*/ 1464434 h 6516709"/>
              <a:gd name="connsiteX28" fmla="*/ 4616001 w 11771288"/>
              <a:gd name="connsiteY28" fmla="*/ 776757 h 6516709"/>
              <a:gd name="connsiteX29" fmla="*/ 6791188 w 11771288"/>
              <a:gd name="connsiteY29" fmla="*/ 776757 h 6516709"/>
              <a:gd name="connsiteX30" fmla="*/ 6791188 w 11771288"/>
              <a:gd name="connsiteY30" fmla="*/ 1464434 h 6516709"/>
              <a:gd name="connsiteX31" fmla="*/ 4616001 w 11771288"/>
              <a:gd name="connsiteY31" fmla="*/ 1464434 h 6516709"/>
              <a:gd name="connsiteX32" fmla="*/ 2337246 w 11771288"/>
              <a:gd name="connsiteY32" fmla="*/ 776757 h 6516709"/>
              <a:gd name="connsiteX33" fmla="*/ 4473796 w 11771288"/>
              <a:gd name="connsiteY33" fmla="*/ 776757 h 6516709"/>
              <a:gd name="connsiteX34" fmla="*/ 4473796 w 11771288"/>
              <a:gd name="connsiteY34" fmla="*/ 1464434 h 6516709"/>
              <a:gd name="connsiteX35" fmla="*/ 2337246 w 11771288"/>
              <a:gd name="connsiteY35" fmla="*/ 1464434 h 6516709"/>
              <a:gd name="connsiteX36" fmla="*/ 0 w 11771288"/>
              <a:gd name="connsiteY36" fmla="*/ 776757 h 6516709"/>
              <a:gd name="connsiteX37" fmla="*/ 2195042 w 11771288"/>
              <a:gd name="connsiteY37" fmla="*/ 776757 h 6516709"/>
              <a:gd name="connsiteX38" fmla="*/ 2195042 w 11771288"/>
              <a:gd name="connsiteY38" fmla="*/ 1464434 h 6516709"/>
              <a:gd name="connsiteX39" fmla="*/ 0 w 11771288"/>
              <a:gd name="connsiteY39" fmla="*/ 1464434 h 6516709"/>
              <a:gd name="connsiteX40" fmla="*/ 9538145 w 11771288"/>
              <a:gd name="connsiteY40" fmla="*/ 0 h 6516709"/>
              <a:gd name="connsiteX41" fmla="*/ 11771288 w 11771288"/>
              <a:gd name="connsiteY41" fmla="*/ 0 h 6516709"/>
              <a:gd name="connsiteX42" fmla="*/ 11771288 w 11771288"/>
              <a:gd name="connsiteY42" fmla="*/ 634553 h 6516709"/>
              <a:gd name="connsiteX43" fmla="*/ 9538145 w 11771288"/>
              <a:gd name="connsiteY43" fmla="*/ 634553 h 6516709"/>
              <a:gd name="connsiteX44" fmla="*/ 7556945 w 11771288"/>
              <a:gd name="connsiteY44" fmla="*/ 0 h 6516709"/>
              <a:gd name="connsiteX45" fmla="*/ 9395941 w 11771288"/>
              <a:gd name="connsiteY45" fmla="*/ 0 h 6516709"/>
              <a:gd name="connsiteX46" fmla="*/ 9395941 w 11771288"/>
              <a:gd name="connsiteY46" fmla="*/ 634553 h 6516709"/>
              <a:gd name="connsiteX47" fmla="*/ 7556945 w 11771288"/>
              <a:gd name="connsiteY47" fmla="*/ 634553 h 6516709"/>
              <a:gd name="connsiteX48" fmla="*/ 5499546 w 11771288"/>
              <a:gd name="connsiteY48" fmla="*/ 0 h 6516709"/>
              <a:gd name="connsiteX49" fmla="*/ 7414741 w 11771288"/>
              <a:gd name="connsiteY49" fmla="*/ 0 h 6516709"/>
              <a:gd name="connsiteX50" fmla="*/ 7414741 w 11771288"/>
              <a:gd name="connsiteY50" fmla="*/ 634553 h 6516709"/>
              <a:gd name="connsiteX51" fmla="*/ 5499546 w 11771288"/>
              <a:gd name="connsiteY51" fmla="*/ 634553 h 6516709"/>
              <a:gd name="connsiteX52" fmla="*/ 0 w 11771288"/>
              <a:gd name="connsiteY52" fmla="*/ 0 h 6516709"/>
              <a:gd name="connsiteX53" fmla="*/ 5357341 w 11771288"/>
              <a:gd name="connsiteY53" fmla="*/ 0 h 6516709"/>
              <a:gd name="connsiteX54" fmla="*/ 5357341 w 11771288"/>
              <a:gd name="connsiteY54" fmla="*/ 634553 h 6516709"/>
              <a:gd name="connsiteX55" fmla="*/ 0 w 11771288"/>
              <a:gd name="connsiteY55" fmla="*/ 634553 h 6516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771288" h="6516709">
                <a:moveTo>
                  <a:pt x="0" y="5068640"/>
                </a:moveTo>
                <a:lnTo>
                  <a:pt x="11771288" y="5068640"/>
                </a:lnTo>
                <a:lnTo>
                  <a:pt x="11771288" y="6516709"/>
                </a:lnTo>
                <a:lnTo>
                  <a:pt x="0" y="6516709"/>
                </a:lnTo>
                <a:close/>
                <a:moveTo>
                  <a:pt x="5499545" y="3367556"/>
                </a:moveTo>
                <a:lnTo>
                  <a:pt x="11771288" y="3367556"/>
                </a:lnTo>
                <a:lnTo>
                  <a:pt x="11771288" y="4926436"/>
                </a:lnTo>
                <a:lnTo>
                  <a:pt x="5499545" y="4926436"/>
                </a:lnTo>
                <a:close/>
                <a:moveTo>
                  <a:pt x="0" y="3367556"/>
                </a:moveTo>
                <a:lnTo>
                  <a:pt x="5357341" y="3367556"/>
                </a:lnTo>
                <a:lnTo>
                  <a:pt x="5357341" y="4926436"/>
                </a:lnTo>
                <a:lnTo>
                  <a:pt x="0" y="4926436"/>
                </a:lnTo>
                <a:close/>
                <a:moveTo>
                  <a:pt x="5499545" y="1606639"/>
                </a:moveTo>
                <a:lnTo>
                  <a:pt x="11771288" y="1606639"/>
                </a:lnTo>
                <a:lnTo>
                  <a:pt x="11771288" y="3225352"/>
                </a:lnTo>
                <a:lnTo>
                  <a:pt x="5499545" y="3225352"/>
                </a:lnTo>
                <a:close/>
                <a:moveTo>
                  <a:pt x="0" y="1606639"/>
                </a:moveTo>
                <a:lnTo>
                  <a:pt x="5357341" y="1606639"/>
                </a:lnTo>
                <a:lnTo>
                  <a:pt x="5357341" y="3225352"/>
                </a:lnTo>
                <a:lnTo>
                  <a:pt x="0" y="3225352"/>
                </a:lnTo>
                <a:close/>
                <a:moveTo>
                  <a:pt x="9089798" y="776757"/>
                </a:moveTo>
                <a:lnTo>
                  <a:pt x="11771288" y="776757"/>
                </a:lnTo>
                <a:lnTo>
                  <a:pt x="11771288" y="1464434"/>
                </a:lnTo>
                <a:lnTo>
                  <a:pt x="9089798" y="1464434"/>
                </a:lnTo>
                <a:close/>
                <a:moveTo>
                  <a:pt x="6933392" y="776757"/>
                </a:moveTo>
                <a:lnTo>
                  <a:pt x="8947594" y="776757"/>
                </a:lnTo>
                <a:lnTo>
                  <a:pt x="8947594" y="1464434"/>
                </a:lnTo>
                <a:lnTo>
                  <a:pt x="6933392" y="1464434"/>
                </a:lnTo>
                <a:close/>
                <a:moveTo>
                  <a:pt x="4616001" y="776757"/>
                </a:moveTo>
                <a:lnTo>
                  <a:pt x="6791188" y="776757"/>
                </a:lnTo>
                <a:lnTo>
                  <a:pt x="6791188" y="1464434"/>
                </a:lnTo>
                <a:lnTo>
                  <a:pt x="4616001" y="1464434"/>
                </a:lnTo>
                <a:close/>
                <a:moveTo>
                  <a:pt x="2337246" y="776757"/>
                </a:moveTo>
                <a:lnTo>
                  <a:pt x="4473796" y="776757"/>
                </a:lnTo>
                <a:lnTo>
                  <a:pt x="4473796" y="1464434"/>
                </a:lnTo>
                <a:lnTo>
                  <a:pt x="2337246" y="1464434"/>
                </a:lnTo>
                <a:close/>
                <a:moveTo>
                  <a:pt x="0" y="776757"/>
                </a:moveTo>
                <a:lnTo>
                  <a:pt x="2195042" y="776757"/>
                </a:lnTo>
                <a:lnTo>
                  <a:pt x="2195042" y="1464434"/>
                </a:lnTo>
                <a:lnTo>
                  <a:pt x="0" y="1464434"/>
                </a:lnTo>
                <a:close/>
                <a:moveTo>
                  <a:pt x="9538145" y="0"/>
                </a:moveTo>
                <a:lnTo>
                  <a:pt x="11771288" y="0"/>
                </a:lnTo>
                <a:lnTo>
                  <a:pt x="11771288" y="634553"/>
                </a:lnTo>
                <a:lnTo>
                  <a:pt x="9538145" y="634553"/>
                </a:lnTo>
                <a:close/>
                <a:moveTo>
                  <a:pt x="7556945" y="0"/>
                </a:moveTo>
                <a:lnTo>
                  <a:pt x="9395941" y="0"/>
                </a:lnTo>
                <a:lnTo>
                  <a:pt x="9395941" y="634553"/>
                </a:lnTo>
                <a:lnTo>
                  <a:pt x="7556945" y="634553"/>
                </a:lnTo>
                <a:close/>
                <a:moveTo>
                  <a:pt x="5499546" y="0"/>
                </a:moveTo>
                <a:lnTo>
                  <a:pt x="7414741" y="0"/>
                </a:lnTo>
                <a:lnTo>
                  <a:pt x="7414741" y="634553"/>
                </a:lnTo>
                <a:lnTo>
                  <a:pt x="5499546" y="634553"/>
                </a:lnTo>
                <a:close/>
                <a:moveTo>
                  <a:pt x="0" y="0"/>
                </a:moveTo>
                <a:lnTo>
                  <a:pt x="5357341" y="0"/>
                </a:lnTo>
                <a:lnTo>
                  <a:pt x="5357341" y="634553"/>
                </a:lnTo>
                <a:lnTo>
                  <a:pt x="0" y="634553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48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Scofield</dc:creator>
  <cp:lastModifiedBy>Scofield</cp:lastModifiedBy>
  <cp:revision>2</cp:revision>
  <dcterms:created xsi:type="dcterms:W3CDTF">2023-12-06T18:13:11Z</dcterms:created>
  <dcterms:modified xsi:type="dcterms:W3CDTF">2023-12-06T18:31:59Z</dcterms:modified>
</cp:coreProperties>
</file>