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9EA7C90-EF15-46E1-89D8-F8C33B2951C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Online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786A9E7-79C0-4354-8555-5CD1DFB19A7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12/6/2023 10:19:18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nline Sales Dashboard" id="2" name="slide2">
            <a:extLst>
              <a:ext uri="{FF2B5EF4-FFF2-40B4-BE49-F238E27FC236}">
                <a16:creationId xmlns:a16="http://schemas.microsoft.com/office/drawing/2014/main" id="{57FBAF2E-816E-4C4D-B811-F86D6CEC42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2023-12-06T19:19:18Z</dcterms:created>
  <dcterms:modified xsi:type="dcterms:W3CDTF">2023-12-06T19:19:18Z</dcterms:modified>
</cp:coreProperties>
</file>