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fr-FR" dirty="0" err="1" smtClean="0"/>
              <a:t>LoRa</a:t>
            </a:r>
            <a:r>
              <a:rPr lang="fr-FR" dirty="0" smtClean="0"/>
              <a:t> </a:t>
            </a:r>
            <a:r>
              <a:rPr lang="fr-FR" dirty="0" err="1" smtClean="0"/>
              <a:t>PODWave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Thibaud </a:t>
            </a:r>
            <a:r>
              <a:rPr lang="fr-FR" dirty="0" err="1" smtClean="0"/>
              <a:t>Vegreville</a:t>
            </a:r>
            <a:r>
              <a:rPr lang="fr-FR" dirty="0" smtClean="0"/>
              <a:t> / Loris </a:t>
            </a:r>
            <a:r>
              <a:rPr lang="fr-FR" dirty="0" err="1" smtClean="0"/>
              <a:t>Gentillion</a:t>
            </a:r>
            <a:r>
              <a:rPr lang="fr-FR" dirty="0" smtClean="0"/>
              <a:t> / Zheng </a:t>
            </a:r>
            <a:r>
              <a:rPr lang="fr-FR" dirty="0" err="1" smtClean="0"/>
              <a:t>Jian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3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77333" y="1922408"/>
            <a:ext cx="6709886" cy="4741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552266" cy="1320800"/>
          </a:xfrm>
        </p:spPr>
        <p:txBody>
          <a:bodyPr/>
          <a:lstStyle/>
          <a:p>
            <a:r>
              <a:rPr lang="fr-FR" dirty="0" smtClean="0"/>
              <a:t>Global Structure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575076" y="34744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POD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2158227" y="6049026"/>
            <a:ext cx="1236372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489100" y="6049026"/>
            <a:ext cx="1236372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4819973" y="6049026"/>
            <a:ext cx="1236372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8" name="Block Arc 7"/>
          <p:cNvSpPr/>
          <p:nvPr/>
        </p:nvSpPr>
        <p:spPr>
          <a:xfrm rot="10800000">
            <a:off x="3589881" y="4362305"/>
            <a:ext cx="914400" cy="682049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rot="10800000">
            <a:off x="3317230" y="4531271"/>
            <a:ext cx="1459699" cy="914400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Block Arc 9"/>
          <p:cNvSpPr/>
          <p:nvPr/>
        </p:nvSpPr>
        <p:spPr>
          <a:xfrm rot="10800000">
            <a:off x="2875840" y="4912994"/>
            <a:ext cx="2312872" cy="914400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332" y="193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2820" y="19144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9541" y="1914416"/>
            <a:ext cx="25565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LEGENDE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Protocole </a:t>
            </a:r>
            <a:r>
              <a:rPr lang="fr-FR" dirty="0" err="1" smtClean="0"/>
              <a:t>LoRa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Protocole </a:t>
            </a:r>
            <a:r>
              <a:rPr lang="fr-FR" dirty="0" err="1" smtClean="0"/>
              <a:t>WiFi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THE IDEA :</a:t>
            </a:r>
          </a:p>
          <a:p>
            <a:r>
              <a:rPr lang="fr-FR" dirty="0" smtClean="0"/>
              <a:t>A propagation-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wich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close in </a:t>
            </a:r>
            <a:r>
              <a:rPr lang="fr-FR" dirty="0" err="1" smtClean="0"/>
              <a:t>mind</a:t>
            </a:r>
            <a:r>
              <a:rPr lang="fr-FR" dirty="0" smtClean="0"/>
              <a:t> to a </a:t>
            </a:r>
            <a:r>
              <a:rPr lang="fr-FR" dirty="0" err="1" smtClean="0"/>
              <a:t>survey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Designed</a:t>
            </a:r>
            <a:r>
              <a:rPr lang="fr-FR" dirty="0" smtClean="0"/>
              <a:t> to </a:t>
            </a:r>
            <a:r>
              <a:rPr lang="fr-FR" dirty="0" err="1" smtClean="0"/>
              <a:t>work</a:t>
            </a:r>
            <a:r>
              <a:rPr lang="fr-FR" dirty="0" smtClean="0"/>
              <a:t> as </a:t>
            </a:r>
            <a:r>
              <a:rPr lang="fr-FR" dirty="0" err="1" smtClean="0"/>
              <a:t>fast-configured</a:t>
            </a:r>
            <a:r>
              <a:rPr lang="fr-FR" dirty="0" smtClean="0"/>
              <a:t> / </a:t>
            </a:r>
            <a:r>
              <a:rPr lang="fr-FR" dirty="0" err="1" smtClean="0"/>
              <a:t>fast-used</a:t>
            </a:r>
            <a:r>
              <a:rPr lang="fr-FR" dirty="0" smtClean="0"/>
              <a:t> LAN and </a:t>
            </a:r>
            <a:r>
              <a:rPr lang="fr-FR" dirty="0" err="1" smtClean="0"/>
              <a:t>result</a:t>
            </a:r>
            <a:r>
              <a:rPr lang="fr-FR" dirty="0" smtClean="0"/>
              <a:t> propagation.</a:t>
            </a:r>
            <a:endParaRPr lang="fr-FR" dirty="0"/>
          </a:p>
        </p:txBody>
      </p:sp>
      <p:sp>
        <p:nvSpPr>
          <p:cNvPr id="14" name="Block Arc 13"/>
          <p:cNvSpPr/>
          <p:nvPr/>
        </p:nvSpPr>
        <p:spPr>
          <a:xfrm rot="17907013">
            <a:off x="2615182" y="3156231"/>
            <a:ext cx="914400" cy="531963"/>
          </a:xfrm>
          <a:prstGeom prst="blockArc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 rot="18114227">
            <a:off x="1600691" y="2702431"/>
            <a:ext cx="1459699" cy="914400"/>
          </a:xfrm>
          <a:prstGeom prst="blockArc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2976881">
            <a:off x="4462602" y="3149212"/>
            <a:ext cx="914400" cy="531963"/>
          </a:xfrm>
          <a:prstGeom prst="blockArc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3158973">
            <a:off x="4831870" y="2654768"/>
            <a:ext cx="1459699" cy="914400"/>
          </a:xfrm>
          <a:prstGeom prst="blockArc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10793" y="4478837"/>
            <a:ext cx="242966" cy="196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815365" y="2522572"/>
            <a:ext cx="540913" cy="20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815364" y="2855639"/>
            <a:ext cx="540913" cy="208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Résultat de recherche d'images pour &quot;icone teléphone simplist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411435" y="6076990"/>
            <a:ext cx="513929" cy="5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ésultat de recherche d'images pour &quot;icone teléphone simplist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299720" y="6075397"/>
            <a:ext cx="513929" cy="5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04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Mobile app side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General interfaces (WIP)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Test interfaces done (request + response)</a:t>
            </a:r>
          </a:p>
          <a:p>
            <a:r>
              <a:rPr lang="en-US" dirty="0" smtClean="0"/>
              <a:t>POD Side: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Server and </a:t>
            </a:r>
            <a:r>
              <a:rPr lang="en-US" dirty="0" err="1" smtClean="0"/>
              <a:t>WiFi</a:t>
            </a:r>
            <a:r>
              <a:rPr lang="en-US" dirty="0" smtClean="0"/>
              <a:t> application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Roads up and formatted response (JSON parser)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OLED and series-port display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Local LAN and website services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LoRa</a:t>
            </a:r>
            <a:r>
              <a:rPr lang="en-US" dirty="0" smtClean="0"/>
              <a:t> transition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Packet emitting and receiving </a:t>
            </a:r>
            <a:r>
              <a:rPr lang="en-US" dirty="0" smtClean="0"/>
              <a:t>“simultaneously”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Callback function implemented</a:t>
            </a:r>
            <a:endParaRPr lang="en-US" dirty="0"/>
          </a:p>
        </p:txBody>
      </p:sp>
      <p:pic>
        <p:nvPicPr>
          <p:cNvPr id="3074" name="Picture 2" descr="Résultat de recherche d'images pour &quot;implémentation image caricatu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92" y="1677044"/>
            <a:ext cx="4269137" cy="29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 </a:t>
            </a:r>
            <a:r>
              <a:rPr lang="fr-FR" dirty="0" err="1" smtClean="0"/>
              <a:t>Map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25821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Mobile app side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/>
              <a:t>General interfaces </a:t>
            </a:r>
            <a:endParaRPr lang="en-US" sz="17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 smtClean="0"/>
              <a:t>Workshop and plugin function for extensibility</a:t>
            </a:r>
            <a:endParaRPr lang="en-US" sz="1700" dirty="0"/>
          </a:p>
          <a:p>
            <a:r>
              <a:rPr lang="en-US" sz="1900" dirty="0"/>
              <a:t>POD Side: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/>
              <a:t>Server and </a:t>
            </a:r>
            <a:r>
              <a:rPr lang="en-US" sz="1700" dirty="0" err="1"/>
              <a:t>WiFi</a:t>
            </a:r>
            <a:r>
              <a:rPr lang="en-US" sz="1700" dirty="0"/>
              <a:t> application </a:t>
            </a:r>
            <a:r>
              <a:rPr lang="en-US" sz="1700" dirty="0" smtClean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 smtClean="0"/>
              <a:t>Complete Web fast-configuration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/>
              <a:t>Fully implemented API easy to use </a:t>
            </a:r>
            <a:endParaRPr lang="en-US" sz="15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 smtClean="0"/>
              <a:t>Back-end access and configuration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 smtClean="0"/>
              <a:t>Implement a </a:t>
            </a:r>
            <a:r>
              <a:rPr lang="en-US" sz="1500" dirty="0" err="1" smtClean="0"/>
              <a:t>Trigger&amp;Survey</a:t>
            </a:r>
            <a:r>
              <a:rPr lang="en-US" sz="1500" dirty="0" smtClean="0"/>
              <a:t> type library.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 err="1" smtClean="0"/>
              <a:t>LoRa</a:t>
            </a:r>
            <a:r>
              <a:rPr lang="en-US" sz="1700" dirty="0" smtClean="0"/>
              <a:t> </a:t>
            </a:r>
            <a:r>
              <a:rPr lang="en-US" sz="1700" dirty="0"/>
              <a:t>transition : </a:t>
            </a:r>
            <a:endParaRPr lang="en-US" sz="17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 smtClean="0"/>
              <a:t>Complete the </a:t>
            </a:r>
            <a:r>
              <a:rPr lang="en-US" sz="1500" dirty="0" err="1" smtClean="0"/>
              <a:t>LoRa</a:t>
            </a:r>
            <a:r>
              <a:rPr lang="en-US" sz="1500" dirty="0" smtClean="0"/>
              <a:t> communication.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 smtClean="0"/>
              <a:t>Implement a </a:t>
            </a:r>
            <a:r>
              <a:rPr lang="en-US" sz="1500" dirty="0" err="1" smtClean="0"/>
              <a:t>LoRa</a:t>
            </a:r>
            <a:r>
              <a:rPr lang="en-US" sz="1500" dirty="0" smtClean="0"/>
              <a:t> standard for application communication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 smtClean="0"/>
              <a:t>Handle error and environment variable.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r>
              <a:rPr lang="fr-FR" dirty="0" smtClean="0"/>
              <a:t>	</a:t>
            </a:r>
          </a:p>
        </p:txBody>
      </p:sp>
      <p:pic>
        <p:nvPicPr>
          <p:cNvPr id="2050" name="Picture 2" descr="Résultat de recherche d'images pour &quot;roadmap image caricatu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37" y="1684071"/>
            <a:ext cx="3068610" cy="31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Ideas</a:t>
            </a:r>
            <a:r>
              <a:rPr lang="fr-FR" dirty="0" smtClean="0"/>
              <a:t> of Application Fields.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29"/>
            <a:ext cx="8596668" cy="3880773"/>
          </a:xfrm>
        </p:spPr>
        <p:txBody>
          <a:bodyPr/>
          <a:lstStyle/>
          <a:p>
            <a:r>
              <a:rPr lang="en-US" dirty="0" smtClean="0"/>
              <a:t>Low-cost humanitarian devices</a:t>
            </a:r>
          </a:p>
          <a:p>
            <a:r>
              <a:rPr lang="en-US" dirty="0" smtClean="0"/>
              <a:t>Long range and reliability in difficult condition</a:t>
            </a:r>
          </a:p>
          <a:p>
            <a:r>
              <a:rPr lang="en-US" dirty="0" smtClean="0"/>
              <a:t>Improvised event in area not connected or poorly</a:t>
            </a:r>
          </a:p>
          <a:p>
            <a:r>
              <a:rPr lang="en-US" dirty="0" smtClean="0"/>
              <a:t>Poor population or nomad ones in no-network-cover area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Sahara’s nomad.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High mountain population (</a:t>
            </a:r>
            <a:r>
              <a:rPr lang="en-US" dirty="0" err="1" smtClean="0"/>
              <a:t>e.g</a:t>
            </a:r>
            <a:r>
              <a:rPr lang="en-US" dirty="0" smtClean="0"/>
              <a:t> : Kazakhstan, Peru,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6" name="Picture 2" descr="Résultat de recherche d'images pour &quot;image idé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935" y="1608429"/>
            <a:ext cx="3207018" cy="20791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endPos="65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427" y="2966434"/>
            <a:ext cx="8596668" cy="665408"/>
          </a:xfrm>
        </p:spPr>
        <p:txBody>
          <a:bodyPr/>
          <a:lstStyle/>
          <a:p>
            <a:pPr algn="ctr"/>
            <a:r>
              <a:rPr lang="fr-FR" dirty="0" smtClean="0"/>
              <a:t>ANY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1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223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LoRa PODWave</vt:lpstr>
      <vt:lpstr>Global Structure</vt:lpstr>
      <vt:lpstr>Technical Implementation :</vt:lpstr>
      <vt:lpstr>Road Map :</vt:lpstr>
      <vt:lpstr>Ideas of Application Fields.</vt:lpstr>
      <vt:lpstr>ANY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Compte-rendu de stage</dc:title>
  <dc:creator>Shad Assaz</dc:creator>
  <cp:lastModifiedBy>Shad Assaz</cp:lastModifiedBy>
  <cp:revision>23</cp:revision>
  <dcterms:created xsi:type="dcterms:W3CDTF">2017-08-28T23:40:46Z</dcterms:created>
  <dcterms:modified xsi:type="dcterms:W3CDTF">2018-03-12T14:47:00Z</dcterms:modified>
</cp:coreProperties>
</file>