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pPr algn="ctr"/>
            <a:r>
              <a:rPr lang="fr-FR" dirty="0" err="1" smtClean="0"/>
              <a:t>LoRa</a:t>
            </a:r>
            <a:r>
              <a:rPr lang="fr-FR" dirty="0" smtClean="0"/>
              <a:t> </a:t>
            </a:r>
            <a:r>
              <a:rPr lang="fr-FR" dirty="0" err="1" smtClean="0"/>
              <a:t>PODWave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Thibaud </a:t>
            </a:r>
            <a:r>
              <a:rPr lang="fr-FR" dirty="0" err="1" smtClean="0"/>
              <a:t>Vegreville</a:t>
            </a:r>
            <a:r>
              <a:rPr lang="fr-FR" dirty="0" smtClean="0"/>
              <a:t> / Loris </a:t>
            </a:r>
            <a:r>
              <a:rPr lang="fr-FR" dirty="0" err="1" smtClean="0"/>
              <a:t>Gentillion</a:t>
            </a:r>
            <a:r>
              <a:rPr lang="fr-FR" dirty="0" smtClean="0"/>
              <a:t> / Zheng </a:t>
            </a:r>
            <a:r>
              <a:rPr lang="fr-FR" dirty="0" err="1" smtClean="0"/>
              <a:t>Jian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133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976914" y="1930400"/>
            <a:ext cx="6709886" cy="4741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552266" cy="1320800"/>
          </a:xfrm>
        </p:spPr>
        <p:txBody>
          <a:bodyPr/>
          <a:lstStyle/>
          <a:p>
            <a:r>
              <a:rPr lang="fr-FR" dirty="0" smtClean="0"/>
              <a:t>Global Structure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886455" y="35898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POD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3489100" y="6104956"/>
            <a:ext cx="1236372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4725458" y="6104956"/>
            <a:ext cx="1236372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5980060" y="6113664"/>
            <a:ext cx="1236372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8" name="Block Arc 7"/>
          <p:cNvSpPr/>
          <p:nvPr/>
        </p:nvSpPr>
        <p:spPr>
          <a:xfrm rot="10800000">
            <a:off x="4886455" y="4388862"/>
            <a:ext cx="914400" cy="682049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Block Arc 8"/>
          <p:cNvSpPr/>
          <p:nvPr/>
        </p:nvSpPr>
        <p:spPr>
          <a:xfrm rot="10800000">
            <a:off x="4613793" y="4597361"/>
            <a:ext cx="1459699" cy="914400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Block Arc 9"/>
          <p:cNvSpPr/>
          <p:nvPr/>
        </p:nvSpPr>
        <p:spPr>
          <a:xfrm rot="10800000">
            <a:off x="4187208" y="5016690"/>
            <a:ext cx="2312872" cy="914400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6914" y="193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2400" y="193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26964" y="1922408"/>
            <a:ext cx="2015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LEGENDE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Protocole </a:t>
            </a:r>
            <a:r>
              <a:rPr lang="fr-FR" dirty="0" err="1" smtClean="0"/>
              <a:t>LoRa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Protocole </a:t>
            </a:r>
            <a:r>
              <a:rPr lang="fr-FR" dirty="0" err="1" smtClean="0"/>
              <a:t>WiFi</a:t>
            </a:r>
            <a:endParaRPr lang="fr-FR" dirty="0"/>
          </a:p>
        </p:txBody>
      </p:sp>
      <p:sp>
        <p:nvSpPr>
          <p:cNvPr id="14" name="Block Arc 13"/>
          <p:cNvSpPr/>
          <p:nvPr/>
        </p:nvSpPr>
        <p:spPr>
          <a:xfrm rot="17907013">
            <a:off x="4126914" y="3235068"/>
            <a:ext cx="914400" cy="531963"/>
          </a:xfrm>
          <a:prstGeom prst="blockArc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Block Arc 16"/>
          <p:cNvSpPr/>
          <p:nvPr/>
        </p:nvSpPr>
        <p:spPr>
          <a:xfrm rot="18114227">
            <a:off x="2885384" y="2665537"/>
            <a:ext cx="1459699" cy="914400"/>
          </a:xfrm>
          <a:prstGeom prst="blockArc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Block Arc 18"/>
          <p:cNvSpPr/>
          <p:nvPr/>
        </p:nvSpPr>
        <p:spPr>
          <a:xfrm rot="2976881">
            <a:off x="5574777" y="3164340"/>
            <a:ext cx="914400" cy="531963"/>
          </a:xfrm>
          <a:prstGeom prst="blockArc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Block Arc 19"/>
          <p:cNvSpPr/>
          <p:nvPr/>
        </p:nvSpPr>
        <p:spPr>
          <a:xfrm rot="3158973">
            <a:off x="6286248" y="2506007"/>
            <a:ext cx="1459699" cy="914400"/>
          </a:xfrm>
          <a:prstGeom prst="blockArc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22159" y="4543001"/>
            <a:ext cx="242966" cy="196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0742644" y="2522572"/>
            <a:ext cx="540913" cy="2084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0742643" y="2858957"/>
            <a:ext cx="540913" cy="2084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Résultat de recherche d'images pour &quot;icone teléphone simplist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7258471" y="6104956"/>
            <a:ext cx="513929" cy="51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Résultat de recherche d'images pour &quot;icone teléphone simplist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815418" y="6093673"/>
            <a:ext cx="513929" cy="51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76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Technique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fr-FR" dirty="0" smtClean="0"/>
              <a:t>Coté application mobile :</a:t>
            </a:r>
          </a:p>
          <a:p>
            <a:r>
              <a:rPr lang="fr-FR" dirty="0" smtClean="0"/>
              <a:t>Coté POD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Server et application </a:t>
            </a:r>
            <a:r>
              <a:rPr lang="fr-FR" dirty="0" err="1" smtClean="0"/>
              <a:t>WiFi</a:t>
            </a:r>
            <a:r>
              <a:rPr lang="fr-FR" dirty="0" smtClean="0"/>
              <a:t>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Transmission </a:t>
            </a:r>
            <a:r>
              <a:rPr lang="fr-FR" dirty="0" err="1" smtClean="0"/>
              <a:t>LoRa</a:t>
            </a:r>
            <a:r>
              <a:rPr lang="fr-FR" dirty="0" smtClean="0"/>
              <a:t>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1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41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LoRa PODWave</vt:lpstr>
      <vt:lpstr>Global Structure</vt:lpstr>
      <vt:lpstr>Implémentation Technique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Compte-rendu de stage</dc:title>
  <dc:creator>Shad Assaz</dc:creator>
  <cp:lastModifiedBy>Shad Assaz</cp:lastModifiedBy>
  <cp:revision>15</cp:revision>
  <dcterms:created xsi:type="dcterms:W3CDTF">2017-08-28T23:40:46Z</dcterms:created>
  <dcterms:modified xsi:type="dcterms:W3CDTF">2018-03-05T16:03:28Z</dcterms:modified>
</cp:coreProperties>
</file>