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6A5BF-F9DB-442A-8244-9F07D0F966E1}" v="11" dt="2022-09-11T06:49:30.639"/>
    <p1510:client id="{7008C353-921D-4A67-92F7-2C71BF4AD339}" v="1290" dt="2022-09-11T08:53:37.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ret Nunez" userId="a9bb3e29e157fb45" providerId="Windows Live" clId="Web-{7008C353-921D-4A67-92F7-2C71BF4AD339}"/>
    <pc:docChg chg="addSld modSld addMainMaster delMainMaster">
      <pc:chgData name="Garret Nunez" userId="a9bb3e29e157fb45" providerId="Windows Live" clId="Web-{7008C353-921D-4A67-92F7-2C71BF4AD339}" dt="2022-09-11T08:53:34.593" v="1572"/>
      <pc:docMkLst>
        <pc:docMk/>
      </pc:docMkLst>
      <pc:sldChg chg="addSp delSp modSp mod setBg modClrScheme setClrOvrMap chgLayout">
        <pc:chgData name="Garret Nunez" userId="a9bb3e29e157fb45" providerId="Windows Live" clId="Web-{7008C353-921D-4A67-92F7-2C71BF4AD339}" dt="2022-09-11T06:53:05.755" v="36" actId="20577"/>
        <pc:sldMkLst>
          <pc:docMk/>
          <pc:sldMk cId="109857222" sldId="256"/>
        </pc:sldMkLst>
        <pc:spChg chg="mod">
          <ac:chgData name="Garret Nunez" userId="a9bb3e29e157fb45" providerId="Windows Live" clId="Web-{7008C353-921D-4A67-92F7-2C71BF4AD339}" dt="2022-09-11T06:52:32.566" v="21" actId="20577"/>
          <ac:spMkLst>
            <pc:docMk/>
            <pc:sldMk cId="109857222" sldId="256"/>
            <ac:spMk id="2" creationId="{00000000-0000-0000-0000-000000000000}"/>
          </ac:spMkLst>
        </pc:spChg>
        <pc:spChg chg="mod">
          <ac:chgData name="Garret Nunez" userId="a9bb3e29e157fb45" providerId="Windows Live" clId="Web-{7008C353-921D-4A67-92F7-2C71BF4AD339}" dt="2022-09-11T06:53:05.755" v="36" actId="20577"/>
          <ac:spMkLst>
            <pc:docMk/>
            <pc:sldMk cId="109857222" sldId="256"/>
            <ac:spMk id="3" creationId="{00000000-0000-0000-0000-000000000000}"/>
          </ac:spMkLst>
        </pc:spChg>
        <pc:spChg chg="del">
          <ac:chgData name="Garret Nunez" userId="a9bb3e29e157fb45" providerId="Windows Live" clId="Web-{7008C353-921D-4A67-92F7-2C71BF4AD339}" dt="2022-09-11T06:52:24.285" v="19"/>
          <ac:spMkLst>
            <pc:docMk/>
            <pc:sldMk cId="109857222" sldId="256"/>
            <ac:spMk id="41" creationId="{8A95209C-5275-4E15-8EA7-7F42980ABF2D}"/>
          </ac:spMkLst>
        </pc:spChg>
        <pc:spChg chg="del">
          <ac:chgData name="Garret Nunez" userId="a9bb3e29e157fb45" providerId="Windows Live" clId="Web-{7008C353-921D-4A67-92F7-2C71BF4AD339}" dt="2022-09-11T06:52:24.285" v="19"/>
          <ac:spMkLst>
            <pc:docMk/>
            <pc:sldMk cId="109857222" sldId="256"/>
            <ac:spMk id="42" creationId="{4F2ED431-E304-4FF0-9F4E-032783C9D612}"/>
          </ac:spMkLst>
        </pc:spChg>
        <pc:spChg chg="del">
          <ac:chgData name="Garret Nunez" userId="a9bb3e29e157fb45" providerId="Windows Live" clId="Web-{7008C353-921D-4A67-92F7-2C71BF4AD339}" dt="2022-09-11T06:52:24.285" v="19"/>
          <ac:spMkLst>
            <pc:docMk/>
            <pc:sldMk cId="109857222" sldId="256"/>
            <ac:spMk id="43" creationId="{4E87FCFB-2CCE-460D-B3DD-557C8BD1B94A}"/>
          </ac:spMkLst>
        </pc:spChg>
        <pc:spChg chg="add">
          <ac:chgData name="Garret Nunez" userId="a9bb3e29e157fb45" providerId="Windows Live" clId="Web-{7008C353-921D-4A67-92F7-2C71BF4AD339}" dt="2022-09-11T06:52:24.285" v="19"/>
          <ac:spMkLst>
            <pc:docMk/>
            <pc:sldMk cId="109857222" sldId="256"/>
            <ac:spMk id="54" creationId="{A5931BE0-4B93-4D6C-878E-ACC59D6B4587}"/>
          </ac:spMkLst>
        </pc:spChg>
        <pc:spChg chg="add">
          <ac:chgData name="Garret Nunez" userId="a9bb3e29e157fb45" providerId="Windows Live" clId="Web-{7008C353-921D-4A67-92F7-2C71BF4AD339}" dt="2022-09-11T06:52:24.285" v="19"/>
          <ac:spMkLst>
            <pc:docMk/>
            <pc:sldMk cId="109857222" sldId="256"/>
            <ac:spMk id="56" creationId="{C5D31EF7-7A67-43B2-8B5E-B4A6241B1A83}"/>
          </ac:spMkLst>
        </pc:spChg>
        <pc:grpChg chg="add">
          <ac:chgData name="Garret Nunez" userId="a9bb3e29e157fb45" providerId="Windows Live" clId="Web-{7008C353-921D-4A67-92F7-2C71BF4AD339}" dt="2022-09-11T06:52:24.285" v="19"/>
          <ac:grpSpMkLst>
            <pc:docMk/>
            <pc:sldMk cId="109857222" sldId="256"/>
            <ac:grpSpMk id="48" creationId="{3BDBC526-6DCD-4FF6-8395-D8C22E46E527}"/>
          </ac:grpSpMkLst>
        </pc:grpChg>
        <pc:picChg chg="mod ord">
          <ac:chgData name="Garret Nunez" userId="a9bb3e29e157fb45" providerId="Windows Live" clId="Web-{7008C353-921D-4A67-92F7-2C71BF4AD339}" dt="2022-09-11T06:52:24.285" v="19"/>
          <ac:picMkLst>
            <pc:docMk/>
            <pc:sldMk cId="109857222" sldId="256"/>
            <ac:picMk id="4" creationId="{F24277D2-DB17-A622-29E2-C4D4E655F56E}"/>
          </ac:picMkLst>
        </pc:picChg>
      </pc:sldChg>
      <pc:sldChg chg="modSp new modNotes">
        <pc:chgData name="Garret Nunez" userId="a9bb3e29e157fb45" providerId="Windows Live" clId="Web-{7008C353-921D-4A67-92F7-2C71BF4AD339}" dt="2022-09-11T08:18:20.037" v="457"/>
        <pc:sldMkLst>
          <pc:docMk/>
          <pc:sldMk cId="4081507730" sldId="257"/>
        </pc:sldMkLst>
        <pc:spChg chg="mod">
          <ac:chgData name="Garret Nunez" userId="a9bb3e29e157fb45" providerId="Windows Live" clId="Web-{7008C353-921D-4A67-92F7-2C71BF4AD339}" dt="2022-09-11T06:54:12.711" v="46" actId="20577"/>
          <ac:spMkLst>
            <pc:docMk/>
            <pc:sldMk cId="4081507730" sldId="257"/>
            <ac:spMk id="2" creationId="{302E9C5D-418B-A082-7A86-A04AE69CDEA7}"/>
          </ac:spMkLst>
        </pc:spChg>
        <pc:spChg chg="mod">
          <ac:chgData name="Garret Nunez" userId="a9bb3e29e157fb45" providerId="Windows Live" clId="Web-{7008C353-921D-4A67-92F7-2C71BF4AD339}" dt="2022-09-11T07:10:06.676" v="313" actId="20577"/>
          <ac:spMkLst>
            <pc:docMk/>
            <pc:sldMk cId="4081507730" sldId="257"/>
            <ac:spMk id="3" creationId="{21BC4055-27CC-810E-6C2A-F893762F40B5}"/>
          </ac:spMkLst>
        </pc:spChg>
      </pc:sldChg>
      <pc:sldChg chg="modSp new modNotes">
        <pc:chgData name="Garret Nunez" userId="a9bb3e29e157fb45" providerId="Windows Live" clId="Web-{7008C353-921D-4A67-92F7-2C71BF4AD339}" dt="2022-09-11T08:24:14.007" v="722"/>
        <pc:sldMkLst>
          <pc:docMk/>
          <pc:sldMk cId="1405030384" sldId="258"/>
        </pc:sldMkLst>
        <pc:spChg chg="mod">
          <ac:chgData name="Garret Nunez" userId="a9bb3e29e157fb45" providerId="Windows Live" clId="Web-{7008C353-921D-4A67-92F7-2C71BF4AD339}" dt="2022-09-11T08:16:32.205" v="385" actId="20577"/>
          <ac:spMkLst>
            <pc:docMk/>
            <pc:sldMk cId="1405030384" sldId="258"/>
            <ac:spMk id="2" creationId="{BAD8AB1D-D811-545E-7804-7EC98A5AD299}"/>
          </ac:spMkLst>
        </pc:spChg>
        <pc:spChg chg="mod">
          <ac:chgData name="Garret Nunez" userId="a9bb3e29e157fb45" providerId="Windows Live" clId="Web-{7008C353-921D-4A67-92F7-2C71BF4AD339}" dt="2022-09-11T08:17:48.724" v="456" actId="20577"/>
          <ac:spMkLst>
            <pc:docMk/>
            <pc:sldMk cId="1405030384" sldId="258"/>
            <ac:spMk id="3" creationId="{E0711231-D80B-5B65-3830-DFFF4E9254C8}"/>
          </ac:spMkLst>
        </pc:spChg>
      </pc:sldChg>
      <pc:sldChg chg="modSp new modNotes">
        <pc:chgData name="Garret Nunez" userId="a9bb3e29e157fb45" providerId="Windows Live" clId="Web-{7008C353-921D-4A67-92F7-2C71BF4AD339}" dt="2022-09-11T08:29:43.289" v="890" actId="20577"/>
        <pc:sldMkLst>
          <pc:docMk/>
          <pc:sldMk cId="2967956373" sldId="259"/>
        </pc:sldMkLst>
        <pc:spChg chg="mod">
          <ac:chgData name="Garret Nunez" userId="a9bb3e29e157fb45" providerId="Windows Live" clId="Web-{7008C353-921D-4A67-92F7-2C71BF4AD339}" dt="2022-09-11T06:55:39.214" v="78" actId="20577"/>
          <ac:spMkLst>
            <pc:docMk/>
            <pc:sldMk cId="2967956373" sldId="259"/>
            <ac:spMk id="2" creationId="{CD86B986-6723-0F11-29C4-AD0E2969220E}"/>
          </ac:spMkLst>
        </pc:spChg>
        <pc:spChg chg="mod">
          <ac:chgData name="Garret Nunez" userId="a9bb3e29e157fb45" providerId="Windows Live" clId="Web-{7008C353-921D-4A67-92F7-2C71BF4AD339}" dt="2022-09-11T08:29:43.289" v="890" actId="20577"/>
          <ac:spMkLst>
            <pc:docMk/>
            <pc:sldMk cId="2967956373" sldId="259"/>
            <ac:spMk id="3" creationId="{1354CAFE-D54F-B469-B0C5-254F9B78374E}"/>
          </ac:spMkLst>
        </pc:spChg>
      </pc:sldChg>
      <pc:sldChg chg="modSp new modNotes">
        <pc:chgData name="Garret Nunez" userId="a9bb3e29e157fb45" providerId="Windows Live" clId="Web-{7008C353-921D-4A67-92F7-2C71BF4AD339}" dt="2022-09-11T08:31:37.512" v="903" actId="20577"/>
        <pc:sldMkLst>
          <pc:docMk/>
          <pc:sldMk cId="4083470913" sldId="260"/>
        </pc:sldMkLst>
        <pc:spChg chg="mod">
          <ac:chgData name="Garret Nunez" userId="a9bb3e29e157fb45" providerId="Windows Live" clId="Web-{7008C353-921D-4A67-92F7-2C71BF4AD339}" dt="2022-09-11T06:55:59.824" v="90" actId="20577"/>
          <ac:spMkLst>
            <pc:docMk/>
            <pc:sldMk cId="4083470913" sldId="260"/>
            <ac:spMk id="2" creationId="{0B27F452-43EF-E7BC-E8C9-5DAA9C8B37F0}"/>
          </ac:spMkLst>
        </pc:spChg>
        <pc:spChg chg="mod">
          <ac:chgData name="Garret Nunez" userId="a9bb3e29e157fb45" providerId="Windows Live" clId="Web-{7008C353-921D-4A67-92F7-2C71BF4AD339}" dt="2022-09-11T08:31:37.512" v="903" actId="20577"/>
          <ac:spMkLst>
            <pc:docMk/>
            <pc:sldMk cId="4083470913" sldId="260"/>
            <ac:spMk id="3" creationId="{CCD27440-66AA-B22E-6BC7-3B951962B4E5}"/>
          </ac:spMkLst>
        </pc:spChg>
      </pc:sldChg>
      <pc:sldChg chg="modSp new modNotes">
        <pc:chgData name="Garret Nunez" userId="a9bb3e29e157fb45" providerId="Windows Live" clId="Web-{7008C353-921D-4A67-92F7-2C71BF4AD339}" dt="2022-09-11T08:53:34.593" v="1572"/>
        <pc:sldMkLst>
          <pc:docMk/>
          <pc:sldMk cId="950980013" sldId="261"/>
        </pc:sldMkLst>
        <pc:spChg chg="mod">
          <ac:chgData name="Garret Nunez" userId="a9bb3e29e157fb45" providerId="Windows Live" clId="Web-{7008C353-921D-4A67-92F7-2C71BF4AD339}" dt="2022-09-11T06:56:09.481" v="97" actId="20577"/>
          <ac:spMkLst>
            <pc:docMk/>
            <pc:sldMk cId="950980013" sldId="261"/>
            <ac:spMk id="2" creationId="{8D651918-8C01-421F-CA83-62987B93D981}"/>
          </ac:spMkLst>
        </pc:spChg>
        <pc:spChg chg="mod">
          <ac:chgData name="Garret Nunez" userId="a9bb3e29e157fb45" providerId="Windows Live" clId="Web-{7008C353-921D-4A67-92F7-2C71BF4AD339}" dt="2022-09-11T08:37:44.367" v="1100" actId="20577"/>
          <ac:spMkLst>
            <pc:docMk/>
            <pc:sldMk cId="950980013" sldId="261"/>
            <ac:spMk id="3" creationId="{C93ADF7F-3B34-B579-E403-408E5886F13E}"/>
          </ac:spMkLst>
        </pc:spChg>
      </pc:sldChg>
      <pc:sldChg chg="modSp new modNotes">
        <pc:chgData name="Garret Nunez" userId="a9bb3e29e157fb45" providerId="Windows Live" clId="Web-{7008C353-921D-4A67-92F7-2C71BF4AD339}" dt="2022-09-11T08:42:32.706" v="1210"/>
        <pc:sldMkLst>
          <pc:docMk/>
          <pc:sldMk cId="3616733491" sldId="262"/>
        </pc:sldMkLst>
        <pc:spChg chg="mod">
          <ac:chgData name="Garret Nunez" userId="a9bb3e29e157fb45" providerId="Windows Live" clId="Web-{7008C353-921D-4A67-92F7-2C71BF4AD339}" dt="2022-09-11T06:56:47.076" v="102" actId="20577"/>
          <ac:spMkLst>
            <pc:docMk/>
            <pc:sldMk cId="3616733491" sldId="262"/>
            <ac:spMk id="2" creationId="{EDB9602C-B33E-2251-8CB3-BE9309030CCD}"/>
          </ac:spMkLst>
        </pc:spChg>
        <pc:spChg chg="mod">
          <ac:chgData name="Garret Nunez" userId="a9bb3e29e157fb45" providerId="Windows Live" clId="Web-{7008C353-921D-4A67-92F7-2C71BF4AD339}" dt="2022-09-11T08:41:32.548" v="1206" actId="20577"/>
          <ac:spMkLst>
            <pc:docMk/>
            <pc:sldMk cId="3616733491" sldId="262"/>
            <ac:spMk id="3" creationId="{459B0DD5-5333-1EAA-C644-11EFABC5D612}"/>
          </ac:spMkLst>
        </pc:spChg>
      </pc:sldChg>
      <pc:sldChg chg="modSp new modNotes">
        <pc:chgData name="Garret Nunez" userId="a9bb3e29e157fb45" providerId="Windows Live" clId="Web-{7008C353-921D-4A67-92F7-2C71BF4AD339}" dt="2022-09-11T08:49:05.023" v="1434" actId="20577"/>
        <pc:sldMkLst>
          <pc:docMk/>
          <pc:sldMk cId="1090839596" sldId="263"/>
        </pc:sldMkLst>
        <pc:spChg chg="mod">
          <ac:chgData name="Garret Nunez" userId="a9bb3e29e157fb45" providerId="Windows Live" clId="Web-{7008C353-921D-4A67-92F7-2C71BF4AD339}" dt="2022-09-11T06:57:01.268" v="120" actId="20577"/>
          <ac:spMkLst>
            <pc:docMk/>
            <pc:sldMk cId="1090839596" sldId="263"/>
            <ac:spMk id="2" creationId="{C6D4555B-BFFF-F587-3CA3-65519F03F2AA}"/>
          </ac:spMkLst>
        </pc:spChg>
        <pc:spChg chg="mod">
          <ac:chgData name="Garret Nunez" userId="a9bb3e29e157fb45" providerId="Windows Live" clId="Web-{7008C353-921D-4A67-92F7-2C71BF4AD339}" dt="2022-09-11T08:49:05.023" v="1434" actId="20577"/>
          <ac:spMkLst>
            <pc:docMk/>
            <pc:sldMk cId="1090839596" sldId="263"/>
            <ac:spMk id="3" creationId="{042D6B35-D552-F79B-649E-F44E5156E28B}"/>
          </ac:spMkLst>
        </pc:spChg>
      </pc:sldChg>
      <pc:sldChg chg="modSp new modNotes">
        <pc:chgData name="Garret Nunez" userId="a9bb3e29e157fb45" providerId="Windows Live" clId="Web-{7008C353-921D-4A67-92F7-2C71BF4AD339}" dt="2022-09-11T08:53:15.812" v="1568"/>
        <pc:sldMkLst>
          <pc:docMk/>
          <pc:sldMk cId="2504898994" sldId="264"/>
        </pc:sldMkLst>
        <pc:spChg chg="mod">
          <ac:chgData name="Garret Nunez" userId="a9bb3e29e157fb45" providerId="Windows Live" clId="Web-{7008C353-921D-4A67-92F7-2C71BF4AD339}" dt="2022-09-11T06:57:21.535" v="126" actId="20577"/>
          <ac:spMkLst>
            <pc:docMk/>
            <pc:sldMk cId="2504898994" sldId="264"/>
            <ac:spMk id="2" creationId="{0CF4DFFC-C407-533F-184B-31B9DB0CB205}"/>
          </ac:spMkLst>
        </pc:spChg>
        <pc:spChg chg="mod">
          <ac:chgData name="Garret Nunez" userId="a9bb3e29e157fb45" providerId="Windows Live" clId="Web-{7008C353-921D-4A67-92F7-2C71BF4AD339}" dt="2022-09-11T08:52:54.264" v="1566" actId="20577"/>
          <ac:spMkLst>
            <pc:docMk/>
            <pc:sldMk cId="2504898994" sldId="264"/>
            <ac:spMk id="3" creationId="{87018581-BBC1-4B08-AAB8-03B51CB807C7}"/>
          </ac:spMkLst>
        </pc:spChg>
      </pc:sldChg>
      <pc:sldChg chg="modSp new">
        <pc:chgData name="Garret Nunez" userId="a9bb3e29e157fb45" providerId="Windows Live" clId="Web-{7008C353-921D-4A67-92F7-2C71BF4AD339}" dt="2022-09-11T07:00:02.447" v="154" actId="14100"/>
        <pc:sldMkLst>
          <pc:docMk/>
          <pc:sldMk cId="698677198" sldId="265"/>
        </pc:sldMkLst>
        <pc:spChg chg="mod">
          <ac:chgData name="Garret Nunez" userId="a9bb3e29e157fb45" providerId="Windows Live" clId="Web-{7008C353-921D-4A67-92F7-2C71BF4AD339}" dt="2022-09-11T06:57:26.191" v="132" actId="20577"/>
          <ac:spMkLst>
            <pc:docMk/>
            <pc:sldMk cId="698677198" sldId="265"/>
            <ac:spMk id="2" creationId="{CCD26497-5EEC-0745-1F34-90AD93BF19E1}"/>
          </ac:spMkLst>
        </pc:spChg>
        <pc:spChg chg="mod">
          <ac:chgData name="Garret Nunez" userId="a9bb3e29e157fb45" providerId="Windows Live" clId="Web-{7008C353-921D-4A67-92F7-2C71BF4AD339}" dt="2022-09-11T07:00:02.447" v="154" actId="14100"/>
          <ac:spMkLst>
            <pc:docMk/>
            <pc:sldMk cId="698677198" sldId="265"/>
            <ac:spMk id="3" creationId="{E9D15374-4697-EFED-66A9-C6CB7AA6BAE1}"/>
          </ac:spMkLst>
        </pc:spChg>
      </pc:sldChg>
      <pc:sldMasterChg chg="del delSldLayout">
        <pc:chgData name="Garret Nunez" userId="a9bb3e29e157fb45" providerId="Windows Live" clId="Web-{7008C353-921D-4A67-92F7-2C71BF4AD339}" dt="2022-09-11T06:52:24.285" v="19"/>
        <pc:sldMasterMkLst>
          <pc:docMk/>
          <pc:sldMasterMk cId="3473334414" sldId="2147483787"/>
        </pc:sldMasterMkLst>
        <pc:sldLayoutChg chg="del">
          <pc:chgData name="Garret Nunez" userId="a9bb3e29e157fb45" providerId="Windows Live" clId="Web-{7008C353-921D-4A67-92F7-2C71BF4AD339}" dt="2022-09-11T06:52:24.285" v="19"/>
          <pc:sldLayoutMkLst>
            <pc:docMk/>
            <pc:sldMasterMk cId="3473334414" sldId="2147483787"/>
            <pc:sldLayoutMk cId="925976962" sldId="2147483776"/>
          </pc:sldLayoutMkLst>
        </pc:sldLayoutChg>
        <pc:sldLayoutChg chg="del">
          <pc:chgData name="Garret Nunez" userId="a9bb3e29e157fb45" providerId="Windows Live" clId="Web-{7008C353-921D-4A67-92F7-2C71BF4AD339}" dt="2022-09-11T06:52:24.285" v="19"/>
          <pc:sldLayoutMkLst>
            <pc:docMk/>
            <pc:sldMasterMk cId="3473334414" sldId="2147483787"/>
            <pc:sldLayoutMk cId="467235906" sldId="2147483777"/>
          </pc:sldLayoutMkLst>
        </pc:sldLayoutChg>
        <pc:sldLayoutChg chg="del">
          <pc:chgData name="Garret Nunez" userId="a9bb3e29e157fb45" providerId="Windows Live" clId="Web-{7008C353-921D-4A67-92F7-2C71BF4AD339}" dt="2022-09-11T06:52:24.285" v="19"/>
          <pc:sldLayoutMkLst>
            <pc:docMk/>
            <pc:sldMasterMk cId="3473334414" sldId="2147483787"/>
            <pc:sldLayoutMk cId="2407243348" sldId="2147483778"/>
          </pc:sldLayoutMkLst>
        </pc:sldLayoutChg>
        <pc:sldLayoutChg chg="del">
          <pc:chgData name="Garret Nunez" userId="a9bb3e29e157fb45" providerId="Windows Live" clId="Web-{7008C353-921D-4A67-92F7-2C71BF4AD339}" dt="2022-09-11T06:52:24.285" v="19"/>
          <pc:sldLayoutMkLst>
            <pc:docMk/>
            <pc:sldMasterMk cId="3473334414" sldId="2147483787"/>
            <pc:sldLayoutMk cId="532577663" sldId="2147483779"/>
          </pc:sldLayoutMkLst>
        </pc:sldLayoutChg>
        <pc:sldLayoutChg chg="del">
          <pc:chgData name="Garret Nunez" userId="a9bb3e29e157fb45" providerId="Windows Live" clId="Web-{7008C353-921D-4A67-92F7-2C71BF4AD339}" dt="2022-09-11T06:52:24.285" v="19"/>
          <pc:sldLayoutMkLst>
            <pc:docMk/>
            <pc:sldMasterMk cId="3473334414" sldId="2147483787"/>
            <pc:sldLayoutMk cId="1114235364" sldId="2147483780"/>
          </pc:sldLayoutMkLst>
        </pc:sldLayoutChg>
        <pc:sldLayoutChg chg="del">
          <pc:chgData name="Garret Nunez" userId="a9bb3e29e157fb45" providerId="Windows Live" clId="Web-{7008C353-921D-4A67-92F7-2C71BF4AD339}" dt="2022-09-11T06:52:24.285" v="19"/>
          <pc:sldLayoutMkLst>
            <pc:docMk/>
            <pc:sldMasterMk cId="3473334414" sldId="2147483787"/>
            <pc:sldLayoutMk cId="3951853950" sldId="2147483781"/>
          </pc:sldLayoutMkLst>
        </pc:sldLayoutChg>
        <pc:sldLayoutChg chg="del">
          <pc:chgData name="Garret Nunez" userId="a9bb3e29e157fb45" providerId="Windows Live" clId="Web-{7008C353-921D-4A67-92F7-2C71BF4AD339}" dt="2022-09-11T06:52:24.285" v="19"/>
          <pc:sldLayoutMkLst>
            <pc:docMk/>
            <pc:sldMasterMk cId="3473334414" sldId="2147483787"/>
            <pc:sldLayoutMk cId="1847049335" sldId="2147483782"/>
          </pc:sldLayoutMkLst>
        </pc:sldLayoutChg>
        <pc:sldLayoutChg chg="del">
          <pc:chgData name="Garret Nunez" userId="a9bb3e29e157fb45" providerId="Windows Live" clId="Web-{7008C353-921D-4A67-92F7-2C71BF4AD339}" dt="2022-09-11T06:52:24.285" v="19"/>
          <pc:sldLayoutMkLst>
            <pc:docMk/>
            <pc:sldMasterMk cId="3473334414" sldId="2147483787"/>
            <pc:sldLayoutMk cId="2877493301" sldId="2147483783"/>
          </pc:sldLayoutMkLst>
        </pc:sldLayoutChg>
        <pc:sldLayoutChg chg="del">
          <pc:chgData name="Garret Nunez" userId="a9bb3e29e157fb45" providerId="Windows Live" clId="Web-{7008C353-921D-4A67-92F7-2C71BF4AD339}" dt="2022-09-11T06:52:24.285" v="19"/>
          <pc:sldLayoutMkLst>
            <pc:docMk/>
            <pc:sldMasterMk cId="3473334414" sldId="2147483787"/>
            <pc:sldLayoutMk cId="1946502244" sldId="2147483784"/>
          </pc:sldLayoutMkLst>
        </pc:sldLayoutChg>
        <pc:sldLayoutChg chg="del">
          <pc:chgData name="Garret Nunez" userId="a9bb3e29e157fb45" providerId="Windows Live" clId="Web-{7008C353-921D-4A67-92F7-2C71BF4AD339}" dt="2022-09-11T06:52:24.285" v="19"/>
          <pc:sldLayoutMkLst>
            <pc:docMk/>
            <pc:sldMasterMk cId="3473334414" sldId="2147483787"/>
            <pc:sldLayoutMk cId="2503930687" sldId="2147483785"/>
          </pc:sldLayoutMkLst>
        </pc:sldLayoutChg>
        <pc:sldLayoutChg chg="del">
          <pc:chgData name="Garret Nunez" userId="a9bb3e29e157fb45" providerId="Windows Live" clId="Web-{7008C353-921D-4A67-92F7-2C71BF4AD339}" dt="2022-09-11T06:52:24.285" v="19"/>
          <pc:sldLayoutMkLst>
            <pc:docMk/>
            <pc:sldMasterMk cId="3473334414" sldId="2147483787"/>
            <pc:sldLayoutMk cId="2952239944" sldId="2147483786"/>
          </pc:sldLayoutMkLst>
        </pc:sldLayoutChg>
      </pc:sldMasterChg>
      <pc:sldMasterChg chg="add addSldLayout">
        <pc:chgData name="Garret Nunez" userId="a9bb3e29e157fb45" providerId="Windows Live" clId="Web-{7008C353-921D-4A67-92F7-2C71BF4AD339}" dt="2022-09-11T06:52:24.285" v="19"/>
        <pc:sldMasterMkLst>
          <pc:docMk/>
          <pc:sldMasterMk cId="4128909473" sldId="2147483824"/>
        </pc:sldMasterMkLst>
        <pc:sldLayoutChg chg="add">
          <pc:chgData name="Garret Nunez" userId="a9bb3e29e157fb45" providerId="Windows Live" clId="Web-{7008C353-921D-4A67-92F7-2C71BF4AD339}" dt="2022-09-11T06:52:24.285" v="19"/>
          <pc:sldLayoutMkLst>
            <pc:docMk/>
            <pc:sldMasterMk cId="4128909473" sldId="2147483824"/>
            <pc:sldLayoutMk cId="410679006" sldId="2147483813"/>
          </pc:sldLayoutMkLst>
        </pc:sldLayoutChg>
        <pc:sldLayoutChg chg="add">
          <pc:chgData name="Garret Nunez" userId="a9bb3e29e157fb45" providerId="Windows Live" clId="Web-{7008C353-921D-4A67-92F7-2C71BF4AD339}" dt="2022-09-11T06:52:24.285" v="19"/>
          <pc:sldLayoutMkLst>
            <pc:docMk/>
            <pc:sldMasterMk cId="4128909473" sldId="2147483824"/>
            <pc:sldLayoutMk cId="315649632" sldId="2147483814"/>
          </pc:sldLayoutMkLst>
        </pc:sldLayoutChg>
        <pc:sldLayoutChg chg="add">
          <pc:chgData name="Garret Nunez" userId="a9bb3e29e157fb45" providerId="Windows Live" clId="Web-{7008C353-921D-4A67-92F7-2C71BF4AD339}" dt="2022-09-11T06:52:24.285" v="19"/>
          <pc:sldLayoutMkLst>
            <pc:docMk/>
            <pc:sldMasterMk cId="4128909473" sldId="2147483824"/>
            <pc:sldLayoutMk cId="1408796060" sldId="2147483815"/>
          </pc:sldLayoutMkLst>
        </pc:sldLayoutChg>
        <pc:sldLayoutChg chg="add">
          <pc:chgData name="Garret Nunez" userId="a9bb3e29e157fb45" providerId="Windows Live" clId="Web-{7008C353-921D-4A67-92F7-2C71BF4AD339}" dt="2022-09-11T06:52:24.285" v="19"/>
          <pc:sldLayoutMkLst>
            <pc:docMk/>
            <pc:sldMasterMk cId="4128909473" sldId="2147483824"/>
            <pc:sldLayoutMk cId="3982394686" sldId="2147483816"/>
          </pc:sldLayoutMkLst>
        </pc:sldLayoutChg>
        <pc:sldLayoutChg chg="add">
          <pc:chgData name="Garret Nunez" userId="a9bb3e29e157fb45" providerId="Windows Live" clId="Web-{7008C353-921D-4A67-92F7-2C71BF4AD339}" dt="2022-09-11T06:52:24.285" v="19"/>
          <pc:sldLayoutMkLst>
            <pc:docMk/>
            <pc:sldMasterMk cId="4128909473" sldId="2147483824"/>
            <pc:sldLayoutMk cId="995871856" sldId="2147483817"/>
          </pc:sldLayoutMkLst>
        </pc:sldLayoutChg>
        <pc:sldLayoutChg chg="add">
          <pc:chgData name="Garret Nunez" userId="a9bb3e29e157fb45" providerId="Windows Live" clId="Web-{7008C353-921D-4A67-92F7-2C71BF4AD339}" dt="2022-09-11T06:52:24.285" v="19"/>
          <pc:sldLayoutMkLst>
            <pc:docMk/>
            <pc:sldMasterMk cId="4128909473" sldId="2147483824"/>
            <pc:sldLayoutMk cId="1817729663" sldId="2147483818"/>
          </pc:sldLayoutMkLst>
        </pc:sldLayoutChg>
        <pc:sldLayoutChg chg="add">
          <pc:chgData name="Garret Nunez" userId="a9bb3e29e157fb45" providerId="Windows Live" clId="Web-{7008C353-921D-4A67-92F7-2C71BF4AD339}" dt="2022-09-11T06:52:24.285" v="19"/>
          <pc:sldLayoutMkLst>
            <pc:docMk/>
            <pc:sldMasterMk cId="4128909473" sldId="2147483824"/>
            <pc:sldLayoutMk cId="3977299635" sldId="2147483819"/>
          </pc:sldLayoutMkLst>
        </pc:sldLayoutChg>
        <pc:sldLayoutChg chg="add">
          <pc:chgData name="Garret Nunez" userId="a9bb3e29e157fb45" providerId="Windows Live" clId="Web-{7008C353-921D-4A67-92F7-2C71BF4AD339}" dt="2022-09-11T06:52:24.285" v="19"/>
          <pc:sldLayoutMkLst>
            <pc:docMk/>
            <pc:sldMasterMk cId="4128909473" sldId="2147483824"/>
            <pc:sldLayoutMk cId="2243030685" sldId="2147483820"/>
          </pc:sldLayoutMkLst>
        </pc:sldLayoutChg>
        <pc:sldLayoutChg chg="add">
          <pc:chgData name="Garret Nunez" userId="a9bb3e29e157fb45" providerId="Windows Live" clId="Web-{7008C353-921D-4A67-92F7-2C71BF4AD339}" dt="2022-09-11T06:52:24.285" v="19"/>
          <pc:sldLayoutMkLst>
            <pc:docMk/>
            <pc:sldMasterMk cId="4128909473" sldId="2147483824"/>
            <pc:sldLayoutMk cId="983890310" sldId="2147483821"/>
          </pc:sldLayoutMkLst>
        </pc:sldLayoutChg>
        <pc:sldLayoutChg chg="add">
          <pc:chgData name="Garret Nunez" userId="a9bb3e29e157fb45" providerId="Windows Live" clId="Web-{7008C353-921D-4A67-92F7-2C71BF4AD339}" dt="2022-09-11T06:52:24.285" v="19"/>
          <pc:sldLayoutMkLst>
            <pc:docMk/>
            <pc:sldMasterMk cId="4128909473" sldId="2147483824"/>
            <pc:sldLayoutMk cId="2974499581" sldId="2147483822"/>
          </pc:sldLayoutMkLst>
        </pc:sldLayoutChg>
        <pc:sldLayoutChg chg="add">
          <pc:chgData name="Garret Nunez" userId="a9bb3e29e157fb45" providerId="Windows Live" clId="Web-{7008C353-921D-4A67-92F7-2C71BF4AD339}" dt="2022-09-11T06:52:24.285" v="19"/>
          <pc:sldLayoutMkLst>
            <pc:docMk/>
            <pc:sldMasterMk cId="4128909473" sldId="2147483824"/>
            <pc:sldLayoutMk cId="1350838402" sldId="2147483823"/>
          </pc:sldLayoutMkLst>
        </pc:sldLayoutChg>
      </pc:sldMasterChg>
    </pc:docChg>
  </pc:docChgLst>
  <pc:docChgLst>
    <pc:chgData name="Garret Nunez" userId="a9bb3e29e157fb45" providerId="Windows Live" clId="Web-{43D6A5BF-F9DB-442A-8244-9F07D0F966E1}"/>
    <pc:docChg chg="modSld addMainMaster delMainMaster">
      <pc:chgData name="Garret Nunez" userId="a9bb3e29e157fb45" providerId="Windows Live" clId="Web-{43D6A5BF-F9DB-442A-8244-9F07D0F966E1}" dt="2022-09-11T06:49:42.030" v="14"/>
      <pc:docMkLst>
        <pc:docMk/>
      </pc:docMkLst>
      <pc:sldChg chg="addSp delSp modSp mod setBg modClrScheme setClrOvrMap chgLayout">
        <pc:chgData name="Garret Nunez" userId="a9bb3e29e157fb45" providerId="Windows Live" clId="Web-{43D6A5BF-F9DB-442A-8244-9F07D0F966E1}" dt="2022-09-11T06:49:42.030" v="14"/>
        <pc:sldMkLst>
          <pc:docMk/>
          <pc:sldMk cId="109857222" sldId="256"/>
        </pc:sldMkLst>
        <pc:spChg chg="mod">
          <ac:chgData name="Garret Nunez" userId="a9bb3e29e157fb45" providerId="Windows Live" clId="Web-{43D6A5BF-F9DB-442A-8244-9F07D0F966E1}" dt="2022-09-11T06:49:42.030" v="14"/>
          <ac:spMkLst>
            <pc:docMk/>
            <pc:sldMk cId="109857222" sldId="256"/>
            <ac:spMk id="2" creationId="{00000000-0000-0000-0000-000000000000}"/>
          </ac:spMkLst>
        </pc:spChg>
        <pc:spChg chg="mod">
          <ac:chgData name="Garret Nunez" userId="a9bb3e29e157fb45" providerId="Windows Live" clId="Web-{43D6A5BF-F9DB-442A-8244-9F07D0F966E1}" dt="2022-09-11T06:49:42.030" v="14"/>
          <ac:spMkLst>
            <pc:docMk/>
            <pc:sldMk cId="109857222" sldId="256"/>
            <ac:spMk id="3" creationId="{00000000-0000-0000-0000-000000000000}"/>
          </ac:spMkLst>
        </pc:spChg>
        <pc:spChg chg="add del">
          <ac:chgData name="Garret Nunez" userId="a9bb3e29e157fb45" providerId="Windows Live" clId="Web-{43D6A5BF-F9DB-442A-8244-9F07D0F966E1}" dt="2022-09-11T06:49:42.030" v="14"/>
          <ac:spMkLst>
            <pc:docMk/>
            <pc:sldMk cId="109857222" sldId="256"/>
            <ac:spMk id="9" creationId="{55B419A7-F817-4767-8CCB-FB0E189C4ACD}"/>
          </ac:spMkLst>
        </pc:spChg>
        <pc:spChg chg="add del">
          <ac:chgData name="Garret Nunez" userId="a9bb3e29e157fb45" providerId="Windows Live" clId="Web-{43D6A5BF-F9DB-442A-8244-9F07D0F966E1}" dt="2022-09-11T06:49:42.030" v="14"/>
          <ac:spMkLst>
            <pc:docMk/>
            <pc:sldMk cId="109857222" sldId="256"/>
            <ac:spMk id="13" creationId="{ADA271CD-3011-4A05-B4A3-80F1794684F2}"/>
          </ac:spMkLst>
        </pc:spChg>
        <pc:spChg chg="add del">
          <ac:chgData name="Garret Nunez" userId="a9bb3e29e157fb45" providerId="Windows Live" clId="Web-{43D6A5BF-F9DB-442A-8244-9F07D0F966E1}" dt="2022-09-11T06:49:41.983" v="13"/>
          <ac:spMkLst>
            <pc:docMk/>
            <pc:sldMk cId="109857222" sldId="256"/>
            <ac:spMk id="18" creationId="{A5D0B0D3-D735-4619-AA45-B57B791E1744}"/>
          </ac:spMkLst>
        </pc:spChg>
        <pc:spChg chg="add del">
          <ac:chgData name="Garret Nunez" userId="a9bb3e29e157fb45" providerId="Windows Live" clId="Web-{43D6A5BF-F9DB-442A-8244-9F07D0F966E1}" dt="2022-09-11T06:49:41.983" v="13"/>
          <ac:spMkLst>
            <pc:docMk/>
            <pc:sldMk cId="109857222" sldId="256"/>
            <ac:spMk id="20" creationId="{25A2CBEC-4F23-437D-9D03-9968C9B79790}"/>
          </ac:spMkLst>
        </pc:spChg>
        <pc:spChg chg="add del">
          <ac:chgData name="Garret Nunez" userId="a9bb3e29e157fb45" providerId="Windows Live" clId="Web-{43D6A5BF-F9DB-442A-8244-9F07D0F966E1}" dt="2022-09-11T06:49:41.983" v="13"/>
          <ac:spMkLst>
            <pc:docMk/>
            <pc:sldMk cId="109857222" sldId="256"/>
            <ac:spMk id="30" creationId="{6264A856-A4F6-4068-9AC3-7B38A00DA75A}"/>
          </ac:spMkLst>
        </pc:spChg>
        <pc:spChg chg="add">
          <ac:chgData name="Garret Nunez" userId="a9bb3e29e157fb45" providerId="Windows Live" clId="Web-{43D6A5BF-F9DB-442A-8244-9F07D0F966E1}" dt="2022-09-11T06:49:42.030" v="14"/>
          <ac:spMkLst>
            <pc:docMk/>
            <pc:sldMk cId="109857222" sldId="256"/>
            <ac:spMk id="41" creationId="{8A95209C-5275-4E15-8EA7-7F42980ABF2D}"/>
          </ac:spMkLst>
        </pc:spChg>
        <pc:spChg chg="add">
          <ac:chgData name="Garret Nunez" userId="a9bb3e29e157fb45" providerId="Windows Live" clId="Web-{43D6A5BF-F9DB-442A-8244-9F07D0F966E1}" dt="2022-09-11T06:49:42.030" v="14"/>
          <ac:spMkLst>
            <pc:docMk/>
            <pc:sldMk cId="109857222" sldId="256"/>
            <ac:spMk id="42" creationId="{4F2ED431-E304-4FF0-9F4E-032783C9D612}"/>
          </ac:spMkLst>
        </pc:spChg>
        <pc:spChg chg="add">
          <ac:chgData name="Garret Nunez" userId="a9bb3e29e157fb45" providerId="Windows Live" clId="Web-{43D6A5BF-F9DB-442A-8244-9F07D0F966E1}" dt="2022-09-11T06:49:42.030" v="14"/>
          <ac:spMkLst>
            <pc:docMk/>
            <pc:sldMk cId="109857222" sldId="256"/>
            <ac:spMk id="43" creationId="{4E87FCFB-2CCE-460D-B3DD-557C8BD1B94A}"/>
          </ac:spMkLst>
        </pc:spChg>
        <pc:grpChg chg="add del">
          <ac:chgData name="Garret Nunez" userId="a9bb3e29e157fb45" providerId="Windows Live" clId="Web-{43D6A5BF-F9DB-442A-8244-9F07D0F966E1}" dt="2022-09-11T06:49:41.983" v="13"/>
          <ac:grpSpMkLst>
            <pc:docMk/>
            <pc:sldMk cId="109857222" sldId="256"/>
            <ac:grpSpMk id="22" creationId="{DBBA0A0D-8F6A-400A-9E49-8C008E2C7DB1}"/>
          </ac:grpSpMkLst>
        </pc:grpChg>
        <pc:grpChg chg="add del">
          <ac:chgData name="Garret Nunez" userId="a9bb3e29e157fb45" providerId="Windows Live" clId="Web-{43D6A5BF-F9DB-442A-8244-9F07D0F966E1}" dt="2022-09-11T06:49:41.983" v="13"/>
          <ac:grpSpMkLst>
            <pc:docMk/>
            <pc:sldMk cId="109857222" sldId="256"/>
            <ac:grpSpMk id="32" creationId="{C2983E8C-44FB-463B-B6B0-B53E96ACCD72}"/>
          </ac:grpSpMkLst>
        </pc:grpChg>
        <pc:picChg chg="add mod ord">
          <ac:chgData name="Garret Nunez" userId="a9bb3e29e157fb45" providerId="Windows Live" clId="Web-{43D6A5BF-F9DB-442A-8244-9F07D0F966E1}" dt="2022-09-11T06:49:42.030" v="14"/>
          <ac:picMkLst>
            <pc:docMk/>
            <pc:sldMk cId="109857222" sldId="256"/>
            <ac:picMk id="4" creationId="{F24277D2-DB17-A622-29E2-C4D4E655F56E}"/>
          </ac:picMkLst>
        </pc:picChg>
        <pc:cxnChg chg="add del">
          <ac:chgData name="Garret Nunez" userId="a9bb3e29e157fb45" providerId="Windows Live" clId="Web-{43D6A5BF-F9DB-442A-8244-9F07D0F966E1}" dt="2022-09-11T06:49:42.030" v="14"/>
          <ac:cxnSpMkLst>
            <pc:docMk/>
            <pc:sldMk cId="109857222" sldId="256"/>
            <ac:cxnSpMk id="11" creationId="{E3B95BE3-D5B2-4F38-9A01-17866C9FBA6E}"/>
          </ac:cxnSpMkLst>
        </pc:cxnChg>
      </pc:sldChg>
      <pc:sldMasterChg chg="del delSldLayout">
        <pc:chgData name="Garret Nunez" userId="a9bb3e29e157fb45" providerId="Windows Live" clId="Web-{43D6A5BF-F9DB-442A-8244-9F07D0F966E1}" dt="2022-09-11T06:49:08.404" v="0"/>
        <pc:sldMasterMkLst>
          <pc:docMk/>
          <pc:sldMasterMk cId="2460954070" sldId="2147483660"/>
        </pc:sldMasterMkLst>
        <pc:sldLayoutChg chg="del">
          <pc:chgData name="Garret Nunez" userId="a9bb3e29e157fb45" providerId="Windows Live" clId="Web-{43D6A5BF-F9DB-442A-8244-9F07D0F966E1}" dt="2022-09-11T06:49:08.404" v="0"/>
          <pc:sldLayoutMkLst>
            <pc:docMk/>
            <pc:sldMasterMk cId="2460954070" sldId="2147483660"/>
            <pc:sldLayoutMk cId="2385387890" sldId="2147483661"/>
          </pc:sldLayoutMkLst>
        </pc:sldLayoutChg>
        <pc:sldLayoutChg chg="del">
          <pc:chgData name="Garret Nunez" userId="a9bb3e29e157fb45" providerId="Windows Live" clId="Web-{43D6A5BF-F9DB-442A-8244-9F07D0F966E1}" dt="2022-09-11T06:49:08.404" v="0"/>
          <pc:sldLayoutMkLst>
            <pc:docMk/>
            <pc:sldMasterMk cId="2460954070" sldId="2147483660"/>
            <pc:sldLayoutMk cId="949138452" sldId="2147483662"/>
          </pc:sldLayoutMkLst>
        </pc:sldLayoutChg>
        <pc:sldLayoutChg chg="del">
          <pc:chgData name="Garret Nunez" userId="a9bb3e29e157fb45" providerId="Windows Live" clId="Web-{43D6A5BF-F9DB-442A-8244-9F07D0F966E1}" dt="2022-09-11T06:49:08.404" v="0"/>
          <pc:sldLayoutMkLst>
            <pc:docMk/>
            <pc:sldMasterMk cId="2460954070" sldId="2147483660"/>
            <pc:sldLayoutMk cId="2591524520" sldId="2147483663"/>
          </pc:sldLayoutMkLst>
        </pc:sldLayoutChg>
        <pc:sldLayoutChg chg="del">
          <pc:chgData name="Garret Nunez" userId="a9bb3e29e157fb45" providerId="Windows Live" clId="Web-{43D6A5BF-F9DB-442A-8244-9F07D0F966E1}" dt="2022-09-11T06:49:08.404" v="0"/>
          <pc:sldLayoutMkLst>
            <pc:docMk/>
            <pc:sldMasterMk cId="2460954070" sldId="2147483660"/>
            <pc:sldLayoutMk cId="1203092039" sldId="2147483664"/>
          </pc:sldLayoutMkLst>
        </pc:sldLayoutChg>
        <pc:sldLayoutChg chg="del">
          <pc:chgData name="Garret Nunez" userId="a9bb3e29e157fb45" providerId="Windows Live" clId="Web-{43D6A5BF-F9DB-442A-8244-9F07D0F966E1}" dt="2022-09-11T06:49:08.404" v="0"/>
          <pc:sldLayoutMkLst>
            <pc:docMk/>
            <pc:sldMasterMk cId="2460954070" sldId="2147483660"/>
            <pc:sldLayoutMk cId="3733172339" sldId="2147483665"/>
          </pc:sldLayoutMkLst>
        </pc:sldLayoutChg>
        <pc:sldLayoutChg chg="del">
          <pc:chgData name="Garret Nunez" userId="a9bb3e29e157fb45" providerId="Windows Live" clId="Web-{43D6A5BF-F9DB-442A-8244-9F07D0F966E1}" dt="2022-09-11T06:49:08.404" v="0"/>
          <pc:sldLayoutMkLst>
            <pc:docMk/>
            <pc:sldMasterMk cId="2460954070" sldId="2147483660"/>
            <pc:sldLayoutMk cId="3210312558" sldId="2147483666"/>
          </pc:sldLayoutMkLst>
        </pc:sldLayoutChg>
        <pc:sldLayoutChg chg="del">
          <pc:chgData name="Garret Nunez" userId="a9bb3e29e157fb45" providerId="Windows Live" clId="Web-{43D6A5BF-F9DB-442A-8244-9F07D0F966E1}" dt="2022-09-11T06:49:08.404" v="0"/>
          <pc:sldLayoutMkLst>
            <pc:docMk/>
            <pc:sldMasterMk cId="2460954070" sldId="2147483660"/>
            <pc:sldLayoutMk cId="3146388984" sldId="2147483667"/>
          </pc:sldLayoutMkLst>
        </pc:sldLayoutChg>
        <pc:sldLayoutChg chg="del">
          <pc:chgData name="Garret Nunez" userId="a9bb3e29e157fb45" providerId="Windows Live" clId="Web-{43D6A5BF-F9DB-442A-8244-9F07D0F966E1}" dt="2022-09-11T06:49:08.404" v="0"/>
          <pc:sldLayoutMkLst>
            <pc:docMk/>
            <pc:sldMasterMk cId="2460954070" sldId="2147483660"/>
            <pc:sldLayoutMk cId="3171841454" sldId="2147483668"/>
          </pc:sldLayoutMkLst>
        </pc:sldLayoutChg>
        <pc:sldLayoutChg chg="del">
          <pc:chgData name="Garret Nunez" userId="a9bb3e29e157fb45" providerId="Windows Live" clId="Web-{43D6A5BF-F9DB-442A-8244-9F07D0F966E1}" dt="2022-09-11T06:49:08.404" v="0"/>
          <pc:sldLayoutMkLst>
            <pc:docMk/>
            <pc:sldMasterMk cId="2460954070" sldId="2147483660"/>
            <pc:sldLayoutMk cId="1718958274" sldId="2147483669"/>
          </pc:sldLayoutMkLst>
        </pc:sldLayoutChg>
        <pc:sldLayoutChg chg="del">
          <pc:chgData name="Garret Nunez" userId="a9bb3e29e157fb45" providerId="Windows Live" clId="Web-{43D6A5BF-F9DB-442A-8244-9F07D0F966E1}" dt="2022-09-11T06:49:08.404" v="0"/>
          <pc:sldLayoutMkLst>
            <pc:docMk/>
            <pc:sldMasterMk cId="2460954070" sldId="2147483660"/>
            <pc:sldLayoutMk cId="2202905451" sldId="2147483670"/>
          </pc:sldLayoutMkLst>
        </pc:sldLayoutChg>
        <pc:sldLayoutChg chg="del">
          <pc:chgData name="Garret Nunez" userId="a9bb3e29e157fb45" providerId="Windows Live" clId="Web-{43D6A5BF-F9DB-442A-8244-9F07D0F966E1}" dt="2022-09-11T06:49:08.404" v="0"/>
          <pc:sldLayoutMkLst>
            <pc:docMk/>
            <pc:sldMasterMk cId="2460954070" sldId="2147483660"/>
            <pc:sldLayoutMk cId="3479445657" sldId="2147483671"/>
          </pc:sldLayoutMkLst>
        </pc:sldLayoutChg>
      </pc:sldMasterChg>
      <pc:sldMasterChg chg="add del addSldLayout delSldLayout">
        <pc:chgData name="Garret Nunez" userId="a9bb3e29e157fb45" providerId="Windows Live" clId="Web-{43D6A5BF-F9DB-442A-8244-9F07D0F966E1}" dt="2022-09-11T06:49:42.030" v="14"/>
        <pc:sldMasterMkLst>
          <pc:docMk/>
          <pc:sldMasterMk cId="2217899851" sldId="2147483698"/>
        </pc:sldMasterMkLst>
        <pc:sldLayoutChg chg="add del">
          <pc:chgData name="Garret Nunez" userId="a9bb3e29e157fb45" providerId="Windows Live" clId="Web-{43D6A5BF-F9DB-442A-8244-9F07D0F966E1}" dt="2022-09-11T06:49:42.030" v="14"/>
          <pc:sldLayoutMkLst>
            <pc:docMk/>
            <pc:sldMasterMk cId="2217899851" sldId="2147483698"/>
            <pc:sldLayoutMk cId="4208750881" sldId="2147483687"/>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1254617038" sldId="2147483688"/>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1836318161" sldId="2147483689"/>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2665112974" sldId="2147483690"/>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339264129" sldId="2147483691"/>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293370918" sldId="2147483692"/>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2684900410" sldId="2147483693"/>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3277244200" sldId="2147483694"/>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2593567485" sldId="2147483695"/>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3325231744" sldId="2147483696"/>
          </pc:sldLayoutMkLst>
        </pc:sldLayoutChg>
        <pc:sldLayoutChg chg="add del">
          <pc:chgData name="Garret Nunez" userId="a9bb3e29e157fb45" providerId="Windows Live" clId="Web-{43D6A5BF-F9DB-442A-8244-9F07D0F966E1}" dt="2022-09-11T06:49:42.030" v="14"/>
          <pc:sldLayoutMkLst>
            <pc:docMk/>
            <pc:sldMasterMk cId="2217899851" sldId="2147483698"/>
            <pc:sldLayoutMk cId="496115039" sldId="2147483697"/>
          </pc:sldLayoutMkLst>
        </pc:sldLayoutChg>
      </pc:sldMasterChg>
      <pc:sldMasterChg chg="add del addSldLayout delSldLayout">
        <pc:chgData name="Garret Nunez" userId="a9bb3e29e157fb45" providerId="Windows Live" clId="Web-{43D6A5BF-F9DB-442A-8244-9F07D0F966E1}" dt="2022-09-11T06:49:41.983" v="13"/>
        <pc:sldMasterMkLst>
          <pc:docMk/>
          <pc:sldMasterMk cId="1749930338" sldId="2147483748"/>
        </pc:sldMasterMkLst>
        <pc:sldLayoutChg chg="add del">
          <pc:chgData name="Garret Nunez" userId="a9bb3e29e157fb45" providerId="Windows Live" clId="Web-{43D6A5BF-F9DB-442A-8244-9F07D0F966E1}" dt="2022-09-11T06:49:41.983" v="13"/>
          <pc:sldLayoutMkLst>
            <pc:docMk/>
            <pc:sldMasterMk cId="1749930338" sldId="2147483748"/>
            <pc:sldLayoutMk cId="1418429872" sldId="2147483737"/>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2674569865" sldId="2147483738"/>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1231290770" sldId="2147483739"/>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3543355058" sldId="2147483740"/>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3736522304" sldId="2147483741"/>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774426855" sldId="2147483742"/>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2423153262" sldId="2147483743"/>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3247994408" sldId="2147483744"/>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2132965053" sldId="2147483745"/>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3711103772" sldId="2147483746"/>
          </pc:sldLayoutMkLst>
        </pc:sldLayoutChg>
        <pc:sldLayoutChg chg="add del">
          <pc:chgData name="Garret Nunez" userId="a9bb3e29e157fb45" providerId="Windows Live" clId="Web-{43D6A5BF-F9DB-442A-8244-9F07D0F966E1}" dt="2022-09-11T06:49:41.983" v="13"/>
          <pc:sldLayoutMkLst>
            <pc:docMk/>
            <pc:sldMasterMk cId="1749930338" sldId="2147483748"/>
            <pc:sldLayoutMk cId="846133720" sldId="2147483747"/>
          </pc:sldLayoutMkLst>
        </pc:sldLayoutChg>
      </pc:sldMasterChg>
      <pc:sldMasterChg chg="add addSldLayout">
        <pc:chgData name="Garret Nunez" userId="a9bb3e29e157fb45" providerId="Windows Live" clId="Web-{43D6A5BF-F9DB-442A-8244-9F07D0F966E1}" dt="2022-09-11T06:49:42.030" v="14"/>
        <pc:sldMasterMkLst>
          <pc:docMk/>
          <pc:sldMasterMk cId="3473334414" sldId="2147483787"/>
        </pc:sldMasterMkLst>
        <pc:sldLayoutChg chg="add">
          <pc:chgData name="Garret Nunez" userId="a9bb3e29e157fb45" providerId="Windows Live" clId="Web-{43D6A5BF-F9DB-442A-8244-9F07D0F966E1}" dt="2022-09-11T06:49:42.030" v="14"/>
          <pc:sldLayoutMkLst>
            <pc:docMk/>
            <pc:sldMasterMk cId="3473334414" sldId="2147483787"/>
            <pc:sldLayoutMk cId="925976962" sldId="2147483776"/>
          </pc:sldLayoutMkLst>
        </pc:sldLayoutChg>
        <pc:sldLayoutChg chg="add">
          <pc:chgData name="Garret Nunez" userId="a9bb3e29e157fb45" providerId="Windows Live" clId="Web-{43D6A5BF-F9DB-442A-8244-9F07D0F966E1}" dt="2022-09-11T06:49:42.030" v="14"/>
          <pc:sldLayoutMkLst>
            <pc:docMk/>
            <pc:sldMasterMk cId="3473334414" sldId="2147483787"/>
            <pc:sldLayoutMk cId="467235906" sldId="2147483777"/>
          </pc:sldLayoutMkLst>
        </pc:sldLayoutChg>
        <pc:sldLayoutChg chg="add">
          <pc:chgData name="Garret Nunez" userId="a9bb3e29e157fb45" providerId="Windows Live" clId="Web-{43D6A5BF-F9DB-442A-8244-9F07D0F966E1}" dt="2022-09-11T06:49:42.030" v="14"/>
          <pc:sldLayoutMkLst>
            <pc:docMk/>
            <pc:sldMasterMk cId="3473334414" sldId="2147483787"/>
            <pc:sldLayoutMk cId="2407243348" sldId="2147483778"/>
          </pc:sldLayoutMkLst>
        </pc:sldLayoutChg>
        <pc:sldLayoutChg chg="add">
          <pc:chgData name="Garret Nunez" userId="a9bb3e29e157fb45" providerId="Windows Live" clId="Web-{43D6A5BF-F9DB-442A-8244-9F07D0F966E1}" dt="2022-09-11T06:49:42.030" v="14"/>
          <pc:sldLayoutMkLst>
            <pc:docMk/>
            <pc:sldMasterMk cId="3473334414" sldId="2147483787"/>
            <pc:sldLayoutMk cId="532577663" sldId="2147483779"/>
          </pc:sldLayoutMkLst>
        </pc:sldLayoutChg>
        <pc:sldLayoutChg chg="add">
          <pc:chgData name="Garret Nunez" userId="a9bb3e29e157fb45" providerId="Windows Live" clId="Web-{43D6A5BF-F9DB-442A-8244-9F07D0F966E1}" dt="2022-09-11T06:49:42.030" v="14"/>
          <pc:sldLayoutMkLst>
            <pc:docMk/>
            <pc:sldMasterMk cId="3473334414" sldId="2147483787"/>
            <pc:sldLayoutMk cId="1114235364" sldId="2147483780"/>
          </pc:sldLayoutMkLst>
        </pc:sldLayoutChg>
        <pc:sldLayoutChg chg="add">
          <pc:chgData name="Garret Nunez" userId="a9bb3e29e157fb45" providerId="Windows Live" clId="Web-{43D6A5BF-F9DB-442A-8244-9F07D0F966E1}" dt="2022-09-11T06:49:42.030" v="14"/>
          <pc:sldLayoutMkLst>
            <pc:docMk/>
            <pc:sldMasterMk cId="3473334414" sldId="2147483787"/>
            <pc:sldLayoutMk cId="3951853950" sldId="2147483781"/>
          </pc:sldLayoutMkLst>
        </pc:sldLayoutChg>
        <pc:sldLayoutChg chg="add">
          <pc:chgData name="Garret Nunez" userId="a9bb3e29e157fb45" providerId="Windows Live" clId="Web-{43D6A5BF-F9DB-442A-8244-9F07D0F966E1}" dt="2022-09-11T06:49:42.030" v="14"/>
          <pc:sldLayoutMkLst>
            <pc:docMk/>
            <pc:sldMasterMk cId="3473334414" sldId="2147483787"/>
            <pc:sldLayoutMk cId="1847049335" sldId="2147483782"/>
          </pc:sldLayoutMkLst>
        </pc:sldLayoutChg>
        <pc:sldLayoutChg chg="add">
          <pc:chgData name="Garret Nunez" userId="a9bb3e29e157fb45" providerId="Windows Live" clId="Web-{43D6A5BF-F9DB-442A-8244-9F07D0F966E1}" dt="2022-09-11T06:49:42.030" v="14"/>
          <pc:sldLayoutMkLst>
            <pc:docMk/>
            <pc:sldMasterMk cId="3473334414" sldId="2147483787"/>
            <pc:sldLayoutMk cId="2877493301" sldId="2147483783"/>
          </pc:sldLayoutMkLst>
        </pc:sldLayoutChg>
        <pc:sldLayoutChg chg="add">
          <pc:chgData name="Garret Nunez" userId="a9bb3e29e157fb45" providerId="Windows Live" clId="Web-{43D6A5BF-F9DB-442A-8244-9F07D0F966E1}" dt="2022-09-11T06:49:42.030" v="14"/>
          <pc:sldLayoutMkLst>
            <pc:docMk/>
            <pc:sldMasterMk cId="3473334414" sldId="2147483787"/>
            <pc:sldLayoutMk cId="1946502244" sldId="2147483784"/>
          </pc:sldLayoutMkLst>
        </pc:sldLayoutChg>
        <pc:sldLayoutChg chg="add">
          <pc:chgData name="Garret Nunez" userId="a9bb3e29e157fb45" providerId="Windows Live" clId="Web-{43D6A5BF-F9DB-442A-8244-9F07D0F966E1}" dt="2022-09-11T06:49:42.030" v="14"/>
          <pc:sldLayoutMkLst>
            <pc:docMk/>
            <pc:sldMasterMk cId="3473334414" sldId="2147483787"/>
            <pc:sldLayoutMk cId="2503930687" sldId="2147483785"/>
          </pc:sldLayoutMkLst>
        </pc:sldLayoutChg>
        <pc:sldLayoutChg chg="add">
          <pc:chgData name="Garret Nunez" userId="a9bb3e29e157fb45" providerId="Windows Live" clId="Web-{43D6A5BF-F9DB-442A-8244-9F07D0F966E1}" dt="2022-09-11T06:49:42.030" v="14"/>
          <pc:sldLayoutMkLst>
            <pc:docMk/>
            <pc:sldMasterMk cId="3473334414" sldId="2147483787"/>
            <pc:sldLayoutMk cId="2952239944" sldId="21474837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1F59B-0F50-4F53-93D6-3750A85D0308}" type="datetimeFigureOut">
              <a:t>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43F90-14FC-42B2-8098-14219952D31E}" type="slidenum">
              <a:t>‹#›</a:t>
            </a:fld>
            <a:endParaRPr lang="en-US"/>
          </a:p>
        </p:txBody>
      </p:sp>
    </p:spTree>
    <p:extLst>
      <p:ext uri="{BB962C8B-B14F-4D97-AF65-F5344CB8AC3E}">
        <p14:creationId xmlns:p14="http://schemas.microsoft.com/office/powerpoint/2010/main" val="1258998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collection process is, at its root, a lengthy and time-consuming process that often requires a number of resources to complete thoroughly; however, data itself is the lifeline of any good research project and is tantamount only to the conclusion on how to best use the knowledge gained from said project. Due to its difficulty in acquiring, but also its necessity in having, the use of publicly available data is often in contention for acquisition when a research project is in its infancy.</a:t>
            </a:r>
          </a:p>
        </p:txBody>
      </p:sp>
      <p:sp>
        <p:nvSpPr>
          <p:cNvPr id="4" name="Slide Number Placeholder 3"/>
          <p:cNvSpPr>
            <a:spLocks noGrp="1"/>
          </p:cNvSpPr>
          <p:nvPr>
            <p:ph type="sldNum" sz="quarter" idx="5"/>
          </p:nvPr>
        </p:nvSpPr>
        <p:spPr/>
        <p:txBody>
          <a:bodyPr/>
          <a:lstStyle/>
          <a:p>
            <a:fld id="{A6143F90-14FC-42B2-8098-14219952D31E}" type="slidenum">
              <a:t>2</a:t>
            </a:fld>
            <a:endParaRPr lang="en-US"/>
          </a:p>
        </p:txBody>
      </p:sp>
    </p:spTree>
    <p:extLst>
      <p:ext uri="{BB962C8B-B14F-4D97-AF65-F5344CB8AC3E}">
        <p14:creationId xmlns:p14="http://schemas.microsoft.com/office/powerpoint/2010/main" val="210852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banking industry is one of the last major business types to really step into the limelight that is data. Its transition has been tumultuous at best, and the pandemic has certainly accelerated the proposed timelines while simultaneously stalling the process altogether. While the changes that have been made to home loans have be slow and steady their positive impacts have been felt from both the sales team and buyer/borrower alike. Injecting data analytics into a traditionally pen, paper &amp; hand-written industry has propelled the user experience into new realms, and I intend to be a part of that change.</a:t>
            </a:r>
          </a:p>
        </p:txBody>
      </p:sp>
      <p:sp>
        <p:nvSpPr>
          <p:cNvPr id="4" name="Slide Number Placeholder 3"/>
          <p:cNvSpPr>
            <a:spLocks noGrp="1"/>
          </p:cNvSpPr>
          <p:nvPr>
            <p:ph type="sldNum" sz="quarter" idx="5"/>
          </p:nvPr>
        </p:nvSpPr>
        <p:spPr/>
        <p:txBody>
          <a:bodyPr/>
          <a:lstStyle/>
          <a:p>
            <a:fld id="{A6143F90-14FC-42B2-8098-14219952D31E}" type="slidenum">
              <a:t>3</a:t>
            </a:fld>
            <a:endParaRPr lang="en-US"/>
          </a:p>
        </p:txBody>
      </p:sp>
    </p:spTree>
    <p:extLst>
      <p:ext uri="{BB962C8B-B14F-4D97-AF65-F5344CB8AC3E}">
        <p14:creationId xmlns:p14="http://schemas.microsoft.com/office/powerpoint/2010/main" val="85172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 last two decades the home loans industry has seen a surge in demand for single-family homes, so sourcing and analyzing meaningful data has become a key priority for most financial institutions that offer this type of loan service. This is due to the fact that lenders that provide home loans want to provide said loan to a borrower that, simply put, going to pay back to the loan without defaulting or declaring bankruptcy – this is where the quality of data, and the effectiveness of the analysis process, can make or break the potential financial risk that the lender is foregoing when funding the home loan.</a:t>
            </a:r>
          </a:p>
        </p:txBody>
      </p:sp>
      <p:sp>
        <p:nvSpPr>
          <p:cNvPr id="4" name="Slide Number Placeholder 3"/>
          <p:cNvSpPr>
            <a:spLocks noGrp="1"/>
          </p:cNvSpPr>
          <p:nvPr>
            <p:ph type="sldNum" sz="quarter" idx="5"/>
          </p:nvPr>
        </p:nvSpPr>
        <p:spPr/>
        <p:txBody>
          <a:bodyPr/>
          <a:lstStyle/>
          <a:p>
            <a:fld id="{A6143F90-14FC-42B2-8098-14219952D31E}" type="slidenum">
              <a:t>4</a:t>
            </a:fld>
            <a:endParaRPr lang="en-US"/>
          </a:p>
        </p:txBody>
      </p:sp>
    </p:spTree>
    <p:extLst>
      <p:ext uri="{BB962C8B-B14F-4D97-AF65-F5344CB8AC3E}">
        <p14:creationId xmlns:p14="http://schemas.microsoft.com/office/powerpoint/2010/main" val="107327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the end results from predictive testing, it is important to note that setting an accepted level of significance for each of the results is crucial as it will determine whether or not the tests actually provided key insight into the data. On average, analysts will judge this “p-value” using a value of 0.05 (which equates to about a 1 in 20 chance). </a:t>
            </a:r>
          </a:p>
        </p:txBody>
      </p:sp>
      <p:sp>
        <p:nvSpPr>
          <p:cNvPr id="4" name="Slide Number Placeholder 3"/>
          <p:cNvSpPr>
            <a:spLocks noGrp="1"/>
          </p:cNvSpPr>
          <p:nvPr>
            <p:ph type="sldNum" sz="quarter" idx="5"/>
          </p:nvPr>
        </p:nvSpPr>
        <p:spPr/>
        <p:txBody>
          <a:bodyPr/>
          <a:lstStyle/>
          <a:p>
            <a:fld id="{A6143F90-14FC-42B2-8098-14219952D31E}" type="slidenum">
              <a:t>5</a:t>
            </a:fld>
            <a:endParaRPr lang="en-US"/>
          </a:p>
        </p:txBody>
      </p:sp>
    </p:spTree>
    <p:extLst>
      <p:ext uri="{BB962C8B-B14F-4D97-AF65-F5344CB8AC3E}">
        <p14:creationId xmlns:p14="http://schemas.microsoft.com/office/powerpoint/2010/main" val="109882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collection and analysis process are typically done manually as automation will not inherently produce desirable results without further investment into algorithms specifically designed to create results. The cornerstone of this project was to clean and analyze public data at the same level that industry leaders do in order to determine whether or not the forecasting can produce good results against a cost-benefit analysis. </a:t>
            </a:r>
          </a:p>
        </p:txBody>
      </p:sp>
      <p:sp>
        <p:nvSpPr>
          <p:cNvPr id="4" name="Slide Number Placeholder 3"/>
          <p:cNvSpPr>
            <a:spLocks noGrp="1"/>
          </p:cNvSpPr>
          <p:nvPr>
            <p:ph type="sldNum" sz="quarter" idx="5"/>
          </p:nvPr>
        </p:nvSpPr>
        <p:spPr/>
        <p:txBody>
          <a:bodyPr/>
          <a:lstStyle/>
          <a:p>
            <a:fld id="{A6143F90-14FC-42B2-8098-14219952D31E}" type="slidenum">
              <a:t>6</a:t>
            </a:fld>
            <a:endParaRPr lang="en-US"/>
          </a:p>
        </p:txBody>
      </p:sp>
    </p:spTree>
    <p:extLst>
      <p:ext uri="{BB962C8B-B14F-4D97-AF65-F5344CB8AC3E}">
        <p14:creationId xmlns:p14="http://schemas.microsoft.com/office/powerpoint/2010/main" val="1374973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itself was taken from the Federal Housing Finance Agency (FHFA) and contains simplified single-family mortgage-level owner-occupied 1-unit property data collected directly from Fannie Mae and Freddie Mac. Within the dataset are numerous variables and bits that will be helpful for the course of the overall project. </a:t>
            </a:r>
          </a:p>
        </p:txBody>
      </p:sp>
      <p:sp>
        <p:nvSpPr>
          <p:cNvPr id="4" name="Slide Number Placeholder 3"/>
          <p:cNvSpPr>
            <a:spLocks noGrp="1"/>
          </p:cNvSpPr>
          <p:nvPr>
            <p:ph type="sldNum" sz="quarter" idx="5"/>
          </p:nvPr>
        </p:nvSpPr>
        <p:spPr/>
        <p:txBody>
          <a:bodyPr/>
          <a:lstStyle/>
          <a:p>
            <a:fld id="{A6143F90-14FC-42B2-8098-14219952D31E}" type="slidenum">
              <a:t>7</a:t>
            </a:fld>
            <a:endParaRPr lang="en-US"/>
          </a:p>
        </p:txBody>
      </p:sp>
    </p:spTree>
    <p:extLst>
      <p:ext uri="{BB962C8B-B14F-4D97-AF65-F5344CB8AC3E}">
        <p14:creationId xmlns:p14="http://schemas.microsoft.com/office/powerpoint/2010/main" val="3086784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shows that borrowers that fall into the 1st bucket of the income ratio (those whose median income is similar to less than half of the area’s population) tend to have much fewer loans taken out, and have much lower LTV amounts. Where the data becomes interesting is within the 3rd bucket that shows borrower whose median income matches over 80% of the area’s population, and what is shown here is that an overwhelming majority of these borrowers held loans with LTV amounts around 60% but predominantly 61%-80%. </a:t>
            </a:r>
          </a:p>
        </p:txBody>
      </p:sp>
      <p:sp>
        <p:nvSpPr>
          <p:cNvPr id="4" name="Slide Number Placeholder 3"/>
          <p:cNvSpPr>
            <a:spLocks noGrp="1"/>
          </p:cNvSpPr>
          <p:nvPr>
            <p:ph type="sldNum" sz="quarter" idx="5"/>
          </p:nvPr>
        </p:nvSpPr>
        <p:spPr/>
        <p:txBody>
          <a:bodyPr/>
          <a:lstStyle/>
          <a:p>
            <a:fld id="{A6143F90-14FC-42B2-8098-14219952D31E}" type="slidenum">
              <a:t>8</a:t>
            </a:fld>
            <a:endParaRPr lang="en-US"/>
          </a:p>
        </p:txBody>
      </p:sp>
    </p:spTree>
    <p:extLst>
      <p:ext uri="{BB962C8B-B14F-4D97-AF65-F5344CB8AC3E}">
        <p14:creationId xmlns:p14="http://schemas.microsoft.com/office/powerpoint/2010/main" val="3317451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thoroughly reviewing the dataset, and passing it through numerous descriptive and analytical functions, we were able to conclude that the null hypothesis was indeed correct and the usage of inexpensive, public data has no effect on the overall effectiveness of the data set when it comes to creating predictive results. If the expectation of (in this instance) the free data is to provide an enormous amount of insight then the project will fall short; however, if the goal is to better understand the subject, then free data can work just as well as any other ethically-sourced dataset. </a:t>
            </a:r>
          </a:p>
        </p:txBody>
      </p:sp>
      <p:sp>
        <p:nvSpPr>
          <p:cNvPr id="4" name="Slide Number Placeholder 3"/>
          <p:cNvSpPr>
            <a:spLocks noGrp="1"/>
          </p:cNvSpPr>
          <p:nvPr>
            <p:ph type="sldNum" sz="quarter" idx="5"/>
          </p:nvPr>
        </p:nvSpPr>
        <p:spPr/>
        <p:txBody>
          <a:bodyPr/>
          <a:lstStyle/>
          <a:p>
            <a:fld id="{A6143F90-14FC-42B2-8098-14219952D31E}" type="slidenum">
              <a:t>9</a:t>
            </a:fld>
            <a:endParaRPr lang="en-US"/>
          </a:p>
        </p:txBody>
      </p:sp>
    </p:spTree>
    <p:extLst>
      <p:ext uri="{BB962C8B-B14F-4D97-AF65-F5344CB8AC3E}">
        <p14:creationId xmlns:p14="http://schemas.microsoft.com/office/powerpoint/2010/main" val="739005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September 11,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7729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September 11,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8239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September 11,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772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September 11,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4303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September 11,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8389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September 11,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7449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September 11,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5083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September 11,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9587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September 11,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067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September 11,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5649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September 11,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0879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September 11,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128909473"/>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17" r:id="rId6"/>
    <p:sldLayoutId id="2147483813" r:id="rId7"/>
    <p:sldLayoutId id="2147483814" r:id="rId8"/>
    <p:sldLayoutId id="2147483815" r:id="rId9"/>
    <p:sldLayoutId id="2147483816" r:id="rId10"/>
    <p:sldLayoutId id="214748381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nk.springer.com/chapter/10.1007/978-3-030-45002-1_14" TargetMode="External"/><Relationship Id="rId7" Type="http://schemas.openxmlformats.org/officeDocument/2006/relationships/hyperlink" Target="https://www.semanticscholar.org/paper/Loan-Prediction-by-using-Machine-Learning-Models-Supriya-Pavani/54646ad5279f94bb717dd57263da4cf360a9a8c8" TargetMode="External"/><Relationship Id="rId2" Type="http://schemas.openxmlformats.org/officeDocument/2006/relationships/hyperlink" Target="https://www.ijsrp.org/research-paper-0621/ijsrp-p11453.pdf" TargetMode="External"/><Relationship Id="rId1" Type="http://schemas.openxmlformats.org/officeDocument/2006/relationships/slideLayout" Target="../slideLayouts/slideLayout2.xml"/><Relationship Id="rId6" Type="http://schemas.openxmlformats.org/officeDocument/2006/relationships/hyperlink" Target="https://doi.org/10.1177/1747016116650720" TargetMode="External"/><Relationship Id="rId5" Type="http://schemas.openxmlformats.org/officeDocument/2006/relationships/hyperlink" Target="https://johngalt.com/learn/blog/3-advantages-disadvantages-of-forecasting" TargetMode="External"/><Relationship Id="rId4" Type="http://schemas.openxmlformats.org/officeDocument/2006/relationships/hyperlink" Target="https://www.newyorkfed.org/medialibrary/media/research/staff_reports/sr836.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9" name="Freeform: Shape 4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Oval 4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Shape 5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4" name="Rectangle 5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4508500"/>
            <a:ext cx="4500562" cy="1562959"/>
          </a:xfrm>
        </p:spPr>
        <p:txBody>
          <a:bodyPr vert="horz" wrap="square" lIns="0" tIns="0" rIns="0" bIns="0" rtlCol="0" anchor="t" anchorCtr="0">
            <a:normAutofit/>
          </a:bodyPr>
          <a:lstStyle/>
          <a:p>
            <a:pPr>
              <a:lnSpc>
                <a:spcPct val="90000"/>
              </a:lnSpc>
            </a:pPr>
            <a:r>
              <a:rPr lang="en-US" sz="3700" kern="1200" dirty="0">
                <a:latin typeface="+mj-lt"/>
                <a:ea typeface="+mj-ea"/>
                <a:cs typeface="+mj-cs"/>
              </a:rPr>
              <a:t>Capstone Presentation – Publicly Available Data</a:t>
            </a:r>
            <a:r>
              <a:rPr lang="en-US" sz="3700" dirty="0"/>
              <a:t> Project</a:t>
            </a:r>
            <a:endParaRPr lang="en-US" sz="3700" kern="1200" dirty="0">
              <a:solidFill>
                <a:schemeClr val="tx1"/>
              </a:solidFill>
              <a:latin typeface="+mj-lt"/>
              <a:ea typeface="+mj-ea"/>
              <a:cs typeface="+mj-cs"/>
            </a:endParaRPr>
          </a:p>
        </p:txBody>
      </p:sp>
      <p:pic>
        <p:nvPicPr>
          <p:cNvPr id="4" name="Picture 3" descr="Neon laser lights aligned to form a triangle">
            <a:extLst>
              <a:ext uri="{FF2B5EF4-FFF2-40B4-BE49-F238E27FC236}">
                <a16:creationId xmlns:a16="http://schemas.microsoft.com/office/drawing/2014/main" id="{F24277D2-DB17-A622-29E2-C4D4E655F56E}"/>
              </a:ext>
            </a:extLst>
          </p:cNvPr>
          <p:cNvPicPr>
            <a:picLocks noChangeAspect="1"/>
          </p:cNvPicPr>
          <p:nvPr/>
        </p:nvPicPr>
        <p:blipFill rotWithShape="1">
          <a:blip r:embed="rId2"/>
          <a:srcRect t="28580" b="21851"/>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56" name="Oval 55">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p:cNvSpPr>
            <a:spLocks noGrp="1"/>
          </p:cNvSpPr>
          <p:nvPr>
            <p:ph type="subTitle" idx="1"/>
          </p:nvPr>
        </p:nvSpPr>
        <p:spPr>
          <a:xfrm>
            <a:off x="5267325" y="3959031"/>
            <a:ext cx="6373813" cy="2812223"/>
          </a:xfrm>
        </p:spPr>
        <p:txBody>
          <a:bodyPr vert="horz" wrap="square" lIns="0" tIns="0" rIns="0" bIns="0" rtlCol="0" anchor="t">
            <a:noAutofit/>
          </a:bodyPr>
          <a:lstStyle/>
          <a:p>
            <a:pPr indent="-228600">
              <a:buFont typeface="Arial" panose="020B0604020202020204" pitchFamily="34" charset="0"/>
              <a:buChar char="•"/>
            </a:pPr>
            <a:r>
              <a:rPr lang="en-US" sz="2000" dirty="0">
                <a:solidFill>
                  <a:schemeClr val="tx1">
                    <a:alpha val="60000"/>
                  </a:schemeClr>
                </a:solidFill>
              </a:rPr>
              <a:t>Garret Nunez </a:t>
            </a:r>
            <a:endParaRPr lang="en-US" sz="2000">
              <a:solidFill>
                <a:schemeClr val="tx1">
                  <a:alpha val="60000"/>
                </a:schemeClr>
              </a:solidFill>
              <a:ea typeface="Source Sans Pro"/>
            </a:endParaRPr>
          </a:p>
          <a:p>
            <a:pPr indent="-228600">
              <a:buFont typeface="Arial" panose="020B0604020202020204" pitchFamily="34" charset="0"/>
              <a:buChar char="•"/>
            </a:pPr>
            <a:r>
              <a:rPr lang="en-US" sz="2000" dirty="0">
                <a:solidFill>
                  <a:schemeClr val="tx1">
                    <a:alpha val="60000"/>
                  </a:schemeClr>
                </a:solidFill>
              </a:rPr>
              <a:t>Colorado State University Global </a:t>
            </a:r>
            <a:endParaRPr lang="en-US" sz="2000">
              <a:solidFill>
                <a:schemeClr val="tx1">
                  <a:alpha val="60000"/>
                </a:schemeClr>
              </a:solidFill>
              <a:ea typeface="Source Sans Pro"/>
            </a:endParaRPr>
          </a:p>
          <a:p>
            <a:pPr indent="-228600">
              <a:buFont typeface="Arial" panose="020B0604020202020204" pitchFamily="34" charset="0"/>
              <a:buChar char="•"/>
            </a:pPr>
            <a:r>
              <a:rPr lang="en-US" sz="2000" dirty="0">
                <a:solidFill>
                  <a:schemeClr val="tx1">
                    <a:alpha val="60000"/>
                  </a:schemeClr>
                </a:solidFill>
              </a:rPr>
              <a:t>MIS 581: Business Intelligence and Data Analytics </a:t>
            </a:r>
            <a:endParaRPr lang="en-US" sz="2000">
              <a:solidFill>
                <a:schemeClr val="tx1">
                  <a:alpha val="60000"/>
                </a:schemeClr>
              </a:solidFill>
              <a:ea typeface="Source Sans Pro"/>
            </a:endParaRPr>
          </a:p>
          <a:p>
            <a:pPr indent="-228600">
              <a:buFont typeface="Arial" panose="020B0604020202020204" pitchFamily="34" charset="0"/>
              <a:buChar char="•"/>
            </a:pPr>
            <a:r>
              <a:rPr lang="en-US" sz="2000" dirty="0">
                <a:solidFill>
                  <a:schemeClr val="tx1">
                    <a:alpha val="60000"/>
                  </a:schemeClr>
                </a:solidFill>
              </a:rPr>
              <a:t>Dr. Jamia Mills </a:t>
            </a:r>
            <a:endParaRPr lang="en-US" sz="2000">
              <a:solidFill>
                <a:schemeClr val="tx1">
                  <a:alpha val="60000"/>
                </a:schemeClr>
              </a:solidFill>
              <a:ea typeface="Source Sans Pro"/>
            </a:endParaRPr>
          </a:p>
          <a:p>
            <a:pPr indent="-228600">
              <a:buFont typeface="Arial" panose="020B0604020202020204" pitchFamily="34" charset="0"/>
              <a:buChar char="•"/>
            </a:pPr>
            <a:r>
              <a:rPr lang="en-US" sz="2000" dirty="0">
                <a:solidFill>
                  <a:schemeClr val="tx1">
                    <a:alpha val="60000"/>
                  </a:schemeClr>
                </a:solidFill>
              </a:rPr>
              <a:t>09/11/2022 </a:t>
            </a:r>
            <a:endParaRPr lang="en-US" sz="2000" dirty="0">
              <a:solidFill>
                <a:schemeClr val="tx1">
                  <a:alpha val="60000"/>
                </a:schemeClr>
              </a:solidFill>
              <a:ea typeface="Source Sans Pro"/>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6497-5EEC-0745-1F34-90AD93BF19E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E9D15374-4697-EFED-66A9-C6CB7AA6BAE1}"/>
              </a:ext>
            </a:extLst>
          </p:cNvPr>
          <p:cNvSpPr>
            <a:spLocks noGrp="1"/>
          </p:cNvSpPr>
          <p:nvPr>
            <p:ph idx="1"/>
          </p:nvPr>
        </p:nvSpPr>
        <p:spPr>
          <a:xfrm>
            <a:off x="550863" y="1867555"/>
            <a:ext cx="11090274" cy="4425795"/>
          </a:xfrm>
        </p:spPr>
        <p:txBody>
          <a:bodyPr vert="horz" wrap="square" lIns="0" tIns="0" rIns="0" bIns="0" rtlCol="0" anchor="t">
            <a:normAutofit fontScale="85000" lnSpcReduction="20000"/>
          </a:bodyPr>
          <a:lstStyle/>
          <a:p>
            <a:r>
              <a:rPr lang="en-US" dirty="0">
                <a:ea typeface="+mn-lt"/>
                <a:cs typeface="+mn-lt"/>
              </a:rPr>
              <a:t>Bhanu, Udaya. Customer Loan Prediction Using Supervised Learning Technique. </a:t>
            </a:r>
            <a:r>
              <a:rPr lang="en-US" i="1" dirty="0">
                <a:ea typeface="+mn-lt"/>
                <a:cs typeface="+mn-lt"/>
              </a:rPr>
              <a:t>International Journal of Scientific and Research Publications</a:t>
            </a:r>
            <a:r>
              <a:rPr lang="en-US" dirty="0">
                <a:ea typeface="+mn-lt"/>
                <a:cs typeface="+mn-lt"/>
              </a:rPr>
              <a:t>, June 2021, </a:t>
            </a:r>
            <a:r>
              <a:rPr lang="en-US" dirty="0">
                <a:ea typeface="+mn-lt"/>
                <a:cs typeface="+mn-lt"/>
                <a:hlinkClick r:id="rId2"/>
              </a:rPr>
              <a:t>https://www.ijsrp.org/research-paper-0621/ijsrp-p11453.pdf</a:t>
            </a:r>
            <a:r>
              <a:rPr lang="en-US" dirty="0">
                <a:ea typeface="+mn-lt"/>
                <a:cs typeface="+mn-lt"/>
              </a:rPr>
              <a:t> </a:t>
            </a:r>
            <a:endParaRPr lang="en-US" dirty="0">
              <a:solidFill>
                <a:srgbClr val="FFFFFF">
                  <a:alpha val="60000"/>
                </a:srgbClr>
              </a:solidFill>
              <a:ea typeface="Source Sans Pro"/>
            </a:endParaRPr>
          </a:p>
          <a:p>
            <a:r>
              <a:rPr lang="en-US" dirty="0">
                <a:ea typeface="+mn-lt"/>
                <a:cs typeface="+mn-lt"/>
              </a:rPr>
              <a:t>Cooper, Antony K., and Serena Coetzee. On the Ethics of Using Publicly-Available Data. </a:t>
            </a:r>
            <a:r>
              <a:rPr lang="en-US" i="1" dirty="0">
                <a:ea typeface="+mn-lt"/>
                <a:cs typeface="+mn-lt"/>
              </a:rPr>
              <a:t>SpringerLink</a:t>
            </a:r>
            <a:r>
              <a:rPr lang="en-US" dirty="0">
                <a:ea typeface="+mn-lt"/>
                <a:cs typeface="+mn-lt"/>
              </a:rPr>
              <a:t>, Springer International Publishing, 1 Apr. 2020, </a:t>
            </a:r>
            <a:r>
              <a:rPr lang="en-US" dirty="0">
                <a:ea typeface="+mn-lt"/>
                <a:cs typeface="+mn-lt"/>
                <a:hlinkClick r:id="rId3"/>
              </a:rPr>
              <a:t>https://link.springer.com/chapter/10.1007/978-3-030-45002-1_14</a:t>
            </a:r>
            <a:r>
              <a:rPr lang="en-US" dirty="0">
                <a:ea typeface="+mn-lt"/>
                <a:cs typeface="+mn-lt"/>
              </a:rPr>
              <a:t> </a:t>
            </a:r>
            <a:endParaRPr lang="en-US"/>
          </a:p>
          <a:p>
            <a:r>
              <a:rPr lang="en-US" dirty="0">
                <a:ea typeface="+mn-lt"/>
                <a:cs typeface="+mn-lt"/>
              </a:rPr>
              <a:t>Fuster, Andreas, et al. The Role of Technology in Mortgage Lending - Federal Reserve Bank </a:t>
            </a:r>
            <a:r>
              <a:rPr lang="en-US" i="1" dirty="0">
                <a:ea typeface="+mn-lt"/>
                <a:cs typeface="+mn-lt"/>
              </a:rPr>
              <a:t>New York Fed</a:t>
            </a:r>
            <a:r>
              <a:rPr lang="en-US" dirty="0">
                <a:ea typeface="+mn-lt"/>
                <a:cs typeface="+mn-lt"/>
              </a:rPr>
              <a:t>, Feb. 2018, </a:t>
            </a:r>
            <a:r>
              <a:rPr lang="en-US" dirty="0">
                <a:ea typeface="+mn-lt"/>
                <a:cs typeface="+mn-lt"/>
                <a:hlinkClick r:id="rId4"/>
              </a:rPr>
              <a:t>https://www.newyorkfed.org/medialibrary/media/research/staff_reports/sr836.pdf-</a:t>
            </a:r>
            <a:r>
              <a:rPr lang="en-US" dirty="0">
                <a:ea typeface="+mn-lt"/>
                <a:cs typeface="+mn-lt"/>
              </a:rPr>
              <a:t> </a:t>
            </a:r>
            <a:endParaRPr lang="en-US"/>
          </a:p>
          <a:p>
            <a:r>
              <a:rPr lang="en-US" dirty="0">
                <a:ea typeface="+mn-lt"/>
                <a:cs typeface="+mn-lt"/>
              </a:rPr>
              <a:t>Galt, John. 3 Advantages and 3 Disadvantages of Forecasting. </a:t>
            </a:r>
            <a:r>
              <a:rPr lang="en-US" i="1" dirty="0" err="1">
                <a:ea typeface="+mn-lt"/>
                <a:cs typeface="+mn-lt"/>
              </a:rPr>
              <a:t>JohnGalt</a:t>
            </a:r>
            <a:r>
              <a:rPr lang="en-US" dirty="0">
                <a:ea typeface="+mn-lt"/>
                <a:cs typeface="+mn-lt"/>
              </a:rPr>
              <a:t>, 2020, </a:t>
            </a:r>
            <a:r>
              <a:rPr lang="en-US" dirty="0">
                <a:ea typeface="+mn-lt"/>
                <a:cs typeface="+mn-lt"/>
                <a:hlinkClick r:id="rId5"/>
              </a:rPr>
              <a:t>https://johngalt.com/learn/blog/3-advantages-disadvantages-of-forecasting</a:t>
            </a:r>
            <a:r>
              <a:rPr lang="en-US" dirty="0">
                <a:ea typeface="+mn-lt"/>
                <a:cs typeface="+mn-lt"/>
              </a:rPr>
              <a:t> </a:t>
            </a:r>
            <a:endParaRPr lang="en-US">
              <a:ea typeface="+mn-lt"/>
              <a:cs typeface="+mn-lt"/>
            </a:endParaRPr>
          </a:p>
          <a:p>
            <a:r>
              <a:rPr lang="en-US" dirty="0">
                <a:ea typeface="+mn-lt"/>
                <a:cs typeface="+mn-lt"/>
              </a:rPr>
              <a:t>Sugiura, Lisa, et al. Ethical Challenges in Online Research: Public/Private Perceptions. </a:t>
            </a:r>
            <a:r>
              <a:rPr lang="en-US" i="1" dirty="0">
                <a:ea typeface="+mn-lt"/>
                <a:cs typeface="+mn-lt"/>
              </a:rPr>
              <a:t>Research Ethics</a:t>
            </a:r>
            <a:r>
              <a:rPr lang="en-US" dirty="0">
                <a:ea typeface="+mn-lt"/>
                <a:cs typeface="+mn-lt"/>
              </a:rPr>
              <a:t>, vol. 13, no. 3-4, 2016, pp. 184–199., </a:t>
            </a:r>
            <a:r>
              <a:rPr lang="en-US" dirty="0">
                <a:ea typeface="+mn-lt"/>
                <a:cs typeface="+mn-lt"/>
                <a:hlinkClick r:id="rId6"/>
              </a:rPr>
              <a:t>https://doi.org/10.1177/1747016116650720</a:t>
            </a:r>
            <a:r>
              <a:rPr lang="en-US" dirty="0">
                <a:ea typeface="+mn-lt"/>
                <a:cs typeface="+mn-lt"/>
              </a:rPr>
              <a:t> </a:t>
            </a:r>
            <a:endParaRPr lang="en-US" dirty="0">
              <a:solidFill>
                <a:srgbClr val="FFFFFF">
                  <a:alpha val="60000"/>
                </a:srgbClr>
              </a:solidFill>
              <a:ea typeface="Source Sans Pro"/>
            </a:endParaRPr>
          </a:p>
          <a:p>
            <a:r>
              <a:rPr lang="en-US" dirty="0">
                <a:ea typeface="+mn-lt"/>
                <a:cs typeface="+mn-lt"/>
              </a:rPr>
              <a:t>Supriya, P., et al. Loan Prediction by Using Machine Learning Models: Semantic Scholar. </a:t>
            </a:r>
            <a:r>
              <a:rPr lang="en-US" i="1" dirty="0">
                <a:ea typeface="+mn-lt"/>
                <a:cs typeface="+mn-lt"/>
              </a:rPr>
              <a:t>Semantic Scholar</a:t>
            </a:r>
            <a:r>
              <a:rPr lang="en-US" dirty="0">
                <a:ea typeface="+mn-lt"/>
                <a:cs typeface="+mn-lt"/>
              </a:rPr>
              <a:t>, Jan. 2019, </a:t>
            </a:r>
            <a:r>
              <a:rPr lang="en-US" dirty="0">
                <a:ea typeface="+mn-lt"/>
                <a:cs typeface="+mn-lt"/>
                <a:hlinkClick r:id="rId7"/>
              </a:rPr>
              <a:t>https://www.semanticscholar.org/paper/Loan-Prediction-by-using-Machine-Learning-Models-Supriya-Pavani/54646ad5279f94bb717dd57263da4cf360a9a8c8</a:t>
            </a:r>
            <a:r>
              <a:rPr lang="en-US" dirty="0">
                <a:ea typeface="+mn-lt"/>
                <a:cs typeface="+mn-lt"/>
              </a:rPr>
              <a:t> </a:t>
            </a:r>
            <a:endParaRPr lang="en-US"/>
          </a:p>
        </p:txBody>
      </p:sp>
    </p:spTree>
    <p:extLst>
      <p:ext uri="{BB962C8B-B14F-4D97-AF65-F5344CB8AC3E}">
        <p14:creationId xmlns:p14="http://schemas.microsoft.com/office/powerpoint/2010/main" val="69867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9C5D-418B-A082-7A86-A04AE69CDEA7}"/>
              </a:ext>
            </a:extLst>
          </p:cNvPr>
          <p:cNvSpPr>
            <a:spLocks noGrp="1"/>
          </p:cNvSpPr>
          <p:nvPr>
            <p:ph type="title"/>
          </p:nvPr>
        </p:nvSpPr>
        <p:spPr/>
        <p:txBody>
          <a:bodyPr>
            <a:normAutofit/>
          </a:bodyPr>
          <a:lstStyle/>
          <a:p>
            <a:r>
              <a:rPr lang="en-US"/>
              <a:t>Abstract</a:t>
            </a:r>
          </a:p>
        </p:txBody>
      </p:sp>
      <p:sp>
        <p:nvSpPr>
          <p:cNvPr id="3" name="Content Placeholder 2">
            <a:extLst>
              <a:ext uri="{FF2B5EF4-FFF2-40B4-BE49-F238E27FC236}">
                <a16:creationId xmlns:a16="http://schemas.microsoft.com/office/drawing/2014/main" id="{21BC4055-27CC-810E-6C2A-F893762F40B5}"/>
              </a:ext>
            </a:extLst>
          </p:cNvPr>
          <p:cNvSpPr>
            <a:spLocks noGrp="1"/>
          </p:cNvSpPr>
          <p:nvPr>
            <p:ph idx="1"/>
          </p:nvPr>
        </p:nvSpPr>
        <p:spPr/>
        <p:txBody>
          <a:bodyPr vert="horz" wrap="square" lIns="0" tIns="0" rIns="0" bIns="0" rtlCol="0" anchor="t">
            <a:normAutofit lnSpcReduction="10000"/>
          </a:bodyPr>
          <a:lstStyle/>
          <a:p>
            <a:r>
              <a:rPr lang="en-US" dirty="0">
                <a:solidFill>
                  <a:srgbClr val="FFFFFF">
                    <a:alpha val="60000"/>
                  </a:srgbClr>
                </a:solidFill>
                <a:ea typeface="Source Sans Pro"/>
              </a:rPr>
              <a:t>Data collection is a time consuming and resource-intensive process</a:t>
            </a:r>
          </a:p>
          <a:p>
            <a:r>
              <a:rPr lang="en-US" dirty="0">
                <a:solidFill>
                  <a:srgbClr val="FFFFFF">
                    <a:alpha val="60000"/>
                  </a:srgbClr>
                </a:solidFill>
                <a:ea typeface="Source Sans Pro"/>
              </a:rPr>
              <a:t>However, data is key</a:t>
            </a:r>
          </a:p>
          <a:p>
            <a:r>
              <a:rPr lang="en-US" dirty="0">
                <a:solidFill>
                  <a:srgbClr val="FFFFFF">
                    <a:alpha val="60000"/>
                  </a:srgbClr>
                </a:solidFill>
                <a:ea typeface="Source Sans Pro"/>
              </a:rPr>
              <a:t>Most companies outsource the data gathering process</a:t>
            </a:r>
          </a:p>
          <a:p>
            <a:pPr lvl="1"/>
            <a:r>
              <a:rPr lang="en-US" sz="1800" dirty="0">
                <a:solidFill>
                  <a:srgbClr val="FFFFFF">
                    <a:alpha val="60000"/>
                  </a:srgbClr>
                </a:solidFill>
                <a:ea typeface="Source Sans Pro"/>
              </a:rPr>
              <a:t>Increase in budget spending</a:t>
            </a:r>
          </a:p>
          <a:p>
            <a:r>
              <a:rPr lang="en-US" dirty="0">
                <a:solidFill>
                  <a:srgbClr val="FFFFFF">
                    <a:alpha val="60000"/>
                  </a:srgbClr>
                </a:solidFill>
                <a:ea typeface="Source Sans Pro"/>
              </a:rPr>
              <a:t>Public data should be more often considered because it is</a:t>
            </a:r>
          </a:p>
          <a:p>
            <a:pPr lvl="1"/>
            <a:r>
              <a:rPr lang="en-US" sz="1800" dirty="0">
                <a:solidFill>
                  <a:srgbClr val="FFFFFF">
                    <a:alpha val="60000"/>
                  </a:srgbClr>
                </a:solidFill>
                <a:ea typeface="Source Sans Pro"/>
              </a:rPr>
              <a:t>Readily available</a:t>
            </a:r>
          </a:p>
          <a:p>
            <a:pPr lvl="1"/>
            <a:r>
              <a:rPr lang="en-US" sz="1800" dirty="0">
                <a:solidFill>
                  <a:srgbClr val="FFFFFF">
                    <a:alpha val="60000"/>
                  </a:srgbClr>
                </a:solidFill>
                <a:ea typeface="Source Sans Pro"/>
              </a:rPr>
              <a:t>Large quantities</a:t>
            </a:r>
          </a:p>
          <a:p>
            <a:pPr lvl="1"/>
            <a:r>
              <a:rPr lang="en-US" sz="1800" dirty="0">
                <a:solidFill>
                  <a:srgbClr val="FFFFFF">
                    <a:alpha val="60000"/>
                  </a:srgbClr>
                </a:solidFill>
                <a:ea typeface="Source Sans Pro"/>
              </a:rPr>
              <a:t>Often as reliable</a:t>
            </a:r>
          </a:p>
          <a:p>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408150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AB1D-D811-545E-7804-7EC98A5AD299}"/>
              </a:ext>
            </a:extLst>
          </p:cNvPr>
          <p:cNvSpPr>
            <a:spLocks noGrp="1"/>
          </p:cNvSpPr>
          <p:nvPr>
            <p:ph type="title"/>
          </p:nvPr>
        </p:nvSpPr>
        <p:spPr/>
        <p:txBody>
          <a:bodyPr/>
          <a:lstStyle/>
          <a:p>
            <a:r>
              <a:rPr lang="en-US" dirty="0"/>
              <a:t>The Why Behind </a:t>
            </a:r>
            <a:r>
              <a:rPr lang="en-US"/>
              <a:t>it All</a:t>
            </a:r>
          </a:p>
        </p:txBody>
      </p:sp>
      <p:sp>
        <p:nvSpPr>
          <p:cNvPr id="3" name="Content Placeholder 2">
            <a:extLst>
              <a:ext uri="{FF2B5EF4-FFF2-40B4-BE49-F238E27FC236}">
                <a16:creationId xmlns:a16="http://schemas.microsoft.com/office/drawing/2014/main" id="{E0711231-D80B-5B65-3830-DFFF4E9254C8}"/>
              </a:ext>
            </a:extLst>
          </p:cNvPr>
          <p:cNvSpPr>
            <a:spLocks noGrp="1"/>
          </p:cNvSpPr>
          <p:nvPr>
            <p:ph idx="1"/>
          </p:nvPr>
        </p:nvSpPr>
        <p:spPr/>
        <p:txBody>
          <a:bodyPr vert="horz" wrap="square" lIns="0" tIns="0" rIns="0" bIns="0" rtlCol="0" anchor="t">
            <a:normAutofit/>
          </a:bodyPr>
          <a:lstStyle/>
          <a:p>
            <a:r>
              <a:rPr lang="en-US" dirty="0">
                <a:solidFill>
                  <a:srgbClr val="FFFFFF">
                    <a:alpha val="60000"/>
                  </a:srgbClr>
                </a:solidFill>
              </a:rPr>
              <a:t>Currently in the home loans space within a globally-recognized banking institution</a:t>
            </a:r>
          </a:p>
          <a:p>
            <a:r>
              <a:rPr lang="en-US" dirty="0">
                <a:solidFill>
                  <a:srgbClr val="FFFFFF">
                    <a:alpha val="60000"/>
                  </a:srgbClr>
                </a:solidFill>
              </a:rPr>
              <a:t>Moving into the data side of said bank</a:t>
            </a:r>
          </a:p>
          <a:p>
            <a:r>
              <a:rPr lang="en-US" dirty="0">
                <a:solidFill>
                  <a:srgbClr val="FFFFFF">
                    <a:alpha val="60000"/>
                  </a:srgbClr>
                </a:solidFill>
              </a:rPr>
              <a:t>Public vs. Privately attained data is a hot topic</a:t>
            </a:r>
          </a:p>
          <a:p>
            <a:r>
              <a:rPr lang="en-US" dirty="0">
                <a:solidFill>
                  <a:srgbClr val="FFFFFF">
                    <a:alpha val="60000"/>
                  </a:srgbClr>
                </a:solidFill>
              </a:rPr>
              <a:t>Projects often have sections about where data can be sourced from</a:t>
            </a:r>
          </a:p>
          <a:p>
            <a:r>
              <a:rPr lang="en-US" dirty="0">
                <a:solidFill>
                  <a:srgbClr val="FFFFFF">
                    <a:alpha val="60000"/>
                  </a:srgbClr>
                </a:solidFill>
              </a:rPr>
              <a:t>Real world applications and implications</a:t>
            </a:r>
          </a:p>
        </p:txBody>
      </p:sp>
    </p:spTree>
    <p:extLst>
      <p:ext uri="{BB962C8B-B14F-4D97-AF65-F5344CB8AC3E}">
        <p14:creationId xmlns:p14="http://schemas.microsoft.com/office/powerpoint/2010/main" val="140503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B986-6723-0F11-29C4-AD0E2969220E}"/>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354CAFE-D54F-B469-B0C5-254F9B78374E}"/>
              </a:ext>
            </a:extLst>
          </p:cNvPr>
          <p:cNvSpPr>
            <a:spLocks noGrp="1"/>
          </p:cNvSpPr>
          <p:nvPr>
            <p:ph idx="1"/>
          </p:nvPr>
        </p:nvSpPr>
        <p:spPr/>
        <p:txBody>
          <a:bodyPr vert="horz" wrap="square" lIns="0" tIns="0" rIns="0" bIns="0" rtlCol="0" anchor="t">
            <a:normAutofit/>
          </a:bodyPr>
          <a:lstStyle/>
          <a:p>
            <a:r>
              <a:rPr lang="en-US" dirty="0">
                <a:solidFill>
                  <a:srgbClr val="FFFFFF">
                    <a:alpha val="60000"/>
                  </a:srgbClr>
                </a:solidFill>
              </a:rPr>
              <a:t>Securing accurate data helps borrowers</a:t>
            </a:r>
          </a:p>
          <a:p>
            <a:r>
              <a:rPr lang="en-US" dirty="0">
                <a:solidFill>
                  <a:srgbClr val="FFFFFF">
                    <a:alpha val="60000"/>
                  </a:srgbClr>
                </a:solidFill>
              </a:rPr>
              <a:t>Lenders want to provide the right types of loans for every borrower to acquire their desired property</a:t>
            </a:r>
          </a:p>
          <a:p>
            <a:pPr lvl="1"/>
            <a:r>
              <a:rPr lang="en-US" sz="1800" dirty="0">
                <a:solidFill>
                  <a:srgbClr val="FFFFFF">
                    <a:alpha val="60000"/>
                  </a:srgbClr>
                </a:solidFill>
              </a:rPr>
              <a:t>This is done, primarily, by leveraging acquired data to understand what borrowers are looking for within the current market</a:t>
            </a:r>
          </a:p>
          <a:p>
            <a:r>
              <a:rPr lang="en-US" dirty="0">
                <a:solidFill>
                  <a:srgbClr val="FFFFFF">
                    <a:alpha val="60000"/>
                  </a:srgbClr>
                </a:solidFill>
              </a:rPr>
              <a:t>Successful lenders factor in several variables to match past closed loans</a:t>
            </a:r>
          </a:p>
          <a:p>
            <a:r>
              <a:rPr lang="en-US" dirty="0">
                <a:solidFill>
                  <a:srgbClr val="FFFFFF">
                    <a:alpha val="60000"/>
                  </a:srgbClr>
                </a:solidFill>
              </a:rPr>
              <a:t>Perform data analysis on publicly available home loans data </a:t>
            </a:r>
          </a:p>
          <a:p>
            <a:r>
              <a:rPr lang="en-US" dirty="0">
                <a:solidFill>
                  <a:srgbClr val="FFFFFF">
                    <a:alpha val="60000"/>
                  </a:srgbClr>
                </a:solidFill>
              </a:rPr>
              <a:t>Compare the results with home loan industry standards to see if public data is viable for use</a:t>
            </a:r>
          </a:p>
        </p:txBody>
      </p:sp>
    </p:spTree>
    <p:extLst>
      <p:ext uri="{BB962C8B-B14F-4D97-AF65-F5344CB8AC3E}">
        <p14:creationId xmlns:p14="http://schemas.microsoft.com/office/powerpoint/2010/main" val="296795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F452-43EF-E7BC-E8C9-5DAA9C8B37F0}"/>
              </a:ext>
            </a:extLst>
          </p:cNvPr>
          <p:cNvSpPr>
            <a:spLocks noGrp="1"/>
          </p:cNvSpPr>
          <p:nvPr>
            <p:ph type="title"/>
          </p:nvPr>
        </p:nvSpPr>
        <p:spPr/>
        <p:txBody>
          <a:bodyPr/>
          <a:lstStyle/>
          <a:p>
            <a:r>
              <a:rPr lang="en-US"/>
              <a:t>Research null and alternative hypothesis</a:t>
            </a:r>
          </a:p>
        </p:txBody>
      </p:sp>
      <p:sp>
        <p:nvSpPr>
          <p:cNvPr id="3" name="Content Placeholder 2">
            <a:extLst>
              <a:ext uri="{FF2B5EF4-FFF2-40B4-BE49-F238E27FC236}">
                <a16:creationId xmlns:a16="http://schemas.microsoft.com/office/drawing/2014/main" id="{CCD27440-66AA-B22E-6BC7-3B951962B4E5}"/>
              </a:ext>
            </a:extLst>
          </p:cNvPr>
          <p:cNvSpPr>
            <a:spLocks noGrp="1"/>
          </p:cNvSpPr>
          <p:nvPr>
            <p:ph idx="1"/>
          </p:nvPr>
        </p:nvSpPr>
        <p:spPr/>
        <p:txBody>
          <a:bodyPr vert="horz" wrap="square" lIns="0" tIns="0" rIns="0" bIns="0" rtlCol="0" anchor="t">
            <a:normAutofit/>
          </a:bodyPr>
          <a:lstStyle/>
          <a:p>
            <a:r>
              <a:rPr lang="en-US" dirty="0">
                <a:ea typeface="+mn-lt"/>
                <a:cs typeface="+mn-lt"/>
              </a:rPr>
              <a:t>The null hypothesis (H0), as it stands, is that the usage of inexpensive, public data has no effect on the overall effectiveness of the data set when it comes to creating predictive results.</a:t>
            </a:r>
            <a:endParaRPr lang="en-US" dirty="0">
              <a:solidFill>
                <a:srgbClr val="FFFFFF">
                  <a:alpha val="60000"/>
                </a:srgbClr>
              </a:solidFill>
              <a:ea typeface="+mn-lt"/>
              <a:cs typeface="+mn-lt"/>
            </a:endParaRPr>
          </a:p>
          <a:p>
            <a:r>
              <a:rPr lang="en-US" dirty="0">
                <a:ea typeface="+mn-lt"/>
                <a:cs typeface="+mn-lt"/>
              </a:rPr>
              <a:t>The alternative hypothesis (H1), as it stands is that the usage of inexpensive, public data has an effect on the overall effectiveness of the data set when it comes to creating predictive results.</a:t>
            </a:r>
          </a:p>
          <a:p>
            <a:r>
              <a:rPr lang="en-US" dirty="0">
                <a:solidFill>
                  <a:srgbClr val="FFFFFF">
                    <a:alpha val="60000"/>
                  </a:srgbClr>
                </a:solidFill>
              </a:rPr>
              <a:t>"</a:t>
            </a:r>
            <a:r>
              <a:rPr lang="en-US" dirty="0">
                <a:ea typeface="+mn-lt"/>
                <a:cs typeface="+mn-lt"/>
              </a:rPr>
              <a:t>A key aspect of [this theory] is that only the null-hypothesis is tested, and therefore p-values are meant to be used in a graded manner to decide whether the evidence is worth additional investigation and/or replication.” (</a:t>
            </a:r>
            <a:r>
              <a:rPr lang="en-US" dirty="0" err="1">
                <a:ea typeface="+mn-lt"/>
                <a:cs typeface="+mn-lt"/>
              </a:rPr>
              <a:t>Pernet</a:t>
            </a:r>
            <a:r>
              <a:rPr lang="en-US" dirty="0">
                <a:ea typeface="+mn-lt"/>
                <a:cs typeface="+mn-lt"/>
              </a:rPr>
              <a:t>, 2016) </a:t>
            </a:r>
            <a:endParaRPr lang="en-US" dirty="0">
              <a:solidFill>
                <a:srgbClr val="FFFFFF">
                  <a:alpha val="60000"/>
                </a:srgbClr>
              </a:solidFill>
            </a:endParaRPr>
          </a:p>
        </p:txBody>
      </p:sp>
    </p:spTree>
    <p:extLst>
      <p:ext uri="{BB962C8B-B14F-4D97-AF65-F5344CB8AC3E}">
        <p14:creationId xmlns:p14="http://schemas.microsoft.com/office/powerpoint/2010/main" val="408347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1918-8C01-421F-CA83-62987B93D981}"/>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a16="http://schemas.microsoft.com/office/drawing/2014/main" id="{C93ADF7F-3B34-B579-E403-408E5886F13E}"/>
              </a:ext>
            </a:extLst>
          </p:cNvPr>
          <p:cNvSpPr>
            <a:spLocks noGrp="1"/>
          </p:cNvSpPr>
          <p:nvPr>
            <p:ph idx="1"/>
          </p:nvPr>
        </p:nvSpPr>
        <p:spPr/>
        <p:txBody>
          <a:bodyPr vert="horz" wrap="square" lIns="0" tIns="0" rIns="0" bIns="0" rtlCol="0" anchor="t">
            <a:normAutofit/>
          </a:bodyPr>
          <a:lstStyle/>
          <a:p>
            <a:r>
              <a:rPr lang="en-US" dirty="0">
                <a:solidFill>
                  <a:srgbClr val="FFFFFF">
                    <a:alpha val="60000"/>
                  </a:srgbClr>
                </a:solidFill>
              </a:rPr>
              <a:t>The home loans industry is in a state of "catch-up" when it comes to utilizing data</a:t>
            </a:r>
          </a:p>
          <a:p>
            <a:r>
              <a:rPr lang="en-US" dirty="0">
                <a:solidFill>
                  <a:srgbClr val="FFFFFF">
                    <a:alpha val="60000"/>
                  </a:srgbClr>
                </a:solidFill>
              </a:rPr>
              <a:t>Now that data is being used, there have been numerous advancements and triumphs</a:t>
            </a:r>
          </a:p>
          <a:p>
            <a:r>
              <a:rPr lang="en-US" dirty="0">
                <a:solidFill>
                  <a:srgbClr val="FFFFFF">
                    <a:alpha val="60000"/>
                  </a:srgbClr>
                </a:solidFill>
              </a:rPr>
              <a:t>Data forecasting is, in no small part, to thank for this success</a:t>
            </a:r>
          </a:p>
          <a:p>
            <a:r>
              <a:rPr lang="en-US" dirty="0">
                <a:solidFill>
                  <a:srgbClr val="FFFFFF">
                    <a:alpha val="60000"/>
                  </a:srgbClr>
                </a:solidFill>
              </a:rPr>
              <a:t>Forecasting is resource-intensive, but worthwhile nonetheless as it leads to project goals and insights being achieved</a:t>
            </a:r>
          </a:p>
          <a:p>
            <a:r>
              <a:rPr lang="en-US" dirty="0">
                <a:solidFill>
                  <a:srgbClr val="FFFFFF">
                    <a:alpha val="60000"/>
                  </a:srgbClr>
                </a:solidFill>
              </a:rPr>
              <a:t>In the past, the bank was limited in its assets, but with the inclusion of data-driven design models granting loans is a less risky business and safer for borrower and lender</a:t>
            </a:r>
          </a:p>
        </p:txBody>
      </p:sp>
    </p:spTree>
    <p:extLst>
      <p:ext uri="{BB962C8B-B14F-4D97-AF65-F5344CB8AC3E}">
        <p14:creationId xmlns:p14="http://schemas.microsoft.com/office/powerpoint/2010/main" val="95098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602C-B33E-2251-8CB3-BE9309030CCD}"/>
              </a:ext>
            </a:extLst>
          </p:cNvPr>
          <p:cNvSpPr>
            <a:spLocks noGrp="1"/>
          </p:cNvSpPr>
          <p:nvPr>
            <p:ph type="title"/>
          </p:nvPr>
        </p:nvSpPr>
        <p:spPr/>
        <p:txBody>
          <a:bodyPr/>
          <a:lstStyle/>
          <a:p>
            <a:r>
              <a:rPr lang="en-US"/>
              <a:t>Why I chose this data set</a:t>
            </a:r>
          </a:p>
        </p:txBody>
      </p:sp>
      <p:sp>
        <p:nvSpPr>
          <p:cNvPr id="3" name="Content Placeholder 2">
            <a:extLst>
              <a:ext uri="{FF2B5EF4-FFF2-40B4-BE49-F238E27FC236}">
                <a16:creationId xmlns:a16="http://schemas.microsoft.com/office/drawing/2014/main" id="{459B0DD5-5333-1EAA-C644-11EFABC5D612}"/>
              </a:ext>
            </a:extLst>
          </p:cNvPr>
          <p:cNvSpPr>
            <a:spLocks noGrp="1"/>
          </p:cNvSpPr>
          <p:nvPr>
            <p:ph idx="1"/>
          </p:nvPr>
        </p:nvSpPr>
        <p:spPr/>
        <p:txBody>
          <a:bodyPr vert="horz" wrap="square" lIns="0" tIns="0" rIns="0" bIns="0" rtlCol="0" anchor="t">
            <a:normAutofit/>
          </a:bodyPr>
          <a:lstStyle/>
          <a:p>
            <a:r>
              <a:rPr lang="en-US" dirty="0">
                <a:solidFill>
                  <a:srgbClr val="FFFFFF">
                    <a:alpha val="60000"/>
                  </a:srgbClr>
                </a:solidFill>
              </a:rPr>
              <a:t>Data forecasting will always spawn potential issues</a:t>
            </a:r>
          </a:p>
          <a:p>
            <a:r>
              <a:rPr lang="en-US" dirty="0">
                <a:solidFill>
                  <a:srgbClr val="FFFFFF">
                    <a:alpha val="60000"/>
                  </a:srgbClr>
                </a:solidFill>
              </a:rPr>
              <a:t>Forecasting itself is not an exact science</a:t>
            </a:r>
          </a:p>
          <a:p>
            <a:pPr lvl="1"/>
            <a:r>
              <a:rPr lang="en-US" dirty="0">
                <a:solidFill>
                  <a:srgbClr val="FFFFFF">
                    <a:alpha val="60000"/>
                  </a:srgbClr>
                </a:solidFill>
              </a:rPr>
              <a:t>Although it is backed by a fair amount of probability and statistics</a:t>
            </a:r>
          </a:p>
          <a:p>
            <a:r>
              <a:rPr lang="en-US" dirty="0">
                <a:solidFill>
                  <a:srgbClr val="FFFFFF">
                    <a:alpha val="60000"/>
                  </a:srgbClr>
                </a:solidFill>
              </a:rPr>
              <a:t>The data used to survey this reputation contained over 1 million data points publicly available by Fannie Mae and Freddie Mac</a:t>
            </a:r>
          </a:p>
          <a:p>
            <a:r>
              <a:rPr lang="en-US" dirty="0">
                <a:ea typeface="+mn-lt"/>
                <a:cs typeface="+mn-lt"/>
              </a:rPr>
              <a:t>“The datasets supply mortgage lenders, planners, researchers, policymakers, and housing advocates with information concerning the flow of mortgage credit in America’s neighborhoods.” (Public Use Database – Fannie Mae and Freddie Mac, pg. 2) </a:t>
            </a:r>
            <a:endParaRPr lang="en-US" dirty="0">
              <a:solidFill>
                <a:srgbClr val="FFFFFF">
                  <a:alpha val="60000"/>
                </a:srgbClr>
              </a:solidFill>
            </a:endParaRPr>
          </a:p>
        </p:txBody>
      </p:sp>
    </p:spTree>
    <p:extLst>
      <p:ext uri="{BB962C8B-B14F-4D97-AF65-F5344CB8AC3E}">
        <p14:creationId xmlns:p14="http://schemas.microsoft.com/office/powerpoint/2010/main" val="361673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555B-BFFF-F587-3CA3-65519F03F2AA}"/>
              </a:ext>
            </a:extLst>
          </p:cNvPr>
          <p:cNvSpPr>
            <a:spLocks noGrp="1"/>
          </p:cNvSpPr>
          <p:nvPr>
            <p:ph type="title"/>
          </p:nvPr>
        </p:nvSpPr>
        <p:spPr/>
        <p:txBody>
          <a:bodyPr/>
          <a:lstStyle/>
          <a:p>
            <a:r>
              <a:rPr lang="en-US"/>
              <a:t>Data analysis outcomes</a:t>
            </a:r>
          </a:p>
        </p:txBody>
      </p:sp>
      <p:sp>
        <p:nvSpPr>
          <p:cNvPr id="3" name="Content Placeholder 2">
            <a:extLst>
              <a:ext uri="{FF2B5EF4-FFF2-40B4-BE49-F238E27FC236}">
                <a16:creationId xmlns:a16="http://schemas.microsoft.com/office/drawing/2014/main" id="{042D6B35-D552-F79B-649E-F44E5156E28B}"/>
              </a:ext>
            </a:extLst>
          </p:cNvPr>
          <p:cNvSpPr>
            <a:spLocks noGrp="1"/>
          </p:cNvSpPr>
          <p:nvPr>
            <p:ph idx="1"/>
          </p:nvPr>
        </p:nvSpPr>
        <p:spPr/>
        <p:txBody>
          <a:bodyPr vert="horz" wrap="square" lIns="0" tIns="0" rIns="0" bIns="0" rtlCol="0" anchor="t">
            <a:normAutofit/>
          </a:bodyPr>
          <a:lstStyle/>
          <a:p>
            <a:r>
              <a:rPr lang="en-US" dirty="0">
                <a:solidFill>
                  <a:srgbClr val="FFFFFF">
                    <a:alpha val="60000"/>
                  </a:srgbClr>
                </a:solidFill>
              </a:rPr>
              <a:t>The data used has shortcomings when it comes to the scope of data used</a:t>
            </a:r>
          </a:p>
          <a:p>
            <a:pPr lvl="1"/>
            <a:r>
              <a:rPr lang="en-US" sz="1800" dirty="0">
                <a:solidFill>
                  <a:srgbClr val="FFFFFF">
                    <a:alpha val="60000"/>
                  </a:srgbClr>
                </a:solidFill>
              </a:rPr>
              <a:t>Primary shortcoming is geographic location</a:t>
            </a:r>
          </a:p>
          <a:p>
            <a:r>
              <a:rPr lang="en-US" dirty="0">
                <a:solidFill>
                  <a:srgbClr val="FFFFFF">
                    <a:alpha val="60000"/>
                  </a:srgbClr>
                </a:solidFill>
              </a:rPr>
              <a:t>However, the data did show a consistent trend is accurately following where low- to mid-income borrowers would purchase a single-family home</a:t>
            </a:r>
          </a:p>
          <a:p>
            <a:r>
              <a:rPr lang="en-US" dirty="0">
                <a:solidFill>
                  <a:srgbClr val="FFFFFF">
                    <a:alpha val="60000"/>
                  </a:srgbClr>
                </a:solidFill>
              </a:rPr>
              <a:t>The results produced from analyzing the data set also showed increased borrower activity from those with lower loan-to-value ratios</a:t>
            </a:r>
          </a:p>
          <a:p>
            <a:r>
              <a:rPr lang="en-US" dirty="0">
                <a:solidFill>
                  <a:srgbClr val="FFFFFF">
                    <a:alpha val="60000"/>
                  </a:srgbClr>
                </a:solidFill>
              </a:rPr>
              <a:t>Lastly, a borrower's income ratio is at its peak when their LTV is considerably low, which leads to a higher chance of loan acquisition</a:t>
            </a:r>
          </a:p>
        </p:txBody>
      </p:sp>
    </p:spTree>
    <p:extLst>
      <p:ext uri="{BB962C8B-B14F-4D97-AF65-F5344CB8AC3E}">
        <p14:creationId xmlns:p14="http://schemas.microsoft.com/office/powerpoint/2010/main" val="109083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DFFC-C407-533F-184B-31B9DB0CB20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7018581-BBC1-4B08-AAB8-03B51CB807C7}"/>
              </a:ext>
            </a:extLst>
          </p:cNvPr>
          <p:cNvSpPr>
            <a:spLocks noGrp="1"/>
          </p:cNvSpPr>
          <p:nvPr>
            <p:ph idx="1"/>
          </p:nvPr>
        </p:nvSpPr>
        <p:spPr/>
        <p:txBody>
          <a:bodyPr vert="horz" wrap="square" lIns="0" tIns="0" rIns="0" bIns="0" rtlCol="0" anchor="t">
            <a:normAutofit/>
          </a:bodyPr>
          <a:lstStyle/>
          <a:p>
            <a:r>
              <a:rPr lang="en-US" dirty="0">
                <a:solidFill>
                  <a:srgbClr val="FFFFFF">
                    <a:alpha val="60000"/>
                  </a:srgbClr>
                </a:solidFill>
              </a:rPr>
              <a:t>The data set has been cleaned and run through descriptive and analytical functions in order to prove that the null hypothesis was correct</a:t>
            </a:r>
          </a:p>
          <a:p>
            <a:r>
              <a:rPr lang="en-US" dirty="0">
                <a:solidFill>
                  <a:srgbClr val="FFFFFF">
                    <a:alpha val="60000"/>
                  </a:srgbClr>
                </a:solidFill>
              </a:rPr>
              <a:t>Inexpensive, public data sets can produce value when analyzed correctly</a:t>
            </a:r>
          </a:p>
          <a:p>
            <a:r>
              <a:rPr lang="en-US" dirty="0">
                <a:solidFill>
                  <a:srgbClr val="FFFFFF">
                    <a:alpha val="60000"/>
                  </a:srgbClr>
                </a:solidFill>
              </a:rPr>
              <a:t>The effectiveness of the data is subject to the project goals, but viable overall </a:t>
            </a:r>
          </a:p>
          <a:p>
            <a:r>
              <a:rPr lang="en-US" dirty="0">
                <a:solidFill>
                  <a:srgbClr val="FFFFFF">
                    <a:alpha val="60000"/>
                  </a:srgbClr>
                </a:solidFill>
              </a:rPr>
              <a:t>If </a:t>
            </a:r>
            <a:r>
              <a:rPr lang="en-US" dirty="0">
                <a:ea typeface="+mn-lt"/>
                <a:cs typeface="+mn-lt"/>
              </a:rPr>
              <a:t>the goal is to better understand the subject, then free data can work just as well as any other ethically-sourced dataset.</a:t>
            </a:r>
            <a:endParaRPr lang="en-US" dirty="0">
              <a:solidFill>
                <a:srgbClr val="FFFFFF">
                  <a:alpha val="60000"/>
                </a:srgbClr>
              </a:solidFill>
            </a:endParaRPr>
          </a:p>
        </p:txBody>
      </p:sp>
    </p:spTree>
    <p:extLst>
      <p:ext uri="{BB962C8B-B14F-4D97-AF65-F5344CB8AC3E}">
        <p14:creationId xmlns:p14="http://schemas.microsoft.com/office/powerpoint/2010/main" val="250489899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3DFloatVTI</vt:lpstr>
      <vt:lpstr>Capstone Presentation – Publicly Available Data Project</vt:lpstr>
      <vt:lpstr>Abstract</vt:lpstr>
      <vt:lpstr>The Why Behind it All</vt:lpstr>
      <vt:lpstr>Introduction</vt:lpstr>
      <vt:lpstr>Research null and alternative hypothesis</vt:lpstr>
      <vt:lpstr>Literature Review</vt:lpstr>
      <vt:lpstr>Why I chose this data set</vt:lpstr>
      <vt:lpstr>Data analysis outcomes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 -</dc:title>
  <dc:creator/>
  <cp:lastModifiedBy/>
  <cp:revision>324</cp:revision>
  <dcterms:created xsi:type="dcterms:W3CDTF">2022-09-11T06:48:25Z</dcterms:created>
  <dcterms:modified xsi:type="dcterms:W3CDTF">2022-09-11T08:53:47Z</dcterms:modified>
</cp:coreProperties>
</file>