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Montserrat" panose="02000505000000020004"/>
      <p:regular r:id="rId17"/>
    </p:embeddedFont>
    <p:embeddedFont>
      <p:font typeface="Lato" panose="020F0502020204030203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a9620cb82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a9620cb82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a9620cb82_0_2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a9620cb82_0_2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9620cb82_0_3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a9620cb82_0_3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87997393_0_8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87997393_0_8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9620cb82_0_2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a9620cb82_0_2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a9620cb82_0_2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a9620cb82_0_2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a9620cb82_0_2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a9620cb82_0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9620cb82_0_2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9620cb82_0_2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9620cb82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9620cb82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>
            <a:fillRect/>
          </a:stretch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7" name="Google Shape;157;p14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4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4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4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"/>
          <p:cNvSpPr txBox="1"/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5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5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5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5" name="Google Shape;175;p15"/>
          <p:cNvSpPr txBox="1"/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6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6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6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6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7" name="Google Shape;187;p16"/>
          <p:cNvSpPr txBox="1"/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9" name="Google Shape;189;p16"/>
          <p:cNvSpPr txBox="1"/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239225" y="157825"/>
            <a:ext cx="7818600" cy="20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/>
              <a:t>Automatic fight detection in </a:t>
            </a:r>
            <a:r>
              <a:rPr lang="en-GB" sz="4400" b="1"/>
              <a:t>Surveillance videos</a:t>
            </a:r>
            <a:endParaRPr sz="4400" b="1"/>
          </a:p>
        </p:txBody>
      </p:sp>
      <p:sp>
        <p:nvSpPr>
          <p:cNvPr id="195" name="Google Shape;195;p17"/>
          <p:cNvSpPr txBox="1"/>
          <p:nvPr>
            <p:ph type="subTitle" idx="1"/>
          </p:nvPr>
        </p:nvSpPr>
        <p:spPr>
          <a:xfrm>
            <a:off x="5442800" y="3180725"/>
            <a:ext cx="3470700" cy="16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 b="1"/>
              <a:t>Presented by :</a:t>
            </a:r>
            <a:endParaRPr sz="59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5900" b="1"/>
              <a:t>	Abdulrahman El-feki</a:t>
            </a:r>
            <a:endParaRPr sz="59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5900" b="1"/>
              <a:t>	</a:t>
            </a:r>
            <a:r>
              <a:rPr lang="en-GB" sz="5900" b="1"/>
              <a:t>Shady Abdelaziz</a:t>
            </a:r>
            <a:endParaRPr sz="59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304475" y="413225"/>
            <a:ext cx="8297100" cy="4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 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ctrTitle"/>
          </p:nvPr>
        </p:nvSpPr>
        <p:spPr>
          <a:xfrm>
            <a:off x="216900" y="119600"/>
            <a:ext cx="8710200" cy="11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PROBLEM STATEMENT</a:t>
            </a:r>
            <a:endParaRPr b="1"/>
          </a:p>
        </p:txBody>
      </p:sp>
      <p:sp>
        <p:nvSpPr>
          <p:cNvPr id="201" name="Google Shape;201;p18"/>
          <p:cNvSpPr txBox="1"/>
          <p:nvPr>
            <p:ph type="subTitle" idx="1"/>
          </p:nvPr>
        </p:nvSpPr>
        <p:spPr>
          <a:xfrm>
            <a:off x="93675" y="1731200"/>
            <a:ext cx="8402400" cy="4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CCTV Surveillance is used to a greater extent but still it lacks the feature of automatic violence detection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Manual monitoring is not a feasible task and the time taken to respond to the situation is also crucial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</a:t>
            </a:r>
            <a:r>
              <a:rPr lang="en-US" altLang="en-GB" sz="2400"/>
              <a:t>utomatic</a:t>
            </a:r>
            <a:r>
              <a:rPr lang="en-GB" sz="2400"/>
              <a:t> </a:t>
            </a:r>
            <a:r>
              <a:rPr lang="en-US" altLang="en-GB" sz="2400"/>
              <a:t>fight detection</a:t>
            </a:r>
            <a:r>
              <a:rPr lang="en-GB" sz="2400"/>
              <a:t> system is proposed.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ctrTitle"/>
          </p:nvPr>
        </p:nvSpPr>
        <p:spPr>
          <a:xfrm>
            <a:off x="152250" y="97875"/>
            <a:ext cx="84024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 lang="en-GB"/>
          </a:p>
        </p:txBody>
      </p:sp>
      <p:sp>
        <p:nvSpPr>
          <p:cNvPr id="207" name="Google Shape;207;p19"/>
          <p:cNvSpPr txBox="1"/>
          <p:nvPr>
            <p:ph type="subTitle" idx="1"/>
          </p:nvPr>
        </p:nvSpPr>
        <p:spPr>
          <a:xfrm>
            <a:off x="152250" y="869925"/>
            <a:ext cx="8402400" cy="3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Preprocessing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Model training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Model testing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Predict with videos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Predict with webcam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889975" y="223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METHODOLOGY</a:t>
            </a:r>
            <a:endParaRPr sz="3000" b="1"/>
          </a:p>
        </p:txBody>
      </p:sp>
      <p:sp>
        <p:nvSpPr>
          <p:cNvPr id="213" name="Google Shape;213;p20"/>
          <p:cNvSpPr txBox="1"/>
          <p:nvPr>
            <p:ph type="body" idx="1"/>
          </p:nvPr>
        </p:nvSpPr>
        <p:spPr>
          <a:xfrm>
            <a:off x="355350" y="930325"/>
            <a:ext cx="85203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14" name="Google Shape;214;p20"/>
          <p:cNvSpPr/>
          <p:nvPr/>
        </p:nvSpPr>
        <p:spPr>
          <a:xfrm>
            <a:off x="889975" y="2395075"/>
            <a:ext cx="1256450" cy="6609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</a:t>
            </a:r>
            <a:endParaRPr b="1"/>
          </a:p>
        </p:txBody>
      </p:sp>
      <p:sp>
        <p:nvSpPr>
          <p:cNvPr id="215" name="Google Shape;215;p20"/>
          <p:cNvSpPr/>
          <p:nvPr/>
        </p:nvSpPr>
        <p:spPr>
          <a:xfrm>
            <a:off x="2931675" y="1544350"/>
            <a:ext cx="1256400" cy="56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Training Dataset</a:t>
            </a:r>
            <a:endParaRPr b="1"/>
          </a:p>
        </p:txBody>
      </p:sp>
      <p:sp>
        <p:nvSpPr>
          <p:cNvPr id="216" name="Google Shape;216;p20"/>
          <p:cNvSpPr/>
          <p:nvPr/>
        </p:nvSpPr>
        <p:spPr>
          <a:xfrm>
            <a:off x="3058150" y="3551788"/>
            <a:ext cx="1151700" cy="56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Testing Dataset</a:t>
            </a:r>
            <a:endParaRPr b="1"/>
          </a:p>
        </p:txBody>
      </p:sp>
      <p:sp>
        <p:nvSpPr>
          <p:cNvPr id="217" name="Google Shape;217;p20"/>
          <p:cNvSpPr/>
          <p:nvPr/>
        </p:nvSpPr>
        <p:spPr>
          <a:xfrm>
            <a:off x="5038800" y="2316550"/>
            <a:ext cx="1348200" cy="9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MobileNet v2</a:t>
            </a:r>
            <a:endParaRPr b="1"/>
          </a:p>
        </p:txBody>
      </p:sp>
      <p:sp>
        <p:nvSpPr>
          <p:cNvPr id="218" name="Google Shape;218;p20"/>
          <p:cNvSpPr/>
          <p:nvPr/>
        </p:nvSpPr>
        <p:spPr>
          <a:xfrm>
            <a:off x="6962700" y="2394100"/>
            <a:ext cx="11517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Model</a:t>
            </a:r>
            <a:endParaRPr b="1"/>
          </a:p>
        </p:txBody>
      </p:sp>
      <p:sp>
        <p:nvSpPr>
          <p:cNvPr id="219" name="Google Shape;219;p20"/>
          <p:cNvSpPr/>
          <p:nvPr/>
        </p:nvSpPr>
        <p:spPr>
          <a:xfrm>
            <a:off x="6835950" y="1316750"/>
            <a:ext cx="1348200" cy="379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Testing Video</a:t>
            </a:r>
            <a:endParaRPr b="1"/>
          </a:p>
        </p:txBody>
      </p:sp>
      <p:sp>
        <p:nvSpPr>
          <p:cNvPr id="220" name="Google Shape;220;p20"/>
          <p:cNvSpPr/>
          <p:nvPr/>
        </p:nvSpPr>
        <p:spPr>
          <a:xfrm>
            <a:off x="6835950" y="3643450"/>
            <a:ext cx="1348200" cy="37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Image frames</a:t>
            </a:r>
            <a:endParaRPr b="1"/>
          </a:p>
        </p:txBody>
      </p:sp>
      <p:sp>
        <p:nvSpPr>
          <p:cNvPr id="221" name="Google Shape;221;p20"/>
          <p:cNvSpPr txBox="1"/>
          <p:nvPr/>
        </p:nvSpPr>
        <p:spPr>
          <a:xfrm>
            <a:off x="5339225" y="532825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1522475" y="1783400"/>
            <a:ext cx="10800" cy="6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0"/>
          <p:cNvCxnSpPr>
            <a:endCxn id="215" idx="1"/>
          </p:cNvCxnSpPr>
          <p:nvPr/>
        </p:nvCxnSpPr>
        <p:spPr>
          <a:xfrm>
            <a:off x="1554975" y="1805050"/>
            <a:ext cx="13767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>
            <a:stCxn id="216" idx="3"/>
          </p:cNvCxnSpPr>
          <p:nvPr/>
        </p:nvCxnSpPr>
        <p:spPr>
          <a:xfrm>
            <a:off x="4209850" y="3833188"/>
            <a:ext cx="14880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208325" y="1826875"/>
            <a:ext cx="144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endCxn id="217" idx="2"/>
          </p:cNvCxnSpPr>
          <p:nvPr/>
        </p:nvCxnSpPr>
        <p:spPr>
          <a:xfrm rot="10800000">
            <a:off x="5712900" y="3230650"/>
            <a:ext cx="6900" cy="6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5676325" y="1848625"/>
            <a:ext cx="1200" cy="4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0"/>
          <p:cNvCxnSpPr>
            <a:endCxn id="216" idx="1"/>
          </p:cNvCxnSpPr>
          <p:nvPr/>
        </p:nvCxnSpPr>
        <p:spPr>
          <a:xfrm rot="10800000" flipH="1">
            <a:off x="1576450" y="3833188"/>
            <a:ext cx="1481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1544125" y="3066525"/>
            <a:ext cx="0" cy="7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>
            <a:endCxn id="218" idx="0"/>
          </p:cNvCxnSpPr>
          <p:nvPr/>
        </p:nvCxnSpPr>
        <p:spPr>
          <a:xfrm>
            <a:off x="7525050" y="1729000"/>
            <a:ext cx="135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0"/>
          <p:cNvCxnSpPr>
            <a:endCxn id="218" idx="2"/>
          </p:cNvCxnSpPr>
          <p:nvPr/>
        </p:nvCxnSpPr>
        <p:spPr>
          <a:xfrm rot="10800000" flipH="1">
            <a:off x="7535850" y="3153100"/>
            <a:ext cx="2700" cy="4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0"/>
          <p:cNvCxnSpPr>
            <a:endCxn id="218" idx="1"/>
          </p:cNvCxnSpPr>
          <p:nvPr/>
        </p:nvCxnSpPr>
        <p:spPr>
          <a:xfrm rot="10800000" flipH="1">
            <a:off x="6415800" y="2773600"/>
            <a:ext cx="5469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METHODOLOGY</a:t>
            </a:r>
            <a:endParaRPr lang="en-GB" sz="3000" b="1"/>
          </a:p>
        </p:txBody>
      </p:sp>
      <p:sp>
        <p:nvSpPr>
          <p:cNvPr id="238" name="Google Shape;238;p2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dataset having A total of 3500 videos</a:t>
            </a:r>
            <a:r>
              <a:rPr lang="en-US" altLang="en-GB" sz="2400"/>
              <a:t> , </a:t>
            </a:r>
            <a:r>
              <a:rPr lang="en-GB" sz="2400"/>
              <a:t>1</a:t>
            </a:r>
            <a:r>
              <a:rPr lang="en-US" altLang="en-GB" sz="2400"/>
              <a:t>750</a:t>
            </a:r>
            <a:r>
              <a:rPr lang="en-GB" sz="2400"/>
              <a:t> videos each of violence category and non-violence category was chosen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model was trained using MobileNetV2 using the dataset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video</a:t>
            </a:r>
            <a:r>
              <a:rPr lang="en-US" altLang="en-GB" sz="2400"/>
              <a:t>s</a:t>
            </a:r>
            <a:r>
              <a:rPr lang="en-GB" sz="2400"/>
              <a:t> is given as input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use the model on the videos to predict (Fight - Non fight) as output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MOBILENET V2</a:t>
            </a:r>
            <a:endParaRPr lang="en-GB" sz="3000" b="1"/>
          </a:p>
        </p:txBody>
      </p:sp>
      <p:sp>
        <p:nvSpPr>
          <p:cNvPr id="244" name="Google Shape;244;p22"/>
          <p:cNvSpPr txBox="1"/>
          <p:nvPr>
            <p:ph type="body" idx="1"/>
          </p:nvPr>
        </p:nvSpPr>
        <p:spPr>
          <a:xfrm>
            <a:off x="431900" y="1567550"/>
            <a:ext cx="79047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Convolutional neural network that is 53 layers deep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Provides real-time classification capabilities under computing constraints in devices 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Utilizes an inverted residual structure where the input and output of the residual blocks are thin bottleneck layers.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Uses lightweight convolutions to filter features in the expansion layer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MOBILENET V2 ARCHITECTURE</a:t>
            </a:r>
            <a:endParaRPr sz="3000" b="1"/>
          </a:p>
        </p:txBody>
      </p:sp>
      <p:sp>
        <p:nvSpPr>
          <p:cNvPr id="250" name="Google Shape;250;p23"/>
          <p:cNvSpPr txBox="1"/>
          <p:nvPr>
            <p:ph type="body" idx="1"/>
          </p:nvPr>
        </p:nvSpPr>
        <p:spPr>
          <a:xfrm>
            <a:off x="76125" y="946050"/>
            <a:ext cx="8949300" cy="4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1400" y="1003813"/>
            <a:ext cx="7038901" cy="40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373200" y="208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RESULTS</a:t>
            </a:r>
            <a:endParaRPr sz="3000" b="1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196325" y="942325"/>
            <a:ext cx="8585700" cy="3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9600" y="1012350"/>
            <a:ext cx="6872499" cy="3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0" y="154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RESULTS</a:t>
            </a:r>
            <a:endParaRPr lang="en-GB" sz="3000" b="1"/>
          </a:p>
        </p:txBody>
      </p:sp>
      <p:sp>
        <p:nvSpPr>
          <p:cNvPr id="264" name="Google Shape;264;p25"/>
          <p:cNvSpPr txBox="1"/>
          <p:nvPr>
            <p:ph type="body" idx="1"/>
          </p:nvPr>
        </p:nvSpPr>
        <p:spPr>
          <a:xfrm>
            <a:off x="152250" y="782950"/>
            <a:ext cx="8699400" cy="4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91175" y="834838"/>
            <a:ext cx="6096000" cy="40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Presentation</Application>
  <PresentationFormat/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Montserrat</vt:lpstr>
      <vt:lpstr>Lato</vt:lpstr>
      <vt:lpstr>Courier New</vt:lpstr>
      <vt:lpstr>Microsoft YaHei</vt:lpstr>
      <vt:lpstr>Arial Unicode MS</vt:lpstr>
      <vt:lpstr>Focus</vt:lpstr>
      <vt:lpstr>Automatic fight detection in Surveillance videos</vt:lpstr>
      <vt:lpstr>PROBLEM STATEMENT</vt:lpstr>
      <vt:lpstr>Project overview</vt:lpstr>
      <vt:lpstr>METHODOLOGY</vt:lpstr>
      <vt:lpstr>METHODOLOGY</vt:lpstr>
      <vt:lpstr>MOBILENET V2</vt:lpstr>
      <vt:lpstr>MOBILENET V2 ARCHITECTURE</vt:lpstr>
      <vt:lpstr>RESULTS</vt:lpstr>
      <vt:lpstr>RESULTS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fight detection in Surveillance videos</dc:title>
  <dc:creator/>
  <cp:lastModifiedBy>Shady</cp:lastModifiedBy>
  <cp:revision>2</cp:revision>
  <dcterms:created xsi:type="dcterms:W3CDTF">2022-06-29T22:40:00Z</dcterms:created>
  <dcterms:modified xsi:type="dcterms:W3CDTF">2022-06-29T22:40:25Z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8663D1A7A6BC45968F74E8DC005EC808</vt:lpwstr>
  </property>
  <property fmtid="{D5CDD505-2E9C-101B-9397-08002B2CF9AE}" pid="3" name="KSOProductBuildVer">
    <vt:lpwstr>2057-11.2.0.11156</vt:lpwstr>
  </property>
</Properties>
</file>