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22346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Cricket Analysis: Insights from the T20 World Cup 2022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3024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offers a comprehensive analysis of the T20 World Cup 2022, delving into key aspects such as team participation, top-performing batsmen, and India's standout performers. Leveraging cricket data, we uncover insightful trends and patterns to fuel strategic decision-making and enhance the understanding of this thrilling tournament.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79532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Import and Preprocessing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9393" y="2936200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Source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utilizes cricket data from a CSV file, containing match details and player statistics.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18201" y="2936200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is preprocessed to remove unnecessary columns and handle any missing values, ensuring a clean and robust dataset for further analysis.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1772" y="5310307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Exploratory Analysis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preprocessed data is subjected to exploratory analysis to gain insights into the participating teams, top-performing players, and other key metrics.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Participating Teams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Team Representation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identifies the participating teams in the T20 World Cup 2022 and visualizes their occurrences in the tournament.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Dominant Teams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reveals the most prominent teams in the tournament, providing insights into the competitive landscape and potential favorites.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8146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Contenders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also highlights any surprising or unexpected teams that made a strong showing, indicating potential shifts in the cricketing landscape.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25473"/>
            <a:ext cx="8310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10 Highest Scoring Batsmen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99871" y="2168366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Batting Prowess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delves into the performances of the top 10 highest scoring batsmen, showcasing their exceptional skills and contributions to their respective teams.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84393" y="4026098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33004"/>
            <a:ext cx="28540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Consistent Performers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highlights the batsmen who consistently delivered high-scoring innings, demonstrating their importance and value to their teams.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82250" y="5883831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Talents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37115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also identifies any young or lesser-known batsmen who have emerged as rising stars, hinting at the depth and potential of the cricketing talent pool.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711"/>
            <a:ext cx="62880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India's Top 5 Run Getters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Domestic Dominance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68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focuses on India's top 5 run getters, showcasing the country's cricketing prowess and the depth of talent within the national team.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Cumulative Contributions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405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visualizes the cumulative runs scored by these top performers, highlighting their consistent and substantial contributions to India's success in the tournament.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Superstars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68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identifies any new or rising players within the Indian team, indicating potential future leaders and the team's ability to groom talent.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6821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Match-Winning Performances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Standout Batting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showcases the match-winning batting performances by players, highlighting their ability to deliver when the pressure is 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Impactful Bowling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also examines the key bowling performances that turned the tide in crucial matches, demonstrating the importance of a well-rounded team.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Clutch Moments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delves into the game-changing moments and highlight-reel plays that captivated fans and sealed victories for the teams.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878"/>
            <a:ext cx="71728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Cricketing Talents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Batting Prodigies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895606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identifies the young batting talents who showcased their skills and potential to become future superstars of the sport.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Bowling Sensations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42792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also highlights the up-and-coming bowlers who left a lasting impression, hinting at the depth of bowling talent in the tournament.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Athletic Fielders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3895606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sheds light on the exceptional fielders who displayed agility, athleticism, and game-changing impacts on the field.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5189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Inspiring Leaders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3895606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 identifies the young captains or team leaders who showcased their strategic acumen and ability to guide their teams to success.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87260"/>
            <a:ext cx="90573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Tournament Highlights and 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25973"/>
            <a:ext cx="10554414" cy="2000250"/>
          </a:xfrm>
          <a:prstGeom prst="roundRect">
            <a:avLst>
              <a:gd name="adj" fmla="val 499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03359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022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Sixes Hit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906566" y="3174444"/>
            <a:ext cx="21827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Individual Score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300" y="3174444"/>
            <a:ext cx="21827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Team Total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176034" y="3174444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Fastest Fifty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45613" y="402609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2268022" y="4166949"/>
            <a:ext cx="21865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456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906566" y="4166949"/>
            <a:ext cx="21827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101 by Alex Hales (England)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300" y="4166949"/>
            <a:ext cx="21827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248/3 by India vs. Scotland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176034" y="4166949"/>
            <a:ext cx="21865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 balls by Lorcan Tucker (Ireland)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2037993" y="5276136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analysis provides a comprehensive overview of the key highlights and notable records set during the T20 World Cup 2022, offering a snapshot of the tournament's most thrilling moments and exceptional performances.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2024-05-03T20:21:21Z</dcterms:created>
  <dcterms:modified xsi:type="dcterms:W3CDTF">2024-05-03T20:21:21Z</dcterms:modified>
</cp:coreProperties>
</file>