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3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8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9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8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2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4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EF9F-D55B-4C32-9DFA-CE9E3B016CA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180E-8308-434A-B283-0C3D7560F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Software Design Patterns</a:t>
            </a:r>
            <a:br>
              <a:rPr lang="en-US" sz="4800" dirty="0" smtClean="0"/>
            </a:br>
            <a:r>
              <a:rPr lang="en-US" sz="4800" dirty="0" smtClean="0"/>
              <a:t>Team project</a:t>
            </a:r>
            <a:br>
              <a:rPr lang="en-US" sz="4800" dirty="0" smtClean="0"/>
            </a:br>
            <a:r>
              <a:rPr lang="en-US" sz="4800" dirty="0" smtClean="0"/>
              <a:t>“Minesweeper”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Participants: Alsalim, Maxim, </a:t>
            </a:r>
            <a:r>
              <a:rPr lang="en-US" dirty="0" err="1" smtClean="0"/>
              <a:t>Makhambet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9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of the Project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using software patterns implement “minesweeper” game; connect all patterns in one working structure; implement logic and architecture of project.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76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structured using the </a:t>
            </a:r>
            <a:r>
              <a:rPr lang="en-US" b="1" dirty="0"/>
              <a:t>MVC (Model-View-Controller)</a:t>
            </a:r>
            <a:r>
              <a:rPr lang="en-US" dirty="0"/>
              <a:t> architectural pattern to separate logic, interface, and game event management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Main components include:</a:t>
            </a:r>
            <a:endParaRPr lang="ru-RU" dirty="0"/>
          </a:p>
          <a:p>
            <a:r>
              <a:rPr lang="en-US" dirty="0"/>
              <a:t>*</a:t>
            </a:r>
            <a:r>
              <a:rPr lang="en-US" b="1" dirty="0"/>
              <a:t> Model: </a:t>
            </a:r>
            <a:r>
              <a:rPr lang="en-US" dirty="0"/>
              <a:t>Manages game logic, including grid layout, cell states, and game rules.</a:t>
            </a:r>
            <a:endParaRPr lang="ru-RU" dirty="0"/>
          </a:p>
          <a:p>
            <a:r>
              <a:rPr lang="en-US" b="1" dirty="0"/>
              <a:t>* View:</a:t>
            </a:r>
            <a:r>
              <a:rPr lang="en-US" dirty="0"/>
              <a:t> Displays the game board, updates cell status, and provides feedback.</a:t>
            </a:r>
            <a:endParaRPr lang="ru-RU" dirty="0"/>
          </a:p>
          <a:p>
            <a:r>
              <a:rPr lang="en-US" b="1" dirty="0"/>
              <a:t>* Controller:</a:t>
            </a:r>
            <a:r>
              <a:rPr lang="en-US" dirty="0"/>
              <a:t> Accepts user input, directs requests to the Model, sets timer, and updates the View.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1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en-US" b="1" dirty="0" smtClean="0"/>
              <a:t>Architecture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703529"/>
            <a:ext cx="3432648" cy="1389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118753"/>
            <a:ext cx="4167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Controller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42" y="2703529"/>
            <a:ext cx="3335582" cy="138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5754" y="2118754"/>
            <a:ext cx="323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525" y="2624590"/>
            <a:ext cx="3138150" cy="14730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09187" y="2118753"/>
            <a:ext cx="3065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View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4589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functions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96129" cy="22295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62" y="1690687"/>
            <a:ext cx="4341705" cy="2229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2394"/>
            <a:ext cx="4562109" cy="1037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728" y="4277497"/>
            <a:ext cx="4056561" cy="13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4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functions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90688"/>
            <a:ext cx="3048000" cy="19241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40" y="529045"/>
            <a:ext cx="4368312" cy="2123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6346"/>
            <a:ext cx="3804799" cy="1984132"/>
          </a:xfrm>
          <a:prstGeom prst="rect">
            <a:avLst/>
          </a:prstGeom>
        </p:spPr>
      </p:pic>
      <p:pic>
        <p:nvPicPr>
          <p:cNvPr id="1026" name="Picture 2" descr="https://cdn.discordapp.com/attachments/1302574551170814022/1304525301904310372/image.png?ex=672fb55c&amp;is=672e63dc&amp;hm=8df050f10101562e468b0ec3bfacf3a37d35b53ce14d1cfd3d57b997908e8ad9&amp;=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55" y="3100330"/>
            <a:ext cx="3071202" cy="345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2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and their solutions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 1:</a:t>
            </a:r>
            <a:r>
              <a:rPr lang="en-US" dirty="0" smtClean="0"/>
              <a:t> Implementing abstract class functions with other patterns and connection structure with other constructions</a:t>
            </a:r>
          </a:p>
          <a:p>
            <a:r>
              <a:rPr lang="en-US" b="1" dirty="0" smtClean="0"/>
              <a:t>Solution: </a:t>
            </a:r>
            <a:r>
              <a:rPr lang="en-US" dirty="0" smtClean="0"/>
              <a:t>We rewrite block code for implementing new functions connected with abstract class</a:t>
            </a:r>
          </a:p>
          <a:p>
            <a:r>
              <a:rPr lang="en-US" b="1" dirty="0" smtClean="0"/>
              <a:t>Problem 2: </a:t>
            </a:r>
            <a:r>
              <a:rPr lang="en-US" dirty="0" smtClean="0"/>
              <a:t>Implementing State pattern lead to buttons to be inactive after restarting the game</a:t>
            </a:r>
          </a:p>
          <a:p>
            <a:r>
              <a:rPr lang="en-US" b="1" dirty="0" smtClean="0"/>
              <a:t>Solution: </a:t>
            </a:r>
            <a:r>
              <a:rPr lang="en-US" dirty="0" smtClean="0"/>
              <a:t>Adding </a:t>
            </a:r>
            <a:r>
              <a:rPr lang="en-US" dirty="0" err="1" smtClean="0"/>
              <a:t>Singleton.getInstance</a:t>
            </a:r>
            <a:r>
              <a:rPr lang="en-US" dirty="0" smtClean="0"/>
              <a:t>() to both </a:t>
            </a:r>
            <a:r>
              <a:rPr lang="en-US" dirty="0" err="1" smtClean="0"/>
              <a:t>LostState</a:t>
            </a:r>
            <a:r>
              <a:rPr lang="en-US" dirty="0" smtClean="0"/>
              <a:t> and </a:t>
            </a:r>
            <a:r>
              <a:rPr lang="en-US" dirty="0" err="1" smtClean="0"/>
              <a:t>WinState</a:t>
            </a:r>
            <a:r>
              <a:rPr lang="en-US" dirty="0" smtClean="0"/>
              <a:t> methods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8780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 b="1" dirty="0"/>
              <a:t>Lessons </a:t>
            </a:r>
            <a:r>
              <a:rPr lang="ru-KZ" b="1" dirty="0" smtClean="0"/>
              <a:t>learned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too many patterns due to conducting problems with productivity of the project</a:t>
            </a:r>
          </a:p>
          <a:p>
            <a:r>
              <a:rPr lang="en-US" dirty="0" smtClean="0"/>
              <a:t>Patterns implementation causes a convenient development of the project</a:t>
            </a:r>
            <a:endParaRPr lang="ru-RU" dirty="0" smtClean="0"/>
          </a:p>
          <a:p>
            <a:r>
              <a:rPr lang="en-US" dirty="0" smtClean="0"/>
              <a:t>Theme of project should be capable for implementing software patterns</a:t>
            </a:r>
          </a:p>
          <a:p>
            <a:r>
              <a:rPr lang="en-US" dirty="0" smtClean="0"/>
              <a:t>Team work requires a lot of</a:t>
            </a:r>
            <a:r>
              <a:rPr lang="ru-RU" dirty="0" smtClean="0"/>
              <a:t> </a:t>
            </a:r>
            <a:r>
              <a:rPr lang="en-US" dirty="0" smtClean="0"/>
              <a:t>intuitive understanding and discussing for coming to one conclusion in terms of writing code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520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Software Design Patterns Team project “Minesweeper”</vt:lpstr>
      <vt:lpstr>Goals of the Project</vt:lpstr>
      <vt:lpstr>Architecture</vt:lpstr>
      <vt:lpstr>Architecture</vt:lpstr>
      <vt:lpstr>Key functions</vt:lpstr>
      <vt:lpstr>Key functions</vt:lpstr>
      <vt:lpstr>Challenges and their solutions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Patterns Team project “Minesweeper”</dc:title>
  <dc:creator>Alsalim Yernazarov</dc:creator>
  <cp:lastModifiedBy>Alsalim Yernazarov</cp:lastModifiedBy>
  <cp:revision>13</cp:revision>
  <dcterms:created xsi:type="dcterms:W3CDTF">2024-11-06T08:35:46Z</dcterms:created>
  <dcterms:modified xsi:type="dcterms:W3CDTF">2024-11-08T19:18:53Z</dcterms:modified>
</cp:coreProperties>
</file>