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y Boukhary" userId="811e0ece2aa77533" providerId="LiveId" clId="{19A12619-5DEE-4481-B591-70FD8A19C846}"/>
    <pc:docChg chg="undo redo custSel addSld modSld">
      <pc:chgData name="Shady Boukhary" userId="811e0ece2aa77533" providerId="LiveId" clId="{19A12619-5DEE-4481-B591-70FD8A19C846}" dt="2018-04-02T20:48:51.054" v="3698" actId="20577"/>
      <pc:docMkLst>
        <pc:docMk/>
      </pc:docMkLst>
      <pc:sldChg chg="addSp delSp modSp add mod setBg setClrOvrMap">
        <pc:chgData name="Shady Boukhary" userId="811e0ece2aa77533" providerId="LiveId" clId="{19A12619-5DEE-4481-B591-70FD8A19C846}" dt="2018-04-02T19:10:21.894" v="80" actId="20577"/>
        <pc:sldMkLst>
          <pc:docMk/>
          <pc:sldMk cId="3698480457" sldId="256"/>
        </pc:sldMkLst>
        <pc:spChg chg="mod">
          <ac:chgData name="Shady Boukhary" userId="811e0ece2aa77533" providerId="LiveId" clId="{19A12619-5DEE-4481-B591-70FD8A19C846}" dt="2018-04-02T19:10:15.854" v="66" actId="14100"/>
          <ac:spMkLst>
            <pc:docMk/>
            <pc:sldMk cId="3698480457" sldId="256"/>
            <ac:spMk id="2" creationId="{603C1E8F-D095-49E1-AE8D-A994D0CAA4AE}"/>
          </ac:spMkLst>
        </pc:spChg>
        <pc:spChg chg="mod">
          <ac:chgData name="Shady Boukhary" userId="811e0ece2aa77533" providerId="LiveId" clId="{19A12619-5DEE-4481-B591-70FD8A19C846}" dt="2018-04-02T19:10:21.894" v="80" actId="20577"/>
          <ac:spMkLst>
            <pc:docMk/>
            <pc:sldMk cId="3698480457" sldId="256"/>
            <ac:spMk id="3" creationId="{20DBF12B-C07D-410C-AB49-CF9870B5DE79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8" creationId="{9179DE42-5613-4B35-A1E6-6CCBAA13C743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14" creationId="{52FB45E9-914E-4471-AC87-E475CD51767D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16" creationId="{C310626D-5743-49D4-8F7D-88C4F8F05774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18" creationId="{3C195FC1-B568-4C72-9902-34CB35DDD7A1}"/>
          </ac:spMkLst>
        </pc:spChg>
        <pc:spChg chg="add del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19" creationId="{69370F01-B8C9-4CE4-824C-92B2792E6ED0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20" creationId="{EF2BDF77-362C-43F0-8CBB-A969EC2AE0C4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22" creationId="{4BE96B01-3929-432D-B8C2-ADBCB74C2EF4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24" creationId="{2A6FCDE6-CDE2-4C51-B18E-A95CFB679714}"/>
          </ac:spMkLst>
        </pc:spChg>
        <pc:spChg chg="add del">
          <ac:chgData name="Shady Boukhary" userId="811e0ece2aa77533" providerId="LiveId" clId="{19A12619-5DEE-4481-B591-70FD8A19C846}" dt="2018-04-02T19:09:04.897" v="2" actId="26606"/>
          <ac:spMkLst>
            <pc:docMk/>
            <pc:sldMk cId="3698480457" sldId="256"/>
            <ac:spMk id="26" creationId="{9D2E8756-2465-473A-BA2A-2DB1D6224745}"/>
          </ac:spMkLst>
        </pc:spChg>
        <pc:spChg chg="add del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28" creationId="{0ADFFC45-3DC9-4433-926F-043E879D9DFC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37" creationId="{9179DE42-5613-4B35-A1E6-6CCBAA13C743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43" creationId="{52FB45E9-914E-4471-AC87-E475CD51767D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45" creationId="{C310626D-5743-49D4-8F7D-88C4F8F05774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47" creationId="{3C195FC1-B568-4C72-9902-34CB35DDD7A1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49" creationId="{EF2BDF77-362C-43F0-8CBB-A969EC2AE0C4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51" creationId="{4BE96B01-3929-432D-B8C2-ADBCB74C2EF4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53" creationId="{2A6FCDE6-CDE2-4C51-B18E-A95CFB679714}"/>
          </ac:spMkLst>
        </pc:spChg>
        <pc:spChg chg="add">
          <ac:chgData name="Shady Boukhary" userId="811e0ece2aa77533" providerId="LiveId" clId="{19A12619-5DEE-4481-B591-70FD8A19C846}" dt="2018-04-02T19:09:22.126" v="5" actId="26606"/>
          <ac:spMkLst>
            <pc:docMk/>
            <pc:sldMk cId="3698480457" sldId="256"/>
            <ac:spMk id="55" creationId="{9D2E8756-2465-473A-BA2A-2DB1D6224745}"/>
          </ac:spMkLst>
        </pc:spChg>
        <pc:grpChg chg="add del">
          <ac:chgData name="Shady Boukhary" userId="811e0ece2aa77533" providerId="LiveId" clId="{19A12619-5DEE-4481-B591-70FD8A19C846}" dt="2018-04-02T19:09:22.126" v="5" actId="26606"/>
          <ac:grpSpMkLst>
            <pc:docMk/>
            <pc:sldMk cId="3698480457" sldId="256"/>
            <ac:grpSpMk id="29" creationId="{B5F26A87-0610-435F-AA13-BD658385C9D9}"/>
          </ac:grpSpMkLst>
        </pc:grpChg>
        <pc:cxnChg chg="add del">
          <ac:chgData name="Shady Boukhary" userId="811e0ece2aa77533" providerId="LiveId" clId="{19A12619-5DEE-4481-B591-70FD8A19C846}" dt="2018-04-02T19:09:04.897" v="2" actId="26606"/>
          <ac:cxnSpMkLst>
            <pc:docMk/>
            <pc:sldMk cId="3698480457" sldId="256"/>
            <ac:cxnSpMk id="10" creationId="{EB898B32-3891-4C3A-8F58-C5969D2E9033}"/>
          </ac:cxnSpMkLst>
        </pc:cxnChg>
        <pc:cxnChg chg="add del">
          <ac:chgData name="Shady Boukhary" userId="811e0ece2aa77533" providerId="LiveId" clId="{19A12619-5DEE-4481-B591-70FD8A19C846}" dt="2018-04-02T19:09:04.897" v="2" actId="26606"/>
          <ac:cxnSpMkLst>
            <pc:docMk/>
            <pc:sldMk cId="3698480457" sldId="256"/>
            <ac:cxnSpMk id="12" creationId="{4AE4806D-B8F9-4679-A68A-9BD21C01A301}"/>
          </ac:cxnSpMkLst>
        </pc:cxnChg>
        <pc:cxnChg chg="add">
          <ac:chgData name="Shady Boukhary" userId="811e0ece2aa77533" providerId="LiveId" clId="{19A12619-5DEE-4481-B591-70FD8A19C846}" dt="2018-04-02T19:09:22.126" v="5" actId="26606"/>
          <ac:cxnSpMkLst>
            <pc:docMk/>
            <pc:sldMk cId="3698480457" sldId="256"/>
            <ac:cxnSpMk id="39" creationId="{EB898B32-3891-4C3A-8F58-C5969D2E9033}"/>
          </ac:cxnSpMkLst>
        </pc:cxnChg>
        <pc:cxnChg chg="add">
          <ac:chgData name="Shady Boukhary" userId="811e0ece2aa77533" providerId="LiveId" clId="{19A12619-5DEE-4481-B591-70FD8A19C846}" dt="2018-04-02T19:09:22.126" v="5" actId="26606"/>
          <ac:cxnSpMkLst>
            <pc:docMk/>
            <pc:sldMk cId="3698480457" sldId="256"/>
            <ac:cxnSpMk id="41" creationId="{4AE4806D-B8F9-4679-A68A-9BD21C01A301}"/>
          </ac:cxnSpMkLst>
        </pc:cxnChg>
      </pc:sldChg>
      <pc:sldChg chg="modSp add">
        <pc:chgData name="Shady Boukhary" userId="811e0ece2aa77533" providerId="LiveId" clId="{19A12619-5DEE-4481-B591-70FD8A19C846}" dt="2018-04-02T19:28:28.333" v="431" actId="20577"/>
        <pc:sldMkLst>
          <pc:docMk/>
          <pc:sldMk cId="2820849449" sldId="257"/>
        </pc:sldMkLst>
        <pc:spChg chg="mod">
          <ac:chgData name="Shady Boukhary" userId="811e0ece2aa77533" providerId="LiveId" clId="{19A12619-5DEE-4481-B591-70FD8A19C846}" dt="2018-04-02T19:26:01.549" v="141" actId="20577"/>
          <ac:spMkLst>
            <pc:docMk/>
            <pc:sldMk cId="2820849449" sldId="257"/>
            <ac:spMk id="2" creationId="{F19B8ED4-C921-4C55-BF95-4E22FCEE94ED}"/>
          </ac:spMkLst>
        </pc:spChg>
        <pc:spChg chg="mod">
          <ac:chgData name="Shady Boukhary" userId="811e0ece2aa77533" providerId="LiveId" clId="{19A12619-5DEE-4481-B591-70FD8A19C846}" dt="2018-04-02T19:28:28.333" v="431" actId="20577"/>
          <ac:spMkLst>
            <pc:docMk/>
            <pc:sldMk cId="2820849449" sldId="257"/>
            <ac:spMk id="3" creationId="{372DE9C9-14A3-40C6-94C0-B74FFFAACD27}"/>
          </ac:spMkLst>
        </pc:spChg>
      </pc:sldChg>
      <pc:sldChg chg="modSp add">
        <pc:chgData name="Shady Boukhary" userId="811e0ece2aa77533" providerId="LiveId" clId="{19A12619-5DEE-4481-B591-70FD8A19C846}" dt="2018-04-02T19:30:44.740" v="778" actId="20577"/>
        <pc:sldMkLst>
          <pc:docMk/>
          <pc:sldMk cId="1353206020" sldId="258"/>
        </pc:sldMkLst>
        <pc:spChg chg="mod">
          <ac:chgData name="Shady Boukhary" userId="811e0ece2aa77533" providerId="LiveId" clId="{19A12619-5DEE-4481-B591-70FD8A19C846}" dt="2018-04-02T19:27:33.820" v="324" actId="20577"/>
          <ac:spMkLst>
            <pc:docMk/>
            <pc:sldMk cId="1353206020" sldId="258"/>
            <ac:spMk id="2" creationId="{A32C412E-736B-410A-B8E6-20047B01E79A}"/>
          </ac:spMkLst>
        </pc:spChg>
        <pc:spChg chg="mod">
          <ac:chgData name="Shady Boukhary" userId="811e0ece2aa77533" providerId="LiveId" clId="{19A12619-5DEE-4481-B591-70FD8A19C846}" dt="2018-04-02T19:30:44.740" v="778" actId="20577"/>
          <ac:spMkLst>
            <pc:docMk/>
            <pc:sldMk cId="1353206020" sldId="258"/>
            <ac:spMk id="3" creationId="{9E3A1700-7B06-4A8F-B8BD-63856D0A16A2}"/>
          </ac:spMkLst>
        </pc:spChg>
      </pc:sldChg>
      <pc:sldChg chg="addSp delSp modSp add mod setBg">
        <pc:chgData name="Shady Boukhary" userId="811e0ece2aa77533" providerId="LiveId" clId="{19A12619-5DEE-4481-B591-70FD8A19C846}" dt="2018-04-02T19:38:30.093" v="863" actId="20577"/>
        <pc:sldMkLst>
          <pc:docMk/>
          <pc:sldMk cId="3248975790" sldId="259"/>
        </pc:sldMkLst>
        <pc:spChg chg="mod ord">
          <ac:chgData name="Shady Boukhary" userId="811e0ece2aa77533" providerId="LiveId" clId="{19A12619-5DEE-4481-B591-70FD8A19C846}" dt="2018-04-02T19:37:47.642" v="800" actId="26606"/>
          <ac:spMkLst>
            <pc:docMk/>
            <pc:sldMk cId="3248975790" sldId="259"/>
            <ac:spMk id="2" creationId="{2A107161-4415-4C19-B4E9-179DB0E019BD}"/>
          </ac:spMkLst>
        </pc:spChg>
        <pc:spChg chg="del">
          <ac:chgData name="Shady Boukhary" userId="811e0ece2aa77533" providerId="LiveId" clId="{19A12619-5DEE-4481-B591-70FD8A19C846}" dt="2018-04-02T19:37:05.039" v="790" actId="931"/>
          <ac:spMkLst>
            <pc:docMk/>
            <pc:sldMk cId="3248975790" sldId="259"/>
            <ac:spMk id="3" creationId="{43C53F8C-3567-4DE9-A26E-B0034160DCC5}"/>
          </ac:spMkLst>
        </pc:spChg>
        <pc:spChg chg="add mod">
          <ac:chgData name="Shady Boukhary" userId="811e0ece2aa77533" providerId="LiveId" clId="{19A12619-5DEE-4481-B591-70FD8A19C846}" dt="2018-04-02T19:38:30.093" v="863" actId="20577"/>
          <ac:spMkLst>
            <pc:docMk/>
            <pc:sldMk cId="3248975790" sldId="259"/>
            <ac:spMk id="11" creationId="{590F7D4E-E381-4035-B175-3B48E735A47B}"/>
          </ac:spMkLst>
        </pc:spChg>
        <pc:grpChg chg="add del">
          <ac:chgData name="Shady Boukhary" userId="811e0ece2aa77533" providerId="LiveId" clId="{19A12619-5DEE-4481-B591-70FD8A19C846}" dt="2018-04-02T19:37:47.642" v="800" actId="26606"/>
          <ac:grpSpMkLst>
            <pc:docMk/>
            <pc:sldMk cId="3248975790" sldId="259"/>
            <ac:grpSpMk id="14" creationId="{EBE86EA4-C4F1-4465-B306-7A2BC2285926}"/>
          </ac:grpSpMkLst>
        </pc:grpChg>
        <pc:picChg chg="add del mod ord">
          <ac:chgData name="Shady Boukhary" userId="811e0ece2aa77533" providerId="LiveId" clId="{19A12619-5DEE-4481-B591-70FD8A19C846}" dt="2018-04-02T19:37:38.273" v="799" actId="478"/>
          <ac:picMkLst>
            <pc:docMk/>
            <pc:sldMk cId="3248975790" sldId="259"/>
            <ac:picMk id="5" creationId="{B9DE2E6E-8FFC-447B-9A2D-FBE24EAE010A}"/>
          </ac:picMkLst>
        </pc:picChg>
        <pc:picChg chg="add mod ord">
          <ac:chgData name="Shady Boukhary" userId="811e0ece2aa77533" providerId="LiveId" clId="{19A12619-5DEE-4481-B591-70FD8A19C846}" dt="2018-04-02T19:37:47.642" v="800" actId="26606"/>
          <ac:picMkLst>
            <pc:docMk/>
            <pc:sldMk cId="3248975790" sldId="259"/>
            <ac:picMk id="7" creationId="{84A4E042-A01F-418E-891C-B6827CDA5AEF}"/>
          </ac:picMkLst>
        </pc:picChg>
        <pc:picChg chg="add mod ord">
          <ac:chgData name="Shady Boukhary" userId="811e0ece2aa77533" providerId="LiveId" clId="{19A12619-5DEE-4481-B591-70FD8A19C846}" dt="2018-04-02T19:37:47.642" v="800" actId="26606"/>
          <ac:picMkLst>
            <pc:docMk/>
            <pc:sldMk cId="3248975790" sldId="259"/>
            <ac:picMk id="9" creationId="{824C2C58-A721-49F7-AE59-CAE0C6233C94}"/>
          </ac:picMkLst>
        </pc:picChg>
      </pc:sldChg>
      <pc:sldChg chg="modSp add">
        <pc:chgData name="Shady Boukhary" userId="811e0ece2aa77533" providerId="LiveId" clId="{19A12619-5DEE-4481-B591-70FD8A19C846}" dt="2018-04-02T19:43:40.003" v="1042" actId="20577"/>
        <pc:sldMkLst>
          <pc:docMk/>
          <pc:sldMk cId="749359698" sldId="260"/>
        </pc:sldMkLst>
        <pc:spChg chg="mod">
          <ac:chgData name="Shady Boukhary" userId="811e0ece2aa77533" providerId="LiveId" clId="{19A12619-5DEE-4481-B591-70FD8A19C846}" dt="2018-04-02T19:43:40.003" v="1042" actId="20577"/>
          <ac:spMkLst>
            <pc:docMk/>
            <pc:sldMk cId="749359698" sldId="260"/>
            <ac:spMk id="2" creationId="{A30771A1-0F33-459C-930F-072830CA2098}"/>
          </ac:spMkLst>
        </pc:spChg>
        <pc:spChg chg="mod">
          <ac:chgData name="Shady Boukhary" userId="811e0ece2aa77533" providerId="LiveId" clId="{19A12619-5DEE-4481-B591-70FD8A19C846}" dt="2018-04-02T19:43:19.843" v="1041" actId="20577"/>
          <ac:spMkLst>
            <pc:docMk/>
            <pc:sldMk cId="749359698" sldId="260"/>
            <ac:spMk id="3" creationId="{475E778E-8F6B-49C2-BF65-0968417FF61C}"/>
          </ac:spMkLst>
        </pc:spChg>
      </pc:sldChg>
      <pc:sldChg chg="addSp modSp add mod setBg">
        <pc:chgData name="Shady Boukhary" userId="811e0ece2aa77533" providerId="LiveId" clId="{19A12619-5DEE-4481-B591-70FD8A19C846}" dt="2018-04-02T19:50:23.019" v="1300" actId="14100"/>
        <pc:sldMkLst>
          <pc:docMk/>
          <pc:sldMk cId="315932831" sldId="261"/>
        </pc:sldMkLst>
        <pc:spChg chg="mod">
          <ac:chgData name="Shady Boukhary" userId="811e0ece2aa77533" providerId="LiveId" clId="{19A12619-5DEE-4481-B591-70FD8A19C846}" dt="2018-04-02T19:50:08.887" v="1296" actId="26606"/>
          <ac:spMkLst>
            <pc:docMk/>
            <pc:sldMk cId="315932831" sldId="261"/>
            <ac:spMk id="2" creationId="{E3D6A56C-F472-48B2-9BB9-7B07F3605085}"/>
          </ac:spMkLst>
        </pc:spChg>
        <pc:spChg chg="mod">
          <ac:chgData name="Shady Boukhary" userId="811e0ece2aa77533" providerId="LiveId" clId="{19A12619-5DEE-4481-B591-70FD8A19C846}" dt="2018-04-02T19:50:08.887" v="1296" actId="26606"/>
          <ac:spMkLst>
            <pc:docMk/>
            <pc:sldMk cId="315932831" sldId="261"/>
            <ac:spMk id="3" creationId="{1A70D09D-4B36-4A21-8AF7-B8533F6C57FB}"/>
          </ac:spMkLst>
        </pc:spChg>
        <pc:picChg chg="add mod ord">
          <ac:chgData name="Shady Boukhary" userId="811e0ece2aa77533" providerId="LiveId" clId="{19A12619-5DEE-4481-B591-70FD8A19C846}" dt="2018-04-02T19:50:23.019" v="1300" actId="14100"/>
          <ac:picMkLst>
            <pc:docMk/>
            <pc:sldMk cId="315932831" sldId="261"/>
            <ac:picMk id="5" creationId="{8779AF99-0F29-4295-A79C-17CBF372EC2E}"/>
          </ac:picMkLst>
        </pc:picChg>
      </pc:sldChg>
      <pc:sldChg chg="addSp delSp modSp add">
        <pc:chgData name="Shady Boukhary" userId="811e0ece2aa77533" providerId="LiveId" clId="{19A12619-5DEE-4481-B591-70FD8A19C846}" dt="2018-04-02T20:16:43.561" v="2258" actId="478"/>
        <pc:sldMkLst>
          <pc:docMk/>
          <pc:sldMk cId="3046821024" sldId="262"/>
        </pc:sldMkLst>
        <pc:spChg chg="mod">
          <ac:chgData name="Shady Boukhary" userId="811e0ece2aa77533" providerId="LiveId" clId="{19A12619-5DEE-4481-B591-70FD8A19C846}" dt="2018-04-02T19:50:54.107" v="1311" actId="20577"/>
          <ac:spMkLst>
            <pc:docMk/>
            <pc:sldMk cId="3046821024" sldId="262"/>
            <ac:spMk id="2" creationId="{50D8B10F-5EF9-44BA-81ED-A1477C2F0E44}"/>
          </ac:spMkLst>
        </pc:spChg>
        <pc:spChg chg="mod">
          <ac:chgData name="Shady Boukhary" userId="811e0ece2aa77533" providerId="LiveId" clId="{19A12619-5DEE-4481-B591-70FD8A19C846}" dt="2018-04-02T19:51:04.299" v="1344" actId="20577"/>
          <ac:spMkLst>
            <pc:docMk/>
            <pc:sldMk cId="3046821024" sldId="262"/>
            <ac:spMk id="3" creationId="{B20C9A34-5173-4FE8-8E3B-14D785BE5EFA}"/>
          </ac:spMkLst>
        </pc:spChg>
        <pc:graphicFrameChg chg="add del mod">
          <ac:chgData name="Shady Boukhary" userId="811e0ece2aa77533" providerId="LiveId" clId="{19A12619-5DEE-4481-B591-70FD8A19C846}" dt="2018-04-02T20:16:43.561" v="2258" actId="478"/>
          <ac:graphicFrameMkLst>
            <pc:docMk/>
            <pc:sldMk cId="3046821024" sldId="262"/>
            <ac:graphicFrameMk id="4" creationId="{F7020A35-11BE-442C-97CD-B1F901ADC753}"/>
          </ac:graphicFrameMkLst>
        </pc:graphicFrameChg>
      </pc:sldChg>
      <pc:sldChg chg="addSp modSp add mod setBg">
        <pc:chgData name="Shady Boukhary" userId="811e0ece2aa77533" providerId="LiveId" clId="{19A12619-5DEE-4481-B591-70FD8A19C846}" dt="2018-04-02T19:55:47.474" v="1371" actId="1076"/>
        <pc:sldMkLst>
          <pc:docMk/>
          <pc:sldMk cId="2461800542" sldId="263"/>
        </pc:sldMkLst>
        <pc:spChg chg="mod">
          <ac:chgData name="Shady Boukhary" userId="811e0ece2aa77533" providerId="LiveId" clId="{19A12619-5DEE-4481-B591-70FD8A19C846}" dt="2018-04-02T19:53:25.409" v="1363" actId="26606"/>
          <ac:spMkLst>
            <pc:docMk/>
            <pc:sldMk cId="2461800542" sldId="263"/>
            <ac:spMk id="2" creationId="{26BACDE5-04D4-41C2-94C4-25F96F3251D1}"/>
          </ac:spMkLst>
        </pc:spChg>
        <pc:spChg chg="mod">
          <ac:chgData name="Shady Boukhary" userId="811e0ece2aa77533" providerId="LiveId" clId="{19A12619-5DEE-4481-B591-70FD8A19C846}" dt="2018-04-02T19:53:25.409" v="1363" actId="26606"/>
          <ac:spMkLst>
            <pc:docMk/>
            <pc:sldMk cId="2461800542" sldId="263"/>
            <ac:spMk id="3" creationId="{27DC4A87-5BDC-4DA3-B6AD-9AFDD683F12D}"/>
          </ac:spMkLst>
        </pc:spChg>
        <pc:picChg chg="add mod ord">
          <ac:chgData name="Shady Boukhary" userId="811e0ece2aa77533" providerId="LiveId" clId="{19A12619-5DEE-4481-B591-70FD8A19C846}" dt="2018-04-02T19:53:35.666" v="1364" actId="1076"/>
          <ac:picMkLst>
            <pc:docMk/>
            <pc:sldMk cId="2461800542" sldId="263"/>
            <ac:picMk id="5" creationId="{1C148A81-58DF-442B-950B-738C0EEE60FF}"/>
          </ac:picMkLst>
        </pc:picChg>
        <pc:picChg chg="add mod">
          <ac:chgData name="Shady Boukhary" userId="811e0ece2aa77533" providerId="LiveId" clId="{19A12619-5DEE-4481-B591-70FD8A19C846}" dt="2018-04-02T19:55:47.474" v="1371" actId="1076"/>
          <ac:picMkLst>
            <pc:docMk/>
            <pc:sldMk cId="2461800542" sldId="263"/>
            <ac:picMk id="7" creationId="{46053CFF-5601-4E25-AECD-DBEB82484BE6}"/>
          </ac:picMkLst>
        </pc:picChg>
      </pc:sldChg>
      <pc:sldChg chg="addSp delSp modSp add">
        <pc:chgData name="Shady Boukhary" userId="811e0ece2aa77533" providerId="LiveId" clId="{19A12619-5DEE-4481-B591-70FD8A19C846}" dt="2018-04-02T20:07:00.713" v="1777" actId="20577"/>
        <pc:sldMkLst>
          <pc:docMk/>
          <pc:sldMk cId="3823184351" sldId="264"/>
        </pc:sldMkLst>
        <pc:spChg chg="mod">
          <ac:chgData name="Shady Boukhary" userId="811e0ece2aa77533" providerId="LiveId" clId="{19A12619-5DEE-4481-B591-70FD8A19C846}" dt="2018-04-02T20:03:03.914" v="1439" actId="20577"/>
          <ac:spMkLst>
            <pc:docMk/>
            <pc:sldMk cId="3823184351" sldId="264"/>
            <ac:spMk id="2" creationId="{6EA17260-628C-4739-9A49-F8E5EE7E38EB}"/>
          </ac:spMkLst>
        </pc:spChg>
        <pc:spChg chg="del">
          <ac:chgData name="Shady Boukhary" userId="811e0ece2aa77533" providerId="LiveId" clId="{19A12619-5DEE-4481-B591-70FD8A19C846}" dt="2018-04-02T20:03:28.094" v="1440" actId="20577"/>
          <ac:spMkLst>
            <pc:docMk/>
            <pc:sldMk cId="3823184351" sldId="264"/>
            <ac:spMk id="3" creationId="{B2FAF5DE-D92A-4FD3-A325-7927E4E076DD}"/>
          </ac:spMkLst>
        </pc:spChg>
        <pc:spChg chg="add mod">
          <ac:chgData name="Shady Boukhary" userId="811e0ece2aa77533" providerId="LiveId" clId="{19A12619-5DEE-4481-B591-70FD8A19C846}" dt="2018-04-02T20:03:35.610" v="1460" actId="20577"/>
          <ac:spMkLst>
            <pc:docMk/>
            <pc:sldMk cId="3823184351" sldId="264"/>
            <ac:spMk id="4" creationId="{D0813EEF-5DBC-4D5D-B5F0-D4E3D6CBAC18}"/>
          </ac:spMkLst>
        </pc:spChg>
        <pc:spChg chg="add mod">
          <ac:chgData name="Shady Boukhary" userId="811e0ece2aa77533" providerId="LiveId" clId="{19A12619-5DEE-4481-B591-70FD8A19C846}" dt="2018-04-02T20:06:40.297" v="1748" actId="20577"/>
          <ac:spMkLst>
            <pc:docMk/>
            <pc:sldMk cId="3823184351" sldId="264"/>
            <ac:spMk id="5" creationId="{6D70F4E1-7FCE-47AB-84DC-A95AB1EB8EBE}"/>
          </ac:spMkLst>
        </pc:spChg>
        <pc:spChg chg="add mod">
          <ac:chgData name="Shady Boukhary" userId="811e0ece2aa77533" providerId="LiveId" clId="{19A12619-5DEE-4481-B591-70FD8A19C846}" dt="2018-04-02T20:03:38.321" v="1468" actId="20577"/>
          <ac:spMkLst>
            <pc:docMk/>
            <pc:sldMk cId="3823184351" sldId="264"/>
            <ac:spMk id="6" creationId="{2112C5F2-1D95-4C05-A61D-0B6EB75D7D0C}"/>
          </ac:spMkLst>
        </pc:spChg>
        <pc:spChg chg="add mod">
          <ac:chgData name="Shady Boukhary" userId="811e0ece2aa77533" providerId="LiveId" clId="{19A12619-5DEE-4481-B591-70FD8A19C846}" dt="2018-04-02T20:07:00.713" v="1777" actId="20577"/>
          <ac:spMkLst>
            <pc:docMk/>
            <pc:sldMk cId="3823184351" sldId="264"/>
            <ac:spMk id="7" creationId="{7791985B-D263-4259-AAF9-BD63077AA091}"/>
          </ac:spMkLst>
        </pc:spChg>
      </pc:sldChg>
      <pc:sldChg chg="modSp add">
        <pc:chgData name="Shady Boukhary" userId="811e0ece2aa77533" providerId="LiveId" clId="{19A12619-5DEE-4481-B591-70FD8A19C846}" dt="2018-04-02T20:31:48.928" v="2721" actId="20577"/>
        <pc:sldMkLst>
          <pc:docMk/>
          <pc:sldMk cId="301354817" sldId="265"/>
        </pc:sldMkLst>
        <pc:spChg chg="mod">
          <ac:chgData name="Shady Boukhary" userId="811e0ece2aa77533" providerId="LiveId" clId="{19A12619-5DEE-4481-B591-70FD8A19C846}" dt="2018-04-02T20:07:37.490" v="1822" actId="20577"/>
          <ac:spMkLst>
            <pc:docMk/>
            <pc:sldMk cId="301354817" sldId="265"/>
            <ac:spMk id="2" creationId="{86BA81CE-FA27-4CE1-962B-B9F661616AF9}"/>
          </ac:spMkLst>
        </pc:spChg>
        <pc:spChg chg="mod">
          <ac:chgData name="Shady Boukhary" userId="811e0ece2aa77533" providerId="LiveId" clId="{19A12619-5DEE-4481-B591-70FD8A19C846}" dt="2018-04-02T20:07:43.721" v="1829" actId="20577"/>
          <ac:spMkLst>
            <pc:docMk/>
            <pc:sldMk cId="301354817" sldId="265"/>
            <ac:spMk id="3" creationId="{7B8CAA5D-7DBE-42E3-9EDE-2753BD314E95}"/>
          </ac:spMkLst>
        </pc:spChg>
        <pc:spChg chg="mod">
          <ac:chgData name="Shady Boukhary" userId="811e0ece2aa77533" providerId="LiveId" clId="{19A12619-5DEE-4481-B591-70FD8A19C846}" dt="2018-04-02T20:31:48.928" v="2721" actId="20577"/>
          <ac:spMkLst>
            <pc:docMk/>
            <pc:sldMk cId="301354817" sldId="265"/>
            <ac:spMk id="4" creationId="{66223223-2367-4810-A3A2-7B78C91A3A51}"/>
          </ac:spMkLst>
        </pc:spChg>
        <pc:spChg chg="mod">
          <ac:chgData name="Shady Boukhary" userId="811e0ece2aa77533" providerId="LiveId" clId="{19A12619-5DEE-4481-B591-70FD8A19C846}" dt="2018-04-02T20:07:45.697" v="1833" actId="20577"/>
          <ac:spMkLst>
            <pc:docMk/>
            <pc:sldMk cId="301354817" sldId="265"/>
            <ac:spMk id="5" creationId="{F4167A5D-C210-4500-8052-96F1C5D0AEA1}"/>
          </ac:spMkLst>
        </pc:spChg>
        <pc:spChg chg="mod">
          <ac:chgData name="Shady Boukhary" userId="811e0ece2aa77533" providerId="LiveId" clId="{19A12619-5DEE-4481-B591-70FD8A19C846}" dt="2018-04-02T20:31:40.712" v="2687" actId="20577"/>
          <ac:spMkLst>
            <pc:docMk/>
            <pc:sldMk cId="301354817" sldId="265"/>
            <ac:spMk id="6" creationId="{71F4F448-BCC8-4196-8BE3-F3DA90C7A13B}"/>
          </ac:spMkLst>
        </pc:spChg>
      </pc:sldChg>
      <pc:sldChg chg="addSp delSp modSp add mod setBg">
        <pc:chgData name="Shady Boukhary" userId="811e0ece2aa77533" providerId="LiveId" clId="{19A12619-5DEE-4481-B591-70FD8A19C846}" dt="2018-04-02T20:12:54.160" v="2242" actId="1076"/>
        <pc:sldMkLst>
          <pc:docMk/>
          <pc:sldMk cId="730474272" sldId="266"/>
        </pc:sldMkLst>
        <pc:spChg chg="mod ord">
          <ac:chgData name="Shady Boukhary" userId="811e0ece2aa77533" providerId="LiveId" clId="{19A12619-5DEE-4481-B591-70FD8A19C846}" dt="2018-04-02T20:12:25.131" v="2231" actId="26606"/>
          <ac:spMkLst>
            <pc:docMk/>
            <pc:sldMk cId="730474272" sldId="266"/>
            <ac:spMk id="2" creationId="{7DD17D50-F7B0-4523-99D2-978BDB3E9249}"/>
          </ac:spMkLst>
        </pc:spChg>
        <pc:spChg chg="del">
          <ac:chgData name="Shady Boukhary" userId="811e0ece2aa77533" providerId="LiveId" clId="{19A12619-5DEE-4481-B591-70FD8A19C846}" dt="2018-04-02T20:12:13.664" v="2229" actId="478"/>
          <ac:spMkLst>
            <pc:docMk/>
            <pc:sldMk cId="730474272" sldId="266"/>
            <ac:spMk id="3" creationId="{D247C6ED-CC24-49D7-9BF0-878EE6C3021B}"/>
          </ac:spMkLst>
        </pc:spChg>
        <pc:spChg chg="del">
          <ac:chgData name="Shady Boukhary" userId="811e0ece2aa77533" providerId="LiveId" clId="{19A12619-5DEE-4481-B591-70FD8A19C846}" dt="2018-04-02T20:12:06.625" v="2226" actId="931"/>
          <ac:spMkLst>
            <pc:docMk/>
            <pc:sldMk cId="730474272" sldId="266"/>
            <ac:spMk id="4" creationId="{1883884C-D802-4DAC-BCE6-21EFE0688D02}"/>
          </ac:spMkLst>
        </pc:spChg>
        <pc:spChg chg="del">
          <ac:chgData name="Shady Boukhary" userId="811e0ece2aa77533" providerId="LiveId" clId="{19A12619-5DEE-4481-B591-70FD8A19C846}" dt="2018-04-02T20:12:14.465" v="2230" actId="478"/>
          <ac:spMkLst>
            <pc:docMk/>
            <pc:sldMk cId="730474272" sldId="266"/>
            <ac:spMk id="5" creationId="{701D00ED-4526-4061-A978-E65763CC3A3F}"/>
          </ac:spMkLst>
        </pc:spChg>
        <pc:spChg chg="del">
          <ac:chgData name="Shady Boukhary" userId="811e0ece2aa77533" providerId="LiveId" clId="{19A12619-5DEE-4481-B591-70FD8A19C846}" dt="2018-04-02T20:12:06.625" v="2226" actId="931"/>
          <ac:spMkLst>
            <pc:docMk/>
            <pc:sldMk cId="730474272" sldId="266"/>
            <ac:spMk id="6" creationId="{E4F4EA2D-3D14-40E4-9C9C-4BC8316616F7}"/>
          </ac:spMkLst>
        </pc:spChg>
        <pc:spChg chg="add">
          <ac:chgData name="Shady Boukhary" userId="811e0ece2aa77533" providerId="LiveId" clId="{19A12619-5DEE-4481-B591-70FD8A19C846}" dt="2018-04-02T20:12:25.131" v="2231" actId="26606"/>
          <ac:spMkLst>
            <pc:docMk/>
            <pc:sldMk cId="730474272" sldId="266"/>
            <ac:spMk id="15" creationId="{DABEF740-0A6B-4842-8A19-8BA190CDB574}"/>
          </ac:spMkLst>
        </pc:spChg>
        <pc:grpChg chg="add">
          <ac:chgData name="Shady Boukhary" userId="811e0ece2aa77533" providerId="LiveId" clId="{19A12619-5DEE-4481-B591-70FD8A19C846}" dt="2018-04-02T20:12:25.131" v="2231" actId="26606"/>
          <ac:grpSpMkLst>
            <pc:docMk/>
            <pc:sldMk cId="730474272" sldId="266"/>
            <ac:grpSpMk id="18" creationId="{0884F175-9D23-496E-80AC-F3D2FD541092}"/>
          </ac:grpSpMkLst>
        </pc:grpChg>
        <pc:picChg chg="add del mod">
          <ac:chgData name="Shady Boukhary" userId="811e0ece2aa77533" providerId="LiveId" clId="{19A12619-5DEE-4481-B591-70FD8A19C846}" dt="2018-04-02T20:12:25.131" v="2231" actId="26606"/>
          <ac:picMkLst>
            <pc:docMk/>
            <pc:sldMk cId="730474272" sldId="266"/>
            <ac:picMk id="8" creationId="{3CE692E8-DD34-4290-B4D3-DE9B4E33B5F4}"/>
          </ac:picMkLst>
        </pc:picChg>
        <pc:picChg chg="add mod">
          <ac:chgData name="Shady Boukhary" userId="811e0ece2aa77533" providerId="LiveId" clId="{19A12619-5DEE-4481-B591-70FD8A19C846}" dt="2018-04-02T20:12:50.473" v="2240" actId="1076"/>
          <ac:picMkLst>
            <pc:docMk/>
            <pc:sldMk cId="730474272" sldId="266"/>
            <ac:picMk id="10" creationId="{A8B26490-17EA-4A14-943D-3E6A8123883C}"/>
          </ac:picMkLst>
        </pc:picChg>
        <pc:picChg chg="add mod">
          <ac:chgData name="Shady Boukhary" userId="811e0ece2aa77533" providerId="LiveId" clId="{19A12619-5DEE-4481-B591-70FD8A19C846}" dt="2018-04-02T20:12:54.160" v="2242" actId="1076"/>
          <ac:picMkLst>
            <pc:docMk/>
            <pc:sldMk cId="730474272" sldId="266"/>
            <ac:picMk id="13" creationId="{3CE692E8-DD34-4290-B4D3-DE9B4E33B5F4}"/>
          </ac:picMkLst>
        </pc:picChg>
      </pc:sldChg>
      <pc:sldChg chg="addSp delSp modSp add">
        <pc:chgData name="Shady Boukhary" userId="811e0ece2aa77533" providerId="LiveId" clId="{19A12619-5DEE-4481-B591-70FD8A19C846}" dt="2018-04-02T20:18:52.488" v="2275" actId="1076"/>
        <pc:sldMkLst>
          <pc:docMk/>
          <pc:sldMk cId="2817440245" sldId="267"/>
        </pc:sldMkLst>
        <pc:spChg chg="del">
          <ac:chgData name="Shady Boukhary" userId="811e0ece2aa77533" providerId="LiveId" clId="{19A12619-5DEE-4481-B591-70FD8A19C846}" dt="2018-04-02T20:14:23.370" v="2244" actId="1076"/>
          <ac:spMkLst>
            <pc:docMk/>
            <pc:sldMk cId="2817440245" sldId="267"/>
            <ac:spMk id="2" creationId="{62F034A1-6E2A-4412-97E0-5D664C6EDF6C}"/>
          </ac:spMkLst>
        </pc:spChg>
        <pc:spChg chg="del">
          <ac:chgData name="Shady Boukhary" userId="811e0ece2aa77533" providerId="LiveId" clId="{19A12619-5DEE-4481-B591-70FD8A19C846}" dt="2018-04-02T20:14:23.370" v="2244" actId="1076"/>
          <ac:spMkLst>
            <pc:docMk/>
            <pc:sldMk cId="2817440245" sldId="267"/>
            <ac:spMk id="3" creationId="{1B7B42CC-62D6-4124-B15A-C196831CBBF3}"/>
          </ac:spMkLst>
        </pc:spChg>
        <pc:spChg chg="del">
          <ac:chgData name="Shady Boukhary" userId="811e0ece2aa77533" providerId="LiveId" clId="{19A12619-5DEE-4481-B591-70FD8A19C846}" dt="2018-04-02T20:14:23.370" v="2244" actId="1076"/>
          <ac:spMkLst>
            <pc:docMk/>
            <pc:sldMk cId="2817440245" sldId="267"/>
            <ac:spMk id="4" creationId="{9892F35E-0B6D-4704-98A1-58EC270E2B07}"/>
          </ac:spMkLst>
        </pc:spChg>
        <pc:spChg chg="del">
          <ac:chgData name="Shady Boukhary" userId="811e0ece2aa77533" providerId="LiveId" clId="{19A12619-5DEE-4481-B591-70FD8A19C846}" dt="2018-04-02T20:14:23.370" v="2244" actId="1076"/>
          <ac:spMkLst>
            <pc:docMk/>
            <pc:sldMk cId="2817440245" sldId="267"/>
            <ac:spMk id="5" creationId="{6705FEB9-A671-4452-96A7-75FF1B722A5A}"/>
          </ac:spMkLst>
        </pc:spChg>
        <pc:spChg chg="del">
          <ac:chgData name="Shady Boukhary" userId="811e0ece2aa77533" providerId="LiveId" clId="{19A12619-5DEE-4481-B591-70FD8A19C846}" dt="2018-04-02T20:14:23.370" v="2244" actId="1076"/>
          <ac:spMkLst>
            <pc:docMk/>
            <pc:sldMk cId="2817440245" sldId="267"/>
            <ac:spMk id="6" creationId="{E6EFCDAE-48C3-46AC-94D4-FAACF3C6379D}"/>
          </ac:spMkLst>
        </pc:spChg>
        <pc:spChg chg="add mod">
          <ac:chgData name="Shady Boukhary" userId="811e0ece2aa77533" providerId="LiveId" clId="{19A12619-5DEE-4481-B591-70FD8A19C846}" dt="2018-04-02T20:14:28.369" v="2255" actId="20577"/>
          <ac:spMkLst>
            <pc:docMk/>
            <pc:sldMk cId="2817440245" sldId="267"/>
            <ac:spMk id="7" creationId="{00B19F46-C259-4287-B216-9DF4FB402447}"/>
          </ac:spMkLst>
        </pc:spChg>
        <pc:spChg chg="add del mod">
          <ac:chgData name="Shady Boukhary" userId="811e0ece2aa77533" providerId="LiveId" clId="{19A12619-5DEE-4481-B591-70FD8A19C846}" dt="2018-04-02T20:17:38.831" v="2259" actId="1076"/>
          <ac:spMkLst>
            <pc:docMk/>
            <pc:sldMk cId="2817440245" sldId="267"/>
            <ac:spMk id="8" creationId="{87DC07A1-8AF1-4FCE-88DF-48A7310E8F31}"/>
          </ac:spMkLst>
        </pc:spChg>
        <pc:graphicFrameChg chg="add mod">
          <ac:chgData name="Shady Boukhary" userId="811e0ece2aa77533" providerId="LiveId" clId="{19A12619-5DEE-4481-B591-70FD8A19C846}" dt="2018-04-02T20:18:52.488" v="2275" actId="1076"/>
          <ac:graphicFrameMkLst>
            <pc:docMk/>
            <pc:sldMk cId="2817440245" sldId="267"/>
            <ac:graphicFrameMk id="9" creationId="{4433661B-73B0-4C44-82F0-204599117F0D}"/>
          </ac:graphicFrameMkLst>
        </pc:graphicFrameChg>
      </pc:sldChg>
      <pc:sldChg chg="addSp delSp modSp add">
        <pc:chgData name="Shady Boukhary" userId="811e0ece2aa77533" providerId="LiveId" clId="{19A12619-5DEE-4481-B591-70FD8A19C846}" dt="2018-04-02T20:29:08.112" v="2645" actId="20577"/>
        <pc:sldMkLst>
          <pc:docMk/>
          <pc:sldMk cId="1762732415" sldId="268"/>
        </pc:sldMkLst>
        <pc:spChg chg="del">
          <ac:chgData name="Shady Boukhary" userId="811e0ece2aa77533" providerId="LiveId" clId="{19A12619-5DEE-4481-B591-70FD8A19C846}" dt="2018-04-02T20:19:12.783" v="2277" actId="20577"/>
          <ac:spMkLst>
            <pc:docMk/>
            <pc:sldMk cId="1762732415" sldId="268"/>
            <ac:spMk id="2" creationId="{51BE76D0-5067-481D-96B8-73D003886965}"/>
          </ac:spMkLst>
        </pc:spChg>
        <pc:spChg chg="del">
          <ac:chgData name="Shady Boukhary" userId="811e0ece2aa77533" providerId="LiveId" clId="{19A12619-5DEE-4481-B591-70FD8A19C846}" dt="2018-04-02T20:19:12.783" v="2277" actId="20577"/>
          <ac:spMkLst>
            <pc:docMk/>
            <pc:sldMk cId="1762732415" sldId="268"/>
            <ac:spMk id="3" creationId="{0956E9D1-32B9-4789-AA99-C9476131B318}"/>
          </ac:spMkLst>
        </pc:spChg>
        <pc:spChg chg="del">
          <ac:chgData name="Shady Boukhary" userId="811e0ece2aa77533" providerId="LiveId" clId="{19A12619-5DEE-4481-B591-70FD8A19C846}" dt="2018-04-02T20:19:12.783" v="2277" actId="20577"/>
          <ac:spMkLst>
            <pc:docMk/>
            <pc:sldMk cId="1762732415" sldId="268"/>
            <ac:spMk id="4" creationId="{8C61BE4B-0428-42B8-A4FD-178026A5F0B4}"/>
          </ac:spMkLst>
        </pc:spChg>
        <pc:spChg chg="del">
          <ac:chgData name="Shady Boukhary" userId="811e0ece2aa77533" providerId="LiveId" clId="{19A12619-5DEE-4481-B591-70FD8A19C846}" dt="2018-04-02T20:19:12.783" v="2277" actId="20577"/>
          <ac:spMkLst>
            <pc:docMk/>
            <pc:sldMk cId="1762732415" sldId="268"/>
            <ac:spMk id="5" creationId="{ACC52D8A-1B56-4428-B9EE-E0A5241B2FED}"/>
          </ac:spMkLst>
        </pc:spChg>
        <pc:spChg chg="del">
          <ac:chgData name="Shady Boukhary" userId="811e0ece2aa77533" providerId="LiveId" clId="{19A12619-5DEE-4481-B591-70FD8A19C846}" dt="2018-04-02T20:19:12.783" v="2277" actId="20577"/>
          <ac:spMkLst>
            <pc:docMk/>
            <pc:sldMk cId="1762732415" sldId="268"/>
            <ac:spMk id="6" creationId="{74DEBAE2-01F6-4215-9A9E-D6CD1FD8A412}"/>
          </ac:spMkLst>
        </pc:spChg>
        <pc:spChg chg="add mod">
          <ac:chgData name="Shady Boukhary" userId="811e0ece2aa77533" providerId="LiveId" clId="{19A12619-5DEE-4481-B591-70FD8A19C846}" dt="2018-04-02T20:19:19.529" v="2293" actId="20577"/>
          <ac:spMkLst>
            <pc:docMk/>
            <pc:sldMk cId="1762732415" sldId="268"/>
            <ac:spMk id="7" creationId="{679F1031-449A-41A0-8573-3737194C56F4}"/>
          </ac:spMkLst>
        </pc:spChg>
        <pc:spChg chg="add mod">
          <ac:chgData name="Shady Boukhary" userId="811e0ece2aa77533" providerId="LiveId" clId="{19A12619-5DEE-4481-B591-70FD8A19C846}" dt="2018-04-02T20:22:36.034" v="2521" actId="20577"/>
          <ac:spMkLst>
            <pc:docMk/>
            <pc:sldMk cId="1762732415" sldId="268"/>
            <ac:spMk id="8" creationId="{D39B5442-2460-4D65-8AA9-A3E2419CFD79}"/>
          </ac:spMkLst>
        </pc:spChg>
        <pc:spChg chg="add mod">
          <ac:chgData name="Shady Boukhary" userId="811e0ece2aa77533" providerId="LiveId" clId="{19A12619-5DEE-4481-B591-70FD8A19C846}" dt="2018-04-02T20:21:10.712" v="2427" actId="1076"/>
          <ac:spMkLst>
            <pc:docMk/>
            <pc:sldMk cId="1762732415" sldId="268"/>
            <ac:spMk id="9" creationId="{D8506EF7-380E-413C-A663-66383D327434}"/>
          </ac:spMkLst>
        </pc:spChg>
        <pc:spChg chg="add mod">
          <ac:chgData name="Shady Boukhary" userId="811e0ece2aa77533" providerId="LiveId" clId="{19A12619-5DEE-4481-B591-70FD8A19C846}" dt="2018-04-02T20:21:05.009" v="2426" actId="20577"/>
          <ac:spMkLst>
            <pc:docMk/>
            <pc:sldMk cId="1762732415" sldId="268"/>
            <ac:spMk id="10" creationId="{6493B6EE-716B-4BAD-A706-1A2E2F2F3FE8}"/>
          </ac:spMkLst>
        </pc:spChg>
        <pc:spChg chg="add mod">
          <ac:chgData name="Shady Boukhary" userId="811e0ece2aa77533" providerId="LiveId" clId="{19A12619-5DEE-4481-B591-70FD8A19C846}" dt="2018-04-02T20:29:08.112" v="2645" actId="20577"/>
          <ac:spMkLst>
            <pc:docMk/>
            <pc:sldMk cId="1762732415" sldId="268"/>
            <ac:spMk id="11" creationId="{2E47F84C-4C05-456B-9EA0-F4D2E3406B7A}"/>
          </ac:spMkLst>
        </pc:spChg>
      </pc:sldChg>
      <pc:sldChg chg="modSp add">
        <pc:chgData name="Shady Boukhary" userId="811e0ece2aa77533" providerId="LiveId" clId="{19A12619-5DEE-4481-B591-70FD8A19C846}" dt="2018-04-02T20:32:42.135" v="2745" actId="20577"/>
        <pc:sldMkLst>
          <pc:docMk/>
          <pc:sldMk cId="4074239097" sldId="269"/>
        </pc:sldMkLst>
        <pc:spChg chg="mod">
          <ac:chgData name="Shady Boukhary" userId="811e0ece2aa77533" providerId="LiveId" clId="{19A12619-5DEE-4481-B591-70FD8A19C846}" dt="2018-04-02T20:32:21.712" v="2735" actId="20577"/>
          <ac:spMkLst>
            <pc:docMk/>
            <pc:sldMk cId="4074239097" sldId="269"/>
            <ac:spMk id="2" creationId="{36A04A71-5E9D-49F1-9D70-80DBE5A10EFF}"/>
          </ac:spMkLst>
        </pc:spChg>
        <pc:spChg chg="mod">
          <ac:chgData name="Shady Boukhary" userId="811e0ece2aa77533" providerId="LiveId" clId="{19A12619-5DEE-4481-B591-70FD8A19C846}" dt="2018-04-02T20:32:42.135" v="2745" actId="20577"/>
          <ac:spMkLst>
            <pc:docMk/>
            <pc:sldMk cId="4074239097" sldId="269"/>
            <ac:spMk id="3" creationId="{27914A42-924F-48A9-87C2-9A2F0EC40801}"/>
          </ac:spMkLst>
        </pc:spChg>
      </pc:sldChg>
      <pc:sldChg chg="modSp add">
        <pc:chgData name="Shady Boukhary" userId="811e0ece2aa77533" providerId="LiveId" clId="{19A12619-5DEE-4481-B591-70FD8A19C846}" dt="2018-04-02T20:32:45.711" v="2753" actId="20577"/>
        <pc:sldMkLst>
          <pc:docMk/>
          <pc:sldMk cId="1789065565" sldId="270"/>
        </pc:sldMkLst>
        <pc:spChg chg="mod">
          <ac:chgData name="Shady Boukhary" userId="811e0ece2aa77533" providerId="LiveId" clId="{19A12619-5DEE-4481-B591-70FD8A19C846}" dt="2018-04-02T20:32:35.727" v="2737" actId="20577"/>
          <ac:spMkLst>
            <pc:docMk/>
            <pc:sldMk cId="1789065565" sldId="270"/>
            <ac:spMk id="2" creationId="{3EBDFAF7-A569-48B8-9A1D-980B56A579BD}"/>
          </ac:spMkLst>
        </pc:spChg>
        <pc:spChg chg="mod">
          <ac:chgData name="Shady Boukhary" userId="811e0ece2aa77533" providerId="LiveId" clId="{19A12619-5DEE-4481-B591-70FD8A19C846}" dt="2018-04-02T20:32:45.711" v="2753" actId="20577"/>
          <ac:spMkLst>
            <pc:docMk/>
            <pc:sldMk cId="1789065565" sldId="270"/>
            <ac:spMk id="3" creationId="{41A0D57C-4365-49A1-8C64-C5D1E84F94E0}"/>
          </ac:spMkLst>
        </pc:spChg>
      </pc:sldChg>
      <pc:sldChg chg="modSp add">
        <pc:chgData name="Shady Boukhary" userId="811e0ece2aa77533" providerId="LiveId" clId="{19A12619-5DEE-4481-B591-70FD8A19C846}" dt="2018-04-02T20:32:54.663" v="2769" actId="20577"/>
        <pc:sldMkLst>
          <pc:docMk/>
          <pc:sldMk cId="3707581908" sldId="271"/>
        </pc:sldMkLst>
        <pc:spChg chg="mod">
          <ac:chgData name="Shady Boukhary" userId="811e0ece2aa77533" providerId="LiveId" clId="{19A12619-5DEE-4481-B591-70FD8A19C846}" dt="2018-04-02T20:32:50.679" v="2755" actId="20577"/>
          <ac:spMkLst>
            <pc:docMk/>
            <pc:sldMk cId="3707581908" sldId="271"/>
            <ac:spMk id="2" creationId="{38E2099C-9123-46F0-8452-6EBFBFCCA54A}"/>
          </ac:spMkLst>
        </pc:spChg>
        <pc:spChg chg="mod">
          <ac:chgData name="Shady Boukhary" userId="811e0ece2aa77533" providerId="LiveId" clId="{19A12619-5DEE-4481-B591-70FD8A19C846}" dt="2018-04-02T20:32:54.663" v="2769" actId="20577"/>
          <ac:spMkLst>
            <pc:docMk/>
            <pc:sldMk cId="3707581908" sldId="271"/>
            <ac:spMk id="3" creationId="{5F806F06-B87D-4566-9124-92101EA1CC8F}"/>
          </ac:spMkLst>
        </pc:spChg>
      </pc:sldChg>
      <pc:sldChg chg="addSp delSp modSp add">
        <pc:chgData name="Shady Boukhary" userId="811e0ece2aa77533" providerId="LiveId" clId="{19A12619-5DEE-4481-B591-70FD8A19C846}" dt="2018-04-02T20:35:00.976" v="3049" actId="20577"/>
        <pc:sldMkLst>
          <pc:docMk/>
          <pc:sldMk cId="2681381977" sldId="272"/>
        </pc:sldMkLst>
        <pc:spChg chg="del">
          <ac:chgData name="Shady Boukhary" userId="811e0ece2aa77533" providerId="LiveId" clId="{19A12619-5DEE-4481-B591-70FD8A19C846}" dt="2018-04-02T20:33:16.825" v="2771" actId="20577"/>
          <ac:spMkLst>
            <pc:docMk/>
            <pc:sldMk cId="2681381977" sldId="272"/>
            <ac:spMk id="2" creationId="{9EF8B5CD-70B5-4E21-888E-4A59D68BD409}"/>
          </ac:spMkLst>
        </pc:spChg>
        <pc:spChg chg="del">
          <ac:chgData name="Shady Boukhary" userId="811e0ece2aa77533" providerId="LiveId" clId="{19A12619-5DEE-4481-B591-70FD8A19C846}" dt="2018-04-02T20:33:16.825" v="2771" actId="20577"/>
          <ac:spMkLst>
            <pc:docMk/>
            <pc:sldMk cId="2681381977" sldId="272"/>
            <ac:spMk id="3" creationId="{CF0A12B0-E27C-456B-B99D-D7373CB522E6}"/>
          </ac:spMkLst>
        </pc:spChg>
        <pc:spChg chg="add del mod">
          <ac:chgData name="Shady Boukhary" userId="811e0ece2aa77533" providerId="LiveId" clId="{19A12619-5DEE-4481-B591-70FD8A19C846}" dt="2018-04-02T20:33:39.031" v="2812" actId="20577"/>
          <ac:spMkLst>
            <pc:docMk/>
            <pc:sldMk cId="2681381977" sldId="272"/>
            <ac:spMk id="4" creationId="{5041D288-0A01-41B3-85D4-32F454D39224}"/>
          </ac:spMkLst>
        </pc:spChg>
        <pc:spChg chg="add mod">
          <ac:chgData name="Shady Boukhary" userId="811e0ece2aa77533" providerId="LiveId" clId="{19A12619-5DEE-4481-B591-70FD8A19C846}" dt="2018-04-02T20:33:51.344" v="2857" actId="20577"/>
          <ac:spMkLst>
            <pc:docMk/>
            <pc:sldMk cId="2681381977" sldId="272"/>
            <ac:spMk id="5" creationId="{E13761B3-D706-43DF-B240-CBEB9B33C838}"/>
          </ac:spMkLst>
        </pc:spChg>
        <pc:spChg chg="add mod">
          <ac:chgData name="Shady Boukhary" userId="811e0ece2aa77533" providerId="LiveId" clId="{19A12619-5DEE-4481-B591-70FD8A19C846}" dt="2018-04-02T20:35:00.976" v="3049" actId="20577"/>
          <ac:spMkLst>
            <pc:docMk/>
            <pc:sldMk cId="2681381977" sldId="272"/>
            <ac:spMk id="6" creationId="{AECBD386-AEA3-41FF-85EE-A76F3EF4304B}"/>
          </ac:spMkLst>
        </pc:spChg>
      </pc:sldChg>
      <pc:sldChg chg="modSp add">
        <pc:chgData name="Shady Boukhary" userId="811e0ece2aa77533" providerId="LiveId" clId="{19A12619-5DEE-4481-B591-70FD8A19C846}" dt="2018-04-02T20:35:22.895" v="3111" actId="20577"/>
        <pc:sldMkLst>
          <pc:docMk/>
          <pc:sldMk cId="3012695307" sldId="273"/>
        </pc:sldMkLst>
        <pc:spChg chg="mod">
          <ac:chgData name="Shady Boukhary" userId="811e0ece2aa77533" providerId="LiveId" clId="{19A12619-5DEE-4481-B591-70FD8A19C846}" dt="2018-04-02T20:35:12.512" v="3084" actId="20577"/>
          <ac:spMkLst>
            <pc:docMk/>
            <pc:sldMk cId="3012695307" sldId="273"/>
            <ac:spMk id="2" creationId="{9C358A14-8757-48CB-81FB-D824795F4BAA}"/>
          </ac:spMkLst>
        </pc:spChg>
        <pc:spChg chg="mod">
          <ac:chgData name="Shady Boukhary" userId="811e0ece2aa77533" providerId="LiveId" clId="{19A12619-5DEE-4481-B591-70FD8A19C846}" dt="2018-04-02T20:35:22.895" v="3111" actId="20577"/>
          <ac:spMkLst>
            <pc:docMk/>
            <pc:sldMk cId="3012695307" sldId="273"/>
            <ac:spMk id="3" creationId="{30A35C8F-A84E-415C-AC83-8717DF4A9255}"/>
          </ac:spMkLst>
        </pc:spChg>
      </pc:sldChg>
      <pc:sldChg chg="modSp add">
        <pc:chgData name="Shady Boukhary" userId="811e0ece2aa77533" providerId="LiveId" clId="{19A12619-5DEE-4481-B591-70FD8A19C846}" dt="2018-04-02T20:35:33.023" v="3126" actId="20577"/>
        <pc:sldMkLst>
          <pc:docMk/>
          <pc:sldMk cId="1039591058" sldId="274"/>
        </pc:sldMkLst>
        <pc:spChg chg="mod">
          <ac:chgData name="Shady Boukhary" userId="811e0ece2aa77533" providerId="LiveId" clId="{19A12619-5DEE-4481-B591-70FD8A19C846}" dt="2018-04-02T20:35:29.503" v="3118" actId="20577"/>
          <ac:spMkLst>
            <pc:docMk/>
            <pc:sldMk cId="1039591058" sldId="274"/>
            <ac:spMk id="2" creationId="{C955CA14-014F-4323-9609-205B5DD6B819}"/>
          </ac:spMkLst>
        </pc:spChg>
        <pc:spChg chg="mod">
          <ac:chgData name="Shady Boukhary" userId="811e0ece2aa77533" providerId="LiveId" clId="{19A12619-5DEE-4481-B591-70FD8A19C846}" dt="2018-04-02T20:35:33.023" v="3126" actId="20577"/>
          <ac:spMkLst>
            <pc:docMk/>
            <pc:sldMk cId="1039591058" sldId="274"/>
            <ac:spMk id="3" creationId="{A4253A73-3294-427A-A4C4-2C93207C5016}"/>
          </ac:spMkLst>
        </pc:spChg>
      </pc:sldChg>
      <pc:sldChg chg="modSp add">
        <pc:chgData name="Shady Boukhary" userId="811e0ece2aa77533" providerId="LiveId" clId="{19A12619-5DEE-4481-B591-70FD8A19C846}" dt="2018-04-02T20:35:43.311" v="3148" actId="20577"/>
        <pc:sldMkLst>
          <pc:docMk/>
          <pc:sldMk cId="3018725344" sldId="275"/>
        </pc:sldMkLst>
        <pc:spChg chg="mod">
          <ac:chgData name="Shady Boukhary" userId="811e0ece2aa77533" providerId="LiveId" clId="{19A12619-5DEE-4481-B591-70FD8A19C846}" dt="2018-04-02T20:35:36.806" v="3128" actId="20577"/>
          <ac:spMkLst>
            <pc:docMk/>
            <pc:sldMk cId="3018725344" sldId="275"/>
            <ac:spMk id="2" creationId="{A56A3D70-515E-4C74-844F-AF200B011943}"/>
          </ac:spMkLst>
        </pc:spChg>
        <pc:spChg chg="mod">
          <ac:chgData name="Shady Boukhary" userId="811e0ece2aa77533" providerId="LiveId" clId="{19A12619-5DEE-4481-B591-70FD8A19C846}" dt="2018-04-02T20:35:43.311" v="3148" actId="20577"/>
          <ac:spMkLst>
            <pc:docMk/>
            <pc:sldMk cId="3018725344" sldId="275"/>
            <ac:spMk id="3" creationId="{38A6589C-962C-4410-AB5C-00C6ACFCDBEC}"/>
          </ac:spMkLst>
        </pc:spChg>
      </pc:sldChg>
      <pc:sldChg chg="modSp add">
        <pc:chgData name="Shady Boukhary" userId="811e0ece2aa77533" providerId="LiveId" clId="{19A12619-5DEE-4481-B591-70FD8A19C846}" dt="2018-04-02T20:35:49.319" v="3164" actId="20577"/>
        <pc:sldMkLst>
          <pc:docMk/>
          <pc:sldMk cId="522147562" sldId="276"/>
        </pc:sldMkLst>
        <pc:spChg chg="mod">
          <ac:chgData name="Shady Boukhary" userId="811e0ece2aa77533" providerId="LiveId" clId="{19A12619-5DEE-4481-B591-70FD8A19C846}" dt="2018-04-02T20:35:45.275" v="3150" actId="20577"/>
          <ac:spMkLst>
            <pc:docMk/>
            <pc:sldMk cId="522147562" sldId="276"/>
            <ac:spMk id="2" creationId="{C122547C-A39C-42A2-9367-385815E6621A}"/>
          </ac:spMkLst>
        </pc:spChg>
        <pc:spChg chg="mod">
          <ac:chgData name="Shady Boukhary" userId="811e0ece2aa77533" providerId="LiveId" clId="{19A12619-5DEE-4481-B591-70FD8A19C846}" dt="2018-04-02T20:35:49.319" v="3164" actId="20577"/>
          <ac:spMkLst>
            <pc:docMk/>
            <pc:sldMk cId="522147562" sldId="276"/>
            <ac:spMk id="3" creationId="{7E502AE4-853D-489A-B42B-3EC6C54C5BC8}"/>
          </ac:spMkLst>
        </pc:spChg>
      </pc:sldChg>
      <pc:sldChg chg="modSp add">
        <pc:chgData name="Shady Boukhary" userId="811e0ece2aa77533" providerId="LiveId" clId="{19A12619-5DEE-4481-B591-70FD8A19C846}" dt="2018-04-02T20:45:02.215" v="3375" actId="20577"/>
        <pc:sldMkLst>
          <pc:docMk/>
          <pc:sldMk cId="2789062510" sldId="277"/>
        </pc:sldMkLst>
        <pc:spChg chg="mod">
          <ac:chgData name="Shady Boukhary" userId="811e0ece2aa77533" providerId="LiveId" clId="{19A12619-5DEE-4481-B591-70FD8A19C846}" dt="2018-04-02T20:35:57.975" v="3181" actId="20577"/>
          <ac:spMkLst>
            <pc:docMk/>
            <pc:sldMk cId="2789062510" sldId="277"/>
            <ac:spMk id="2" creationId="{A16C74C0-D6D1-451D-862C-4FB06D0E8646}"/>
          </ac:spMkLst>
        </pc:spChg>
        <pc:spChg chg="mod">
          <ac:chgData name="Shady Boukhary" userId="811e0ece2aa77533" providerId="LiveId" clId="{19A12619-5DEE-4481-B591-70FD8A19C846}" dt="2018-04-02T20:45:02.215" v="3375" actId="20577"/>
          <ac:spMkLst>
            <pc:docMk/>
            <pc:sldMk cId="2789062510" sldId="277"/>
            <ac:spMk id="3" creationId="{4EC2DB82-AB20-4503-B7A4-B6E46E6D7662}"/>
          </ac:spMkLst>
        </pc:spChg>
      </pc:sldChg>
      <pc:sldChg chg="modSp add">
        <pc:chgData name="Shady Boukhary" userId="811e0ece2aa77533" providerId="LiveId" clId="{19A12619-5DEE-4481-B591-70FD8A19C846}" dt="2018-04-02T20:47:50.631" v="3682" actId="20577"/>
        <pc:sldMkLst>
          <pc:docMk/>
          <pc:sldMk cId="3299977437" sldId="278"/>
        </pc:sldMkLst>
        <pc:spChg chg="mod">
          <ac:chgData name="Shady Boukhary" userId="811e0ece2aa77533" providerId="LiveId" clId="{19A12619-5DEE-4481-B591-70FD8A19C846}" dt="2018-04-02T20:45:19.399" v="3383" actId="20577"/>
          <ac:spMkLst>
            <pc:docMk/>
            <pc:sldMk cId="3299977437" sldId="278"/>
            <ac:spMk id="2" creationId="{C2ED3C32-CAE4-44C6-99A1-2E5563855AA0}"/>
          </ac:spMkLst>
        </pc:spChg>
        <pc:spChg chg="mod">
          <ac:chgData name="Shady Boukhary" userId="811e0ece2aa77533" providerId="LiveId" clId="{19A12619-5DEE-4481-B591-70FD8A19C846}" dt="2018-04-02T20:47:50.631" v="3682" actId="20577"/>
          <ac:spMkLst>
            <pc:docMk/>
            <pc:sldMk cId="3299977437" sldId="278"/>
            <ac:spMk id="3" creationId="{E56944D0-0F2D-40E9-866C-FAFD39599296}"/>
          </ac:spMkLst>
        </pc:spChg>
      </pc:sldChg>
      <pc:sldChg chg="addSp delSp modSp add">
        <pc:chgData name="Shady Boukhary" userId="811e0ece2aa77533" providerId="LiveId" clId="{19A12619-5DEE-4481-B591-70FD8A19C846}" dt="2018-04-02T20:48:51.054" v="3698" actId="20577"/>
        <pc:sldMkLst>
          <pc:docMk/>
          <pc:sldMk cId="1098885581" sldId="279"/>
        </pc:sldMkLst>
        <pc:spChg chg="mod">
          <ac:chgData name="Shady Boukhary" userId="811e0ece2aa77533" providerId="LiveId" clId="{19A12619-5DEE-4481-B591-70FD8A19C846}" dt="2018-04-02T20:48:51.054" v="3698" actId="20577"/>
          <ac:spMkLst>
            <pc:docMk/>
            <pc:sldMk cId="1098885581" sldId="279"/>
            <ac:spMk id="2" creationId="{C34FB91D-A404-468E-8F29-6E294BD709EB}"/>
          </ac:spMkLst>
        </pc:spChg>
        <pc:spChg chg="del">
          <ac:chgData name="Shady Boukhary" userId="811e0ece2aa77533" providerId="LiveId" clId="{19A12619-5DEE-4481-B591-70FD8A19C846}" dt="2018-04-02T20:48:35.242" v="3684" actId="931"/>
          <ac:spMkLst>
            <pc:docMk/>
            <pc:sldMk cId="1098885581" sldId="279"/>
            <ac:spMk id="3" creationId="{73393024-C771-4C86-90DC-43A6BD31FC2C}"/>
          </ac:spMkLst>
        </pc:spChg>
        <pc:picChg chg="add mod">
          <ac:chgData name="Shady Boukhary" userId="811e0ece2aa77533" providerId="LiveId" clId="{19A12619-5DEE-4481-B591-70FD8A19C846}" dt="2018-04-02T20:48:46.022" v="3688" actId="1076"/>
          <ac:picMkLst>
            <pc:docMk/>
            <pc:sldMk cId="1098885581" sldId="279"/>
            <ac:picMk id="5" creationId="{2E00CE40-7F02-4103-9E6D-2CC8C0215782}"/>
          </ac:picMkLst>
        </pc:picChg>
      </pc:sldChg>
    </pc:docChg>
  </pc:docChgLst>
  <pc:docChgLst>
    <pc:chgData name="Shady Boukhary" userId="811e0ece2aa77533" providerId="LiveId" clId="{84F1D14C-976D-4B9F-8018-63174BB53F8E}"/>
    <pc:docChg chg="undo custSel modSld">
      <pc:chgData name="Shady Boukhary" userId="811e0ece2aa77533" providerId="LiveId" clId="{84F1D14C-976D-4B9F-8018-63174BB53F8E}" dt="2018-04-04T20:41:00.514" v="428" actId="20577"/>
      <pc:docMkLst>
        <pc:docMk/>
      </pc:docMkLst>
      <pc:sldChg chg="addSp delSp delDesignElem">
        <pc:chgData name="Shady Boukhary" userId="811e0ece2aa77533" providerId="LiveId" clId="{84F1D14C-976D-4B9F-8018-63174BB53F8E}" dt="2018-04-04T19:14:09.860" v="20"/>
        <pc:sldMkLst>
          <pc:docMk/>
          <pc:sldMk cId="3698480457" sldId="256"/>
        </pc:sldMkLst>
        <pc:spChg chg="add del">
          <ac:chgData name="Shady Boukhary" userId="811e0ece2aa77533" providerId="LiveId" clId="{84F1D14C-976D-4B9F-8018-63174BB53F8E}" dt="2018-04-04T19:14:09.860" v="20"/>
          <ac:spMkLst>
            <pc:docMk/>
            <pc:sldMk cId="3698480457" sldId="256"/>
            <ac:spMk id="37" creationId="{9179DE42-5613-4B35-A1E6-6CCBAA13C743}"/>
          </ac:spMkLst>
        </pc:spChg>
        <pc:spChg chg="add del">
          <ac:chgData name="Shady Boukhary" userId="811e0ece2aa77533" providerId="LiveId" clId="{84F1D14C-976D-4B9F-8018-63174BB53F8E}" dt="2018-04-04T19:14:09.860" v="20"/>
          <ac:spMkLst>
            <pc:docMk/>
            <pc:sldMk cId="3698480457" sldId="256"/>
            <ac:spMk id="43" creationId="{52FB45E9-914E-4471-AC87-E475CD51767D}"/>
          </ac:spMkLst>
        </pc:spChg>
        <pc:spChg chg="add del">
          <ac:chgData name="Shady Boukhary" userId="811e0ece2aa77533" providerId="LiveId" clId="{84F1D14C-976D-4B9F-8018-63174BB53F8E}" dt="2018-04-04T19:14:09.860" v="20"/>
          <ac:spMkLst>
            <pc:docMk/>
            <pc:sldMk cId="3698480457" sldId="256"/>
            <ac:spMk id="45" creationId="{C310626D-5743-49D4-8F7D-88C4F8F05774}"/>
          </ac:spMkLst>
        </pc:spChg>
        <pc:spChg chg="add del">
          <ac:chgData name="Shady Boukhary" userId="811e0ece2aa77533" providerId="LiveId" clId="{84F1D14C-976D-4B9F-8018-63174BB53F8E}" dt="2018-04-04T19:14:09.860" v="20"/>
          <ac:spMkLst>
            <pc:docMk/>
            <pc:sldMk cId="3698480457" sldId="256"/>
            <ac:spMk id="47" creationId="{3C195FC1-B568-4C72-9902-34CB35DDD7A1}"/>
          </ac:spMkLst>
        </pc:spChg>
        <pc:spChg chg="add del">
          <ac:chgData name="Shady Boukhary" userId="811e0ece2aa77533" providerId="LiveId" clId="{84F1D14C-976D-4B9F-8018-63174BB53F8E}" dt="2018-04-04T19:14:09.860" v="20"/>
          <ac:spMkLst>
            <pc:docMk/>
            <pc:sldMk cId="3698480457" sldId="256"/>
            <ac:spMk id="49" creationId="{EF2BDF77-362C-43F0-8CBB-A969EC2AE0C4}"/>
          </ac:spMkLst>
        </pc:spChg>
        <pc:spChg chg="add del">
          <ac:chgData name="Shady Boukhary" userId="811e0ece2aa77533" providerId="LiveId" clId="{84F1D14C-976D-4B9F-8018-63174BB53F8E}" dt="2018-04-04T19:14:09.860" v="20"/>
          <ac:spMkLst>
            <pc:docMk/>
            <pc:sldMk cId="3698480457" sldId="256"/>
            <ac:spMk id="51" creationId="{4BE96B01-3929-432D-B8C2-ADBCB74C2EF4}"/>
          </ac:spMkLst>
        </pc:spChg>
        <pc:spChg chg="add del">
          <ac:chgData name="Shady Boukhary" userId="811e0ece2aa77533" providerId="LiveId" clId="{84F1D14C-976D-4B9F-8018-63174BB53F8E}" dt="2018-04-04T19:14:09.860" v="20"/>
          <ac:spMkLst>
            <pc:docMk/>
            <pc:sldMk cId="3698480457" sldId="256"/>
            <ac:spMk id="53" creationId="{2A6FCDE6-CDE2-4C51-B18E-A95CFB679714}"/>
          </ac:spMkLst>
        </pc:spChg>
        <pc:spChg chg="add del">
          <ac:chgData name="Shady Boukhary" userId="811e0ece2aa77533" providerId="LiveId" clId="{84F1D14C-976D-4B9F-8018-63174BB53F8E}" dt="2018-04-04T19:14:09.860" v="20"/>
          <ac:spMkLst>
            <pc:docMk/>
            <pc:sldMk cId="3698480457" sldId="256"/>
            <ac:spMk id="55" creationId="{9D2E8756-2465-473A-BA2A-2DB1D6224745}"/>
          </ac:spMkLst>
        </pc:spChg>
        <pc:cxnChg chg="add del">
          <ac:chgData name="Shady Boukhary" userId="811e0ece2aa77533" providerId="LiveId" clId="{84F1D14C-976D-4B9F-8018-63174BB53F8E}" dt="2018-04-04T19:14:09.860" v="20"/>
          <ac:cxnSpMkLst>
            <pc:docMk/>
            <pc:sldMk cId="3698480457" sldId="256"/>
            <ac:cxnSpMk id="39" creationId="{EB898B32-3891-4C3A-8F58-C5969D2E9033}"/>
          </ac:cxnSpMkLst>
        </pc:cxnChg>
        <pc:cxnChg chg="add del">
          <ac:chgData name="Shady Boukhary" userId="811e0ece2aa77533" providerId="LiveId" clId="{84F1D14C-976D-4B9F-8018-63174BB53F8E}" dt="2018-04-04T19:14:09.860" v="20"/>
          <ac:cxnSpMkLst>
            <pc:docMk/>
            <pc:sldMk cId="3698480457" sldId="256"/>
            <ac:cxnSpMk id="41" creationId="{4AE4806D-B8F9-4679-A68A-9BD21C01A301}"/>
          </ac:cxnSpMkLst>
        </pc:cxnChg>
      </pc:sldChg>
      <pc:sldChg chg="modSp">
        <pc:chgData name="Shady Boukhary" userId="811e0ece2aa77533" providerId="LiveId" clId="{84F1D14C-976D-4B9F-8018-63174BB53F8E}" dt="2018-04-04T19:55:58.394" v="282" actId="20577"/>
        <pc:sldMkLst>
          <pc:docMk/>
          <pc:sldMk cId="315932831" sldId="261"/>
        </pc:sldMkLst>
        <pc:spChg chg="mod">
          <ac:chgData name="Shady Boukhary" userId="811e0ece2aa77533" providerId="LiveId" clId="{84F1D14C-976D-4B9F-8018-63174BB53F8E}" dt="2018-04-04T19:55:58.394" v="282" actId="20577"/>
          <ac:spMkLst>
            <pc:docMk/>
            <pc:sldMk cId="315932831" sldId="261"/>
            <ac:spMk id="2" creationId="{E3D6A56C-F472-48B2-9BB9-7B07F3605085}"/>
          </ac:spMkLst>
        </pc:spChg>
      </pc:sldChg>
      <pc:sldChg chg="addSp delSp modSp">
        <pc:chgData name="Shady Boukhary" userId="811e0ece2aa77533" providerId="LiveId" clId="{84F1D14C-976D-4B9F-8018-63174BB53F8E}" dt="2018-04-04T19:56:10.704" v="285" actId="113"/>
        <pc:sldMkLst>
          <pc:docMk/>
          <pc:sldMk cId="3046821024" sldId="262"/>
        </pc:sldMkLst>
        <pc:spChg chg="mod">
          <ac:chgData name="Shady Boukhary" userId="811e0ece2aa77533" providerId="LiveId" clId="{84F1D14C-976D-4B9F-8018-63174BB53F8E}" dt="2018-04-04T19:56:02.712" v="283"/>
          <ac:spMkLst>
            <pc:docMk/>
            <pc:sldMk cId="3046821024" sldId="262"/>
            <ac:spMk id="2" creationId="{50D8B10F-5EF9-44BA-81ED-A1477C2F0E44}"/>
          </ac:spMkLst>
        </pc:spChg>
        <pc:spChg chg="mod">
          <ac:chgData name="Shady Boukhary" userId="811e0ece2aa77533" providerId="LiveId" clId="{84F1D14C-976D-4B9F-8018-63174BB53F8E}" dt="2018-04-04T19:56:10.704" v="285" actId="113"/>
          <ac:spMkLst>
            <pc:docMk/>
            <pc:sldMk cId="3046821024" sldId="262"/>
            <ac:spMk id="3" creationId="{B20C9A34-5173-4FE8-8E3B-14D785BE5EFA}"/>
          </ac:spMkLst>
        </pc:spChg>
        <pc:spChg chg="add del mod">
          <ac:chgData name="Shady Boukhary" userId="811e0ece2aa77533" providerId="LiveId" clId="{84F1D14C-976D-4B9F-8018-63174BB53F8E}" dt="2018-04-04T19:51:48.775" v="268" actId="478"/>
          <ac:spMkLst>
            <pc:docMk/>
            <pc:sldMk cId="3046821024" sldId="262"/>
            <ac:spMk id="4" creationId="{49A39F88-4DF8-48C5-AAD8-1BB6CB8F3D07}"/>
          </ac:spMkLst>
        </pc:spChg>
        <pc:graphicFrameChg chg="add del mod">
          <ac:chgData name="Shady Boukhary" userId="811e0ece2aa77533" providerId="LiveId" clId="{84F1D14C-976D-4B9F-8018-63174BB53F8E}" dt="2018-04-04T19:52:20.155" v="271"/>
          <ac:graphicFrameMkLst>
            <pc:docMk/>
            <pc:sldMk cId="3046821024" sldId="262"/>
            <ac:graphicFrameMk id="5" creationId="{4951FA31-10DD-49E5-9BC3-BD8ECC71B098}"/>
          </ac:graphicFrameMkLst>
        </pc:graphicFrameChg>
      </pc:sldChg>
      <pc:sldChg chg="modSp">
        <pc:chgData name="Shady Boukhary" userId="811e0ece2aa77533" providerId="LiveId" clId="{84F1D14C-976D-4B9F-8018-63174BB53F8E}" dt="2018-04-04T20:41:00.514" v="428" actId="20577"/>
        <pc:sldMkLst>
          <pc:docMk/>
          <pc:sldMk cId="3823184351" sldId="264"/>
        </pc:sldMkLst>
        <pc:spChg chg="mod">
          <ac:chgData name="Shady Boukhary" userId="811e0ece2aa77533" providerId="LiveId" clId="{84F1D14C-976D-4B9F-8018-63174BB53F8E}" dt="2018-04-04T20:41:00.514" v="428" actId="20577"/>
          <ac:spMkLst>
            <pc:docMk/>
            <pc:sldMk cId="3823184351" sldId="264"/>
            <ac:spMk id="7" creationId="{7791985B-D263-4259-AAF9-BD63077AA091}"/>
          </ac:spMkLst>
        </pc:spChg>
      </pc:sldChg>
      <pc:sldChg chg="modSp">
        <pc:chgData name="Shady Boukhary" userId="811e0ece2aa77533" providerId="LiveId" clId="{84F1D14C-976D-4B9F-8018-63174BB53F8E}" dt="2018-04-04T19:14:09.860" v="20"/>
        <pc:sldMkLst>
          <pc:docMk/>
          <pc:sldMk cId="301354817" sldId="265"/>
        </pc:sldMkLst>
        <pc:spChg chg="mod">
          <ac:chgData name="Shady Boukhary" userId="811e0ece2aa77533" providerId="LiveId" clId="{84F1D14C-976D-4B9F-8018-63174BB53F8E}" dt="2018-04-04T19:14:09.860" v="20"/>
          <ac:spMkLst>
            <pc:docMk/>
            <pc:sldMk cId="301354817" sldId="265"/>
            <ac:spMk id="4" creationId="{66223223-2367-4810-A3A2-7B78C91A3A51}"/>
          </ac:spMkLst>
        </pc:spChg>
        <pc:spChg chg="mod">
          <ac:chgData name="Shady Boukhary" userId="811e0ece2aa77533" providerId="LiveId" clId="{84F1D14C-976D-4B9F-8018-63174BB53F8E}" dt="2018-04-04T19:14:09.860" v="20"/>
          <ac:spMkLst>
            <pc:docMk/>
            <pc:sldMk cId="301354817" sldId="265"/>
            <ac:spMk id="6" creationId="{71F4F448-BCC8-4196-8BE3-F3DA90C7A13B}"/>
          </ac:spMkLst>
        </pc:spChg>
      </pc:sldChg>
      <pc:sldChg chg="addSp delSp modSp delDesignElem">
        <pc:chgData name="Shady Boukhary" userId="811e0ece2aa77533" providerId="LiveId" clId="{84F1D14C-976D-4B9F-8018-63174BB53F8E}" dt="2018-04-04T19:56:44.788" v="340" actId="20577"/>
        <pc:sldMkLst>
          <pc:docMk/>
          <pc:sldMk cId="730474272" sldId="266"/>
        </pc:sldMkLst>
        <pc:spChg chg="mod">
          <ac:chgData name="Shady Boukhary" userId="811e0ece2aa77533" providerId="LiveId" clId="{84F1D14C-976D-4B9F-8018-63174BB53F8E}" dt="2018-04-04T19:56:44.788" v="340" actId="20577"/>
          <ac:spMkLst>
            <pc:docMk/>
            <pc:sldMk cId="730474272" sldId="266"/>
            <ac:spMk id="15" creationId="{DABEF740-0A6B-4842-8A19-8BA190CDB574}"/>
          </ac:spMkLst>
        </pc:spChg>
        <pc:grpChg chg="add del">
          <ac:chgData name="Shady Boukhary" userId="811e0ece2aa77533" providerId="LiveId" clId="{84F1D14C-976D-4B9F-8018-63174BB53F8E}" dt="2018-04-04T19:14:09.860" v="20"/>
          <ac:grpSpMkLst>
            <pc:docMk/>
            <pc:sldMk cId="730474272" sldId="266"/>
            <ac:grpSpMk id="18" creationId="{0884F175-9D23-496E-80AC-F3D2FD541092}"/>
          </ac:grpSpMkLst>
        </pc:grpChg>
      </pc:sldChg>
      <pc:sldChg chg="addSp delSp modSp setBg">
        <pc:chgData name="Shady Boukhary" userId="811e0ece2aa77533" providerId="LiveId" clId="{84F1D14C-976D-4B9F-8018-63174BB53F8E}" dt="2018-04-04T19:45:28.133" v="263" actId="20577"/>
        <pc:sldMkLst>
          <pc:docMk/>
          <pc:sldMk cId="2817440245" sldId="267"/>
        </pc:sldMkLst>
        <pc:spChg chg="add del mod">
          <ac:chgData name="Shady Boukhary" userId="811e0ece2aa77533" providerId="LiveId" clId="{84F1D14C-976D-4B9F-8018-63174BB53F8E}" dt="2018-04-04T19:37:19.674" v="51" actId="478"/>
          <ac:spMkLst>
            <pc:docMk/>
            <pc:sldMk cId="2817440245" sldId="267"/>
            <ac:spMk id="3" creationId="{5601235B-1E80-4BC7-BB22-3DF4FCD5B33F}"/>
          </ac:spMkLst>
        </pc:spChg>
        <pc:spChg chg="add del mod">
          <ac:chgData name="Shady Boukhary" userId="811e0ece2aa77533" providerId="LiveId" clId="{84F1D14C-976D-4B9F-8018-63174BB53F8E}" dt="2018-04-04T19:41:15.069" v="80"/>
          <ac:spMkLst>
            <pc:docMk/>
            <pc:sldMk cId="2817440245" sldId="267"/>
            <ac:spMk id="4" creationId="{A5E07E70-3B09-4757-A9E0-F8961C663E1E}"/>
          </ac:spMkLst>
        </pc:spChg>
        <pc:spChg chg="add del mod">
          <ac:chgData name="Shady Boukhary" userId="811e0ece2aa77533" providerId="LiveId" clId="{84F1D14C-976D-4B9F-8018-63174BB53F8E}" dt="2018-04-04T19:41:29.255" v="82"/>
          <ac:spMkLst>
            <pc:docMk/>
            <pc:sldMk cId="2817440245" sldId="267"/>
            <ac:spMk id="5" creationId="{A3CCF0F9-B606-43DC-9B18-B832491854C8}"/>
          </ac:spMkLst>
        </pc:spChg>
        <pc:spChg chg="del">
          <ac:chgData name="Shady Boukhary" userId="811e0ece2aa77533" providerId="LiveId" clId="{84F1D14C-976D-4B9F-8018-63174BB53F8E}" dt="2018-04-04T19:37:17.852" v="50" actId="478"/>
          <ac:spMkLst>
            <pc:docMk/>
            <pc:sldMk cId="2817440245" sldId="267"/>
            <ac:spMk id="7" creationId="{00B19F46-C259-4287-B216-9DF4FB402447}"/>
          </ac:spMkLst>
        </pc:spChg>
        <pc:spChg chg="add mod">
          <ac:chgData name="Shady Boukhary" userId="811e0ece2aa77533" providerId="LiveId" clId="{84F1D14C-976D-4B9F-8018-63174BB53F8E}" dt="2018-04-04T19:45:28.133" v="263" actId="20577"/>
          <ac:spMkLst>
            <pc:docMk/>
            <pc:sldMk cId="2817440245" sldId="267"/>
            <ac:spMk id="10" creationId="{A8C046E2-10FF-477B-BFCC-A24444CE9E7D}"/>
          </ac:spMkLst>
        </pc:spChg>
        <pc:graphicFrameChg chg="add del">
          <ac:chgData name="Shady Boukhary" userId="811e0ece2aa77533" providerId="LiveId" clId="{84F1D14C-976D-4B9F-8018-63174BB53F8E}" dt="2018-04-04T19:38:03.582" v="53"/>
          <ac:graphicFrameMkLst>
            <pc:docMk/>
            <pc:sldMk cId="2817440245" sldId="267"/>
            <ac:graphicFrameMk id="6" creationId="{EE6209DC-3D2A-489C-AA0C-0385DCA98BF2}"/>
          </ac:graphicFrameMkLst>
        </pc:graphicFrameChg>
        <pc:graphicFrameChg chg="mod">
          <ac:chgData name="Shady Boukhary" userId="811e0ece2aa77533" providerId="LiveId" clId="{84F1D14C-976D-4B9F-8018-63174BB53F8E}" dt="2018-04-04T19:40:00.243" v="78" actId="1076"/>
          <ac:graphicFrameMkLst>
            <pc:docMk/>
            <pc:sldMk cId="2817440245" sldId="267"/>
            <ac:graphicFrameMk id="9" creationId="{4433661B-73B0-4C44-82F0-204599117F0D}"/>
          </ac:graphicFrameMkLst>
        </pc:graphicFrameChg>
      </pc:sldChg>
      <pc:sldChg chg="addSp delSp modSp mod setBg">
        <pc:chgData name="Shady Boukhary" userId="811e0ece2aa77533" providerId="LiveId" clId="{84F1D14C-976D-4B9F-8018-63174BB53F8E}" dt="2018-04-04T19:14:41.610" v="24" actId="14100"/>
        <pc:sldMkLst>
          <pc:docMk/>
          <pc:sldMk cId="4074239097" sldId="269"/>
        </pc:sldMkLst>
        <pc:spChg chg="del">
          <ac:chgData name="Shady Boukhary" userId="811e0ece2aa77533" providerId="LiveId" clId="{84F1D14C-976D-4B9F-8018-63174BB53F8E}" dt="2018-04-04T19:13:38.808" v="10" actId="478"/>
          <ac:spMkLst>
            <pc:docMk/>
            <pc:sldMk cId="4074239097" sldId="269"/>
            <ac:spMk id="2" creationId="{36A04A71-5E9D-49F1-9D70-80DBE5A10EFF}"/>
          </ac:spMkLst>
        </pc:spChg>
        <pc:spChg chg="del mod">
          <ac:chgData name="Shady Boukhary" userId="811e0ece2aa77533" providerId="LiveId" clId="{84F1D14C-976D-4B9F-8018-63174BB53F8E}" dt="2018-04-04T19:13:33.685" v="9" actId="478"/>
          <ac:spMkLst>
            <pc:docMk/>
            <pc:sldMk cId="4074239097" sldId="269"/>
            <ac:spMk id="3" creationId="{27914A42-924F-48A9-87C2-9A2F0EC40801}"/>
          </ac:spMkLst>
        </pc:spChg>
        <pc:spChg chg="add del mod">
          <ac:chgData name="Shady Boukhary" userId="811e0ece2aa77533" providerId="LiveId" clId="{84F1D14C-976D-4B9F-8018-63174BB53F8E}" dt="2018-04-04T19:13:42.466" v="11" actId="478"/>
          <ac:spMkLst>
            <pc:docMk/>
            <pc:sldMk cId="4074239097" sldId="269"/>
            <ac:spMk id="7" creationId="{BCF2867B-4FAE-4BFC-AE3F-3590ADE63034}"/>
          </ac:spMkLst>
        </pc:spChg>
        <pc:spChg chg="add">
          <ac:chgData name="Shady Boukhary" userId="811e0ece2aa77533" providerId="LiveId" clId="{84F1D14C-976D-4B9F-8018-63174BB53F8E}" dt="2018-04-04T19:14:24.086" v="22" actId="26606"/>
          <ac:spMkLst>
            <pc:docMk/>
            <pc:sldMk cId="4074239097" sldId="269"/>
            <ac:spMk id="22" creationId="{03E8462A-FEBA-4848-81CC-3F8DA3E477BE}"/>
          </ac:spMkLst>
        </pc:spChg>
        <pc:spChg chg="add">
          <ac:chgData name="Shady Boukhary" userId="811e0ece2aa77533" providerId="LiveId" clId="{84F1D14C-976D-4B9F-8018-63174BB53F8E}" dt="2018-04-04T19:14:24.086" v="22" actId="26606"/>
          <ac:spMkLst>
            <pc:docMk/>
            <pc:sldMk cId="4074239097" sldId="269"/>
            <ac:spMk id="35" creationId="{7941F9B1-B01B-4A84-89D9-B169AEB4E456}"/>
          </ac:spMkLst>
        </pc:spChg>
        <pc:grpChg chg="add">
          <ac:chgData name="Shady Boukhary" userId="811e0ece2aa77533" providerId="LiveId" clId="{84F1D14C-976D-4B9F-8018-63174BB53F8E}" dt="2018-04-04T19:14:24.086" v="22" actId="26606"/>
          <ac:grpSpMkLst>
            <pc:docMk/>
            <pc:sldMk cId="4074239097" sldId="269"/>
            <ac:grpSpMk id="10" creationId="{609316A9-990D-4EC3-A671-70EE5C1493A4}"/>
          </ac:grpSpMkLst>
        </pc:grpChg>
        <pc:grpChg chg="add">
          <ac:chgData name="Shady Boukhary" userId="811e0ece2aa77533" providerId="LiveId" clId="{84F1D14C-976D-4B9F-8018-63174BB53F8E}" dt="2018-04-04T19:14:24.086" v="22" actId="26606"/>
          <ac:grpSpMkLst>
            <pc:docMk/>
            <pc:sldMk cId="4074239097" sldId="269"/>
            <ac:grpSpMk id="24" creationId="{2109F83F-40FE-4DB3-84CC-09FB3340D06D}"/>
          </ac:grpSpMkLst>
        </pc:grpChg>
        <pc:graphicFrameChg chg="add del mod">
          <ac:chgData name="Shady Boukhary" userId="811e0ece2aa77533" providerId="LiveId" clId="{84F1D14C-976D-4B9F-8018-63174BB53F8E}" dt="2018-04-04T19:11:45.333" v="1" actId="478"/>
          <ac:graphicFrameMkLst>
            <pc:docMk/>
            <pc:sldMk cId="4074239097" sldId="269"/>
            <ac:graphicFrameMk id="4" creationId="{B91A5EFE-E202-4BD1-8932-C2DF35043596}"/>
          </ac:graphicFrameMkLst>
        </pc:graphicFrameChg>
        <pc:graphicFrameChg chg="add mod">
          <ac:chgData name="Shady Boukhary" userId="811e0ece2aa77533" providerId="LiveId" clId="{84F1D14C-976D-4B9F-8018-63174BB53F8E}" dt="2018-04-04T19:14:41.610" v="24" actId="14100"/>
          <ac:graphicFrameMkLst>
            <pc:docMk/>
            <pc:sldMk cId="4074239097" sldId="269"/>
            <ac:graphicFrameMk id="5" creationId="{39B89924-BFAB-4CDF-BB88-5E69744535D3}"/>
          </ac:graphicFrameMkLst>
        </pc:graphicFrameChg>
        <pc:graphicFrameChg chg="add del mod">
          <ac:chgData name="Shady Boukhary" userId="811e0ece2aa77533" providerId="LiveId" clId="{84F1D14C-976D-4B9F-8018-63174BB53F8E}" dt="2018-04-04T19:14:24.086" v="22" actId="26606"/>
          <ac:graphicFrameMkLst>
            <pc:docMk/>
            <pc:sldMk cId="4074239097" sldId="269"/>
            <ac:graphicFrameMk id="7" creationId="{39B89924-BFAB-4CDF-BB88-5E69744535D3}"/>
          </ac:graphicFrameMkLst>
        </pc:graphicFrameChg>
      </pc:sldChg>
      <pc:sldChg chg="addSp delSp modSp mod setBg">
        <pc:chgData name="Shady Boukhary" userId="811e0ece2aa77533" providerId="LiveId" clId="{84F1D14C-976D-4B9F-8018-63174BB53F8E}" dt="2018-04-04T19:19:01.500" v="37" actId="14100"/>
        <pc:sldMkLst>
          <pc:docMk/>
          <pc:sldMk cId="1789065565" sldId="270"/>
        </pc:sldMkLst>
        <pc:spChg chg="del mod">
          <ac:chgData name="Shady Boukhary" userId="811e0ece2aa77533" providerId="LiveId" clId="{84F1D14C-976D-4B9F-8018-63174BB53F8E}" dt="2018-04-04T19:15:40.132" v="28" actId="478"/>
          <ac:spMkLst>
            <pc:docMk/>
            <pc:sldMk cId="1789065565" sldId="270"/>
            <ac:spMk id="2" creationId="{3EBDFAF7-A569-48B8-9A1D-980B56A579BD}"/>
          </ac:spMkLst>
        </pc:spChg>
        <pc:spChg chg="del">
          <ac:chgData name="Shady Boukhary" userId="811e0ece2aa77533" providerId="LiveId" clId="{84F1D14C-976D-4B9F-8018-63174BB53F8E}" dt="2018-04-04T19:15:34.818" v="25" actId="478"/>
          <ac:spMkLst>
            <pc:docMk/>
            <pc:sldMk cId="1789065565" sldId="270"/>
            <ac:spMk id="3" creationId="{41A0D57C-4365-49A1-8C64-C5D1E84F94E0}"/>
          </ac:spMkLst>
        </pc:spChg>
        <pc:spChg chg="add del mod">
          <ac:chgData name="Shady Boukhary" userId="811e0ece2aa77533" providerId="LiveId" clId="{84F1D14C-976D-4B9F-8018-63174BB53F8E}" dt="2018-04-04T19:15:36.548" v="26" actId="478"/>
          <ac:spMkLst>
            <pc:docMk/>
            <pc:sldMk cId="1789065565" sldId="270"/>
            <ac:spMk id="5" creationId="{332E0E47-5F7D-4D5C-BAD2-515A063B30E0}"/>
          </ac:spMkLst>
        </pc:spChg>
        <pc:spChg chg="add">
          <ac:chgData name="Shady Boukhary" userId="811e0ece2aa77533" providerId="LiveId" clId="{84F1D14C-976D-4B9F-8018-63174BB53F8E}" dt="2018-04-04T19:15:47.556" v="31" actId="26606"/>
          <ac:spMkLst>
            <pc:docMk/>
            <pc:sldMk cId="1789065565" sldId="270"/>
            <ac:spMk id="23" creationId="{03E8462A-FEBA-4848-81CC-3F8DA3E477BE}"/>
          </ac:spMkLst>
        </pc:spChg>
        <pc:spChg chg="add">
          <ac:chgData name="Shady Boukhary" userId="811e0ece2aa77533" providerId="LiveId" clId="{84F1D14C-976D-4B9F-8018-63174BB53F8E}" dt="2018-04-04T19:15:47.556" v="31" actId="26606"/>
          <ac:spMkLst>
            <pc:docMk/>
            <pc:sldMk cId="1789065565" sldId="270"/>
            <ac:spMk id="36" creationId="{7941F9B1-B01B-4A84-89D9-B169AEB4E456}"/>
          </ac:spMkLst>
        </pc:spChg>
        <pc:grpChg chg="add">
          <ac:chgData name="Shady Boukhary" userId="811e0ece2aa77533" providerId="LiveId" clId="{84F1D14C-976D-4B9F-8018-63174BB53F8E}" dt="2018-04-04T19:15:47.556" v="31" actId="26606"/>
          <ac:grpSpMkLst>
            <pc:docMk/>
            <pc:sldMk cId="1789065565" sldId="270"/>
            <ac:grpSpMk id="11" creationId="{609316A9-990D-4EC3-A671-70EE5C1493A4}"/>
          </ac:grpSpMkLst>
        </pc:grpChg>
        <pc:grpChg chg="add">
          <ac:chgData name="Shady Boukhary" userId="811e0ece2aa77533" providerId="LiveId" clId="{84F1D14C-976D-4B9F-8018-63174BB53F8E}" dt="2018-04-04T19:15:47.556" v="31" actId="26606"/>
          <ac:grpSpMkLst>
            <pc:docMk/>
            <pc:sldMk cId="1789065565" sldId="270"/>
            <ac:grpSpMk id="25" creationId="{2109F83F-40FE-4DB3-84CC-09FB3340D06D}"/>
          </ac:grpSpMkLst>
        </pc:grpChg>
        <pc:graphicFrameChg chg="add del mod">
          <ac:chgData name="Shady Boukhary" userId="811e0ece2aa77533" providerId="LiveId" clId="{84F1D14C-976D-4B9F-8018-63174BB53F8E}" dt="2018-04-04T19:18:46.810" v="34" actId="478"/>
          <ac:graphicFrameMkLst>
            <pc:docMk/>
            <pc:sldMk cId="1789065565" sldId="270"/>
            <ac:graphicFrameMk id="6" creationId="{39B89924-BFAB-4CDF-BB88-5E69744535D3}"/>
          </ac:graphicFrameMkLst>
        </pc:graphicFrameChg>
        <pc:graphicFrameChg chg="add del mod">
          <ac:chgData name="Shady Boukhary" userId="811e0ece2aa77533" providerId="LiveId" clId="{84F1D14C-976D-4B9F-8018-63174BB53F8E}" dt="2018-04-04T19:15:47.556" v="31" actId="26606"/>
          <ac:graphicFrameMkLst>
            <pc:docMk/>
            <pc:sldMk cId="1789065565" sldId="270"/>
            <ac:graphicFrameMk id="8" creationId="{39B89924-BFAB-4CDF-BB88-5E69744535D3}"/>
          </ac:graphicFrameMkLst>
        </pc:graphicFrameChg>
        <pc:graphicFrameChg chg="add mod">
          <ac:chgData name="Shady Boukhary" userId="811e0ece2aa77533" providerId="LiveId" clId="{84F1D14C-976D-4B9F-8018-63174BB53F8E}" dt="2018-04-04T19:19:01.500" v="37" actId="14100"/>
          <ac:graphicFrameMkLst>
            <pc:docMk/>
            <pc:sldMk cId="1789065565" sldId="270"/>
            <ac:graphicFrameMk id="35" creationId="{39B89924-BFAB-4CDF-BB88-5E69744535D3}"/>
          </ac:graphicFrameMkLst>
        </pc:graphicFrameChg>
      </pc:sldChg>
      <pc:sldChg chg="addSp delSp modSp mod setBg">
        <pc:chgData name="Shady Boukhary" userId="811e0ece2aa77533" providerId="LiveId" clId="{84F1D14C-976D-4B9F-8018-63174BB53F8E}" dt="2018-04-04T20:17:19.042" v="404"/>
        <pc:sldMkLst>
          <pc:docMk/>
          <pc:sldMk cId="3707581908" sldId="271"/>
        </pc:sldMkLst>
        <pc:spChg chg="del mod">
          <ac:chgData name="Shady Boukhary" userId="811e0ece2aa77533" providerId="LiveId" clId="{84F1D14C-976D-4B9F-8018-63174BB53F8E}" dt="2018-04-04T19:35:33.210" v="41" actId="478"/>
          <ac:spMkLst>
            <pc:docMk/>
            <pc:sldMk cId="3707581908" sldId="271"/>
            <ac:spMk id="2" creationId="{38E2099C-9123-46F0-8452-6EBFBFCCA54A}"/>
          </ac:spMkLst>
        </pc:spChg>
        <pc:spChg chg="del">
          <ac:chgData name="Shady Boukhary" userId="811e0ece2aa77533" providerId="LiveId" clId="{84F1D14C-976D-4B9F-8018-63174BB53F8E}" dt="2018-04-04T19:35:23.479" v="38" actId="478"/>
          <ac:spMkLst>
            <pc:docMk/>
            <pc:sldMk cId="3707581908" sldId="271"/>
            <ac:spMk id="3" creationId="{5F806F06-B87D-4566-9124-92101EA1CC8F}"/>
          </ac:spMkLst>
        </pc:spChg>
        <pc:spChg chg="add del mod">
          <ac:chgData name="Shady Boukhary" userId="811e0ece2aa77533" providerId="LiveId" clId="{84F1D14C-976D-4B9F-8018-63174BB53F8E}" dt="2018-04-04T19:35:25.667" v="39" actId="478"/>
          <ac:spMkLst>
            <pc:docMk/>
            <pc:sldMk cId="3707581908" sldId="271"/>
            <ac:spMk id="5" creationId="{782DFDBC-4480-4968-A603-F832D52AA72D}"/>
          </ac:spMkLst>
        </pc:spChg>
        <pc:spChg chg="add del mod">
          <ac:chgData name="Shady Boukhary" userId="811e0ece2aa77533" providerId="LiveId" clId="{84F1D14C-976D-4B9F-8018-63174BB53F8E}" dt="2018-04-04T19:36:18.257" v="42" actId="478"/>
          <ac:spMkLst>
            <pc:docMk/>
            <pc:sldMk cId="3707581908" sldId="271"/>
            <ac:spMk id="7" creationId="{676A13B2-239B-45F3-A4A9-7483C10208C7}"/>
          </ac:spMkLst>
        </pc:spChg>
        <pc:spChg chg="add">
          <ac:chgData name="Shady Boukhary" userId="811e0ece2aa77533" providerId="LiveId" clId="{84F1D14C-976D-4B9F-8018-63174BB53F8E}" dt="2018-04-04T19:36:24.559" v="45" actId="26606"/>
          <ac:spMkLst>
            <pc:docMk/>
            <pc:sldMk cId="3707581908" sldId="271"/>
            <ac:spMk id="25" creationId="{03E8462A-FEBA-4848-81CC-3F8DA3E477BE}"/>
          </ac:spMkLst>
        </pc:spChg>
        <pc:spChg chg="add">
          <ac:chgData name="Shady Boukhary" userId="811e0ece2aa77533" providerId="LiveId" clId="{84F1D14C-976D-4B9F-8018-63174BB53F8E}" dt="2018-04-04T19:36:24.559" v="45" actId="26606"/>
          <ac:spMkLst>
            <pc:docMk/>
            <pc:sldMk cId="3707581908" sldId="271"/>
            <ac:spMk id="38" creationId="{7941F9B1-B01B-4A84-89D9-B169AEB4E456}"/>
          </ac:spMkLst>
        </pc:spChg>
        <pc:grpChg chg="add">
          <ac:chgData name="Shady Boukhary" userId="811e0ece2aa77533" providerId="LiveId" clId="{84F1D14C-976D-4B9F-8018-63174BB53F8E}" dt="2018-04-04T19:36:24.559" v="45" actId="26606"/>
          <ac:grpSpMkLst>
            <pc:docMk/>
            <pc:sldMk cId="3707581908" sldId="271"/>
            <ac:grpSpMk id="13" creationId="{609316A9-990D-4EC3-A671-70EE5C1493A4}"/>
          </ac:grpSpMkLst>
        </pc:grpChg>
        <pc:grpChg chg="add">
          <ac:chgData name="Shady Boukhary" userId="811e0ece2aa77533" providerId="LiveId" clId="{84F1D14C-976D-4B9F-8018-63174BB53F8E}" dt="2018-04-04T19:36:24.559" v="45" actId="26606"/>
          <ac:grpSpMkLst>
            <pc:docMk/>
            <pc:sldMk cId="3707581908" sldId="271"/>
            <ac:grpSpMk id="27" creationId="{2109F83F-40FE-4DB3-84CC-09FB3340D06D}"/>
          </ac:grpSpMkLst>
        </pc:grpChg>
        <pc:graphicFrameChg chg="add mod">
          <ac:chgData name="Shady Boukhary" userId="811e0ece2aa77533" providerId="LiveId" clId="{84F1D14C-976D-4B9F-8018-63174BB53F8E}" dt="2018-04-04T20:17:19.042" v="404"/>
          <ac:graphicFrameMkLst>
            <pc:docMk/>
            <pc:sldMk cId="3707581908" sldId="271"/>
            <ac:graphicFrameMk id="8" creationId="{A049D003-DAC2-471D-97DC-466E8C65D436}"/>
          </ac:graphicFrameMkLst>
        </pc:graphicFrameChg>
        <pc:graphicFrameChg chg="add del mod">
          <ac:chgData name="Shady Boukhary" userId="811e0ece2aa77533" providerId="LiveId" clId="{84F1D14C-976D-4B9F-8018-63174BB53F8E}" dt="2018-04-04T19:36:24.559" v="45" actId="26606"/>
          <ac:graphicFrameMkLst>
            <pc:docMk/>
            <pc:sldMk cId="3707581908" sldId="271"/>
            <ac:graphicFrameMk id="10" creationId="{A049D003-DAC2-471D-97DC-466E8C65D436}"/>
          </ac:graphicFrameMkLst>
        </pc:graphicFrameChg>
      </pc:sldChg>
      <pc:sldChg chg="addSp delSp modSp">
        <pc:chgData name="Shady Boukhary" userId="811e0ece2aa77533" providerId="LiveId" clId="{84F1D14C-976D-4B9F-8018-63174BB53F8E}" dt="2018-04-04T20:12:22.577" v="380" actId="14734"/>
        <pc:sldMkLst>
          <pc:docMk/>
          <pc:sldMk cId="3012695307" sldId="273"/>
        </pc:sldMkLst>
        <pc:spChg chg="del mod">
          <ac:chgData name="Shady Boukhary" userId="811e0ece2aa77533" providerId="LiveId" clId="{84F1D14C-976D-4B9F-8018-63174BB53F8E}" dt="2018-04-04T20:10:12.900" v="353" actId="478"/>
          <ac:spMkLst>
            <pc:docMk/>
            <pc:sldMk cId="3012695307" sldId="273"/>
            <ac:spMk id="3" creationId="{30A35C8F-A84E-415C-AC83-8717DF4A9255}"/>
          </ac:spMkLst>
        </pc:spChg>
        <pc:graphicFrameChg chg="add del mod modGraphic">
          <ac:chgData name="Shady Boukhary" userId="811e0ece2aa77533" providerId="LiveId" clId="{84F1D14C-976D-4B9F-8018-63174BB53F8E}" dt="2018-04-04T20:07:08.875" v="350"/>
          <ac:graphicFrameMkLst>
            <pc:docMk/>
            <pc:sldMk cId="3012695307" sldId="273"/>
            <ac:graphicFrameMk id="5" creationId="{5B0A3F9E-94EF-4FD6-88EB-F3AA6173D0D7}"/>
          </ac:graphicFrameMkLst>
        </pc:graphicFrameChg>
        <pc:graphicFrameChg chg="add mod modGraphic">
          <ac:chgData name="Shady Boukhary" userId="811e0ece2aa77533" providerId="LiveId" clId="{84F1D14C-976D-4B9F-8018-63174BB53F8E}" dt="2018-04-04T20:12:22.577" v="380" actId="14734"/>
          <ac:graphicFrameMkLst>
            <pc:docMk/>
            <pc:sldMk cId="3012695307" sldId="273"/>
            <ac:graphicFrameMk id="9" creationId="{9F34493B-60A8-4D71-9D93-21D8A4C81A68}"/>
          </ac:graphicFrameMkLst>
        </pc:graphicFrameChg>
      </pc:sldChg>
      <pc:sldChg chg="addSp delSp modSp mod setBg">
        <pc:chgData name="Shady Boukhary" userId="811e0ece2aa77533" providerId="LiveId" clId="{84F1D14C-976D-4B9F-8018-63174BB53F8E}" dt="2018-04-04T20:19:27.088" v="416" actId="14100"/>
        <pc:sldMkLst>
          <pc:docMk/>
          <pc:sldMk cId="1039591058" sldId="274"/>
        </pc:sldMkLst>
        <pc:spChg chg="del mod">
          <ac:chgData name="Shady Boukhary" userId="811e0ece2aa77533" providerId="LiveId" clId="{84F1D14C-976D-4B9F-8018-63174BB53F8E}" dt="2018-04-04T20:14:50.546" v="388" actId="478"/>
          <ac:spMkLst>
            <pc:docMk/>
            <pc:sldMk cId="1039591058" sldId="274"/>
            <ac:spMk id="2" creationId="{C955CA14-014F-4323-9609-205B5DD6B819}"/>
          </ac:spMkLst>
        </pc:spChg>
        <pc:spChg chg="del">
          <ac:chgData name="Shady Boukhary" userId="811e0ece2aa77533" providerId="LiveId" clId="{84F1D14C-976D-4B9F-8018-63174BB53F8E}" dt="2018-04-04T20:14:43.341" v="384" actId="478"/>
          <ac:spMkLst>
            <pc:docMk/>
            <pc:sldMk cId="1039591058" sldId="274"/>
            <ac:spMk id="3" creationId="{A4253A73-3294-427A-A4C4-2C93207C5016}"/>
          </ac:spMkLst>
        </pc:spChg>
        <pc:spChg chg="add del mod">
          <ac:chgData name="Shady Boukhary" userId="811e0ece2aa77533" providerId="LiveId" clId="{84F1D14C-976D-4B9F-8018-63174BB53F8E}" dt="2018-04-04T20:14:46.305" v="385" actId="478"/>
          <ac:spMkLst>
            <pc:docMk/>
            <pc:sldMk cId="1039591058" sldId="274"/>
            <ac:spMk id="6" creationId="{18528284-2C7C-4ECA-8152-F37000283FB8}"/>
          </ac:spMkLst>
        </pc:spChg>
        <pc:spChg chg="add del mod">
          <ac:chgData name="Shady Boukhary" userId="811e0ece2aa77533" providerId="LiveId" clId="{84F1D14C-976D-4B9F-8018-63174BB53F8E}" dt="2018-04-04T20:14:51.847" v="389" actId="478"/>
          <ac:spMkLst>
            <pc:docMk/>
            <pc:sldMk cId="1039591058" sldId="274"/>
            <ac:spMk id="8" creationId="{FC8C3FC0-B0E3-42C3-AF75-76C4D664A69E}"/>
          </ac:spMkLst>
        </pc:spChg>
        <pc:spChg chg="add">
          <ac:chgData name="Shady Boukhary" userId="811e0ece2aa77533" providerId="LiveId" clId="{84F1D14C-976D-4B9F-8018-63174BB53F8E}" dt="2018-04-04T20:15:03.576" v="391" actId="26606"/>
          <ac:spMkLst>
            <pc:docMk/>
            <pc:sldMk cId="1039591058" sldId="274"/>
            <ac:spMk id="21" creationId="{03E8462A-FEBA-4848-81CC-3F8DA3E477BE}"/>
          </ac:spMkLst>
        </pc:spChg>
        <pc:spChg chg="add">
          <ac:chgData name="Shady Boukhary" userId="811e0ece2aa77533" providerId="LiveId" clId="{84F1D14C-976D-4B9F-8018-63174BB53F8E}" dt="2018-04-04T20:15:03.576" v="391" actId="26606"/>
          <ac:spMkLst>
            <pc:docMk/>
            <pc:sldMk cId="1039591058" sldId="274"/>
            <ac:spMk id="34" creationId="{7941F9B1-B01B-4A84-89D9-B169AEB4E456}"/>
          </ac:spMkLst>
        </pc:spChg>
        <pc:grpChg chg="add">
          <ac:chgData name="Shady Boukhary" userId="811e0ece2aa77533" providerId="LiveId" clId="{84F1D14C-976D-4B9F-8018-63174BB53F8E}" dt="2018-04-04T20:15:03.576" v="391" actId="26606"/>
          <ac:grpSpMkLst>
            <pc:docMk/>
            <pc:sldMk cId="1039591058" sldId="274"/>
            <ac:grpSpMk id="9" creationId="{609316A9-990D-4EC3-A671-70EE5C1493A4}"/>
          </ac:grpSpMkLst>
        </pc:grpChg>
        <pc:grpChg chg="add">
          <ac:chgData name="Shady Boukhary" userId="811e0ece2aa77533" providerId="LiveId" clId="{84F1D14C-976D-4B9F-8018-63174BB53F8E}" dt="2018-04-04T20:15:03.576" v="391" actId="26606"/>
          <ac:grpSpMkLst>
            <pc:docMk/>
            <pc:sldMk cId="1039591058" sldId="274"/>
            <ac:grpSpMk id="23" creationId="{2109F83F-40FE-4DB3-84CC-09FB3340D06D}"/>
          </ac:grpSpMkLst>
        </pc:grpChg>
        <pc:graphicFrameChg chg="add del mod">
          <ac:chgData name="Shady Boukhary" userId="811e0ece2aa77533" providerId="LiveId" clId="{84F1D14C-976D-4B9F-8018-63174BB53F8E}" dt="2018-04-04T20:18:53.154" v="413" actId="478"/>
          <ac:graphicFrameMkLst>
            <pc:docMk/>
            <pc:sldMk cId="1039591058" sldId="274"/>
            <ac:graphicFrameMk id="4" creationId="{CCE44E28-5A61-43A8-B638-21A62A672A9F}"/>
          </ac:graphicFrameMkLst>
        </pc:graphicFrameChg>
        <pc:graphicFrameChg chg="add del mod">
          <ac:chgData name="Shady Boukhary" userId="811e0ece2aa77533" providerId="LiveId" clId="{84F1D14C-976D-4B9F-8018-63174BB53F8E}" dt="2018-04-04T20:15:03.576" v="391" actId="26606"/>
          <ac:graphicFrameMkLst>
            <pc:docMk/>
            <pc:sldMk cId="1039591058" sldId="274"/>
            <ac:graphicFrameMk id="6" creationId="{CCE44E28-5A61-43A8-B638-21A62A672A9F}"/>
          </ac:graphicFrameMkLst>
        </pc:graphicFrameChg>
        <pc:graphicFrameChg chg="add mod">
          <ac:chgData name="Shady Boukhary" userId="811e0ece2aa77533" providerId="LiveId" clId="{84F1D14C-976D-4B9F-8018-63174BB53F8E}" dt="2018-04-04T20:19:27.088" v="416" actId="14100"/>
          <ac:graphicFrameMkLst>
            <pc:docMk/>
            <pc:sldMk cId="1039591058" sldId="274"/>
            <ac:graphicFrameMk id="33" creationId="{A93DAC81-E227-46FA-9AFA-B4A7430237DA}"/>
          </ac:graphicFrameMkLst>
        </pc:graphicFrameChg>
      </pc:sldChg>
      <pc:sldChg chg="addSp delSp modSp mod setBg">
        <pc:chgData name="Shady Boukhary" userId="811e0ece2aa77533" providerId="LiveId" clId="{84F1D14C-976D-4B9F-8018-63174BB53F8E}" dt="2018-04-04T20:18:14.575" v="412"/>
        <pc:sldMkLst>
          <pc:docMk/>
          <pc:sldMk cId="3018725344" sldId="275"/>
        </pc:sldMkLst>
        <pc:spChg chg="del mod">
          <ac:chgData name="Shady Boukhary" userId="811e0ece2aa77533" providerId="LiveId" clId="{84F1D14C-976D-4B9F-8018-63174BB53F8E}" dt="2018-04-04T20:16:00.095" v="398" actId="478"/>
          <ac:spMkLst>
            <pc:docMk/>
            <pc:sldMk cId="3018725344" sldId="275"/>
            <ac:spMk id="2" creationId="{A56A3D70-515E-4C74-844F-AF200B011943}"/>
          </ac:spMkLst>
        </pc:spChg>
        <pc:spChg chg="del">
          <ac:chgData name="Shady Boukhary" userId="811e0ece2aa77533" providerId="LiveId" clId="{84F1D14C-976D-4B9F-8018-63174BB53F8E}" dt="2018-04-04T20:15:54.786" v="395" actId="478"/>
          <ac:spMkLst>
            <pc:docMk/>
            <pc:sldMk cId="3018725344" sldId="275"/>
            <ac:spMk id="3" creationId="{38A6589C-962C-4410-AB5C-00C6ACFCDBEC}"/>
          </ac:spMkLst>
        </pc:spChg>
        <pc:spChg chg="add del mod">
          <ac:chgData name="Shady Boukhary" userId="811e0ece2aa77533" providerId="LiveId" clId="{84F1D14C-976D-4B9F-8018-63174BB53F8E}" dt="2018-04-04T20:15:56.030" v="396" actId="478"/>
          <ac:spMkLst>
            <pc:docMk/>
            <pc:sldMk cId="3018725344" sldId="275"/>
            <ac:spMk id="5" creationId="{DCEAA66F-68C4-416F-B35F-8DA8FB19E0F7}"/>
          </ac:spMkLst>
        </pc:spChg>
        <pc:spChg chg="add">
          <ac:chgData name="Shady Boukhary" userId="811e0ece2aa77533" providerId="LiveId" clId="{84F1D14C-976D-4B9F-8018-63174BB53F8E}" dt="2018-04-04T20:16:51.877" v="400" actId="26606"/>
          <ac:spMkLst>
            <pc:docMk/>
            <pc:sldMk cId="3018725344" sldId="275"/>
            <ac:spMk id="23" creationId="{03E8462A-FEBA-4848-81CC-3F8DA3E477BE}"/>
          </ac:spMkLst>
        </pc:spChg>
        <pc:spChg chg="add">
          <ac:chgData name="Shady Boukhary" userId="811e0ece2aa77533" providerId="LiveId" clId="{84F1D14C-976D-4B9F-8018-63174BB53F8E}" dt="2018-04-04T20:16:51.877" v="400" actId="26606"/>
          <ac:spMkLst>
            <pc:docMk/>
            <pc:sldMk cId="3018725344" sldId="275"/>
            <ac:spMk id="36" creationId="{7941F9B1-B01B-4A84-89D9-B169AEB4E456}"/>
          </ac:spMkLst>
        </pc:spChg>
        <pc:grpChg chg="add">
          <ac:chgData name="Shady Boukhary" userId="811e0ece2aa77533" providerId="LiveId" clId="{84F1D14C-976D-4B9F-8018-63174BB53F8E}" dt="2018-04-04T20:16:51.877" v="400" actId="26606"/>
          <ac:grpSpMkLst>
            <pc:docMk/>
            <pc:sldMk cId="3018725344" sldId="275"/>
            <ac:grpSpMk id="11" creationId="{609316A9-990D-4EC3-A671-70EE5C1493A4}"/>
          </ac:grpSpMkLst>
        </pc:grpChg>
        <pc:grpChg chg="add">
          <ac:chgData name="Shady Boukhary" userId="811e0ece2aa77533" providerId="LiveId" clId="{84F1D14C-976D-4B9F-8018-63174BB53F8E}" dt="2018-04-04T20:16:51.877" v="400" actId="26606"/>
          <ac:grpSpMkLst>
            <pc:docMk/>
            <pc:sldMk cId="3018725344" sldId="275"/>
            <ac:grpSpMk id="25" creationId="{2109F83F-40FE-4DB3-84CC-09FB3340D06D}"/>
          </ac:grpSpMkLst>
        </pc:grpChg>
        <pc:graphicFrameChg chg="add mod">
          <ac:chgData name="Shady Boukhary" userId="811e0ece2aa77533" providerId="LiveId" clId="{84F1D14C-976D-4B9F-8018-63174BB53F8E}" dt="2018-04-04T20:18:14.575" v="412"/>
          <ac:graphicFrameMkLst>
            <pc:docMk/>
            <pc:sldMk cId="3018725344" sldId="275"/>
            <ac:graphicFrameMk id="35" creationId="{85DAC650-4BDF-4393-8E8B-AFA17380EF2A}"/>
          </ac:graphicFrameMkLst>
        </pc:graphicFrameChg>
        <pc:picChg chg="add del mod">
          <ac:chgData name="Shady Boukhary" userId="811e0ece2aa77533" providerId="LiveId" clId="{84F1D14C-976D-4B9F-8018-63174BB53F8E}" dt="2018-04-04T20:17:25.726" v="405" actId="478"/>
          <ac:picMkLst>
            <pc:docMk/>
            <pc:sldMk cId="3018725344" sldId="275"/>
            <ac:picMk id="6" creationId="{A27339A2-4D58-4B7C-AC90-A8D445CE3F7C}"/>
          </ac:picMkLst>
        </pc:picChg>
      </pc:sldChg>
      <pc:sldChg chg="addSp delSp modSp mod setBg">
        <pc:chgData name="Shady Boukhary" userId="811e0ece2aa77533" providerId="LiveId" clId="{84F1D14C-976D-4B9F-8018-63174BB53F8E}" dt="2018-04-04T20:37:47.547" v="427" actId="14100"/>
        <pc:sldMkLst>
          <pc:docMk/>
          <pc:sldMk cId="522147562" sldId="276"/>
        </pc:sldMkLst>
        <pc:spChg chg="del">
          <ac:chgData name="Shady Boukhary" userId="811e0ece2aa77533" providerId="LiveId" clId="{84F1D14C-976D-4B9F-8018-63174BB53F8E}" dt="2018-04-04T20:37:12.698" v="419" actId="478"/>
          <ac:spMkLst>
            <pc:docMk/>
            <pc:sldMk cId="522147562" sldId="276"/>
            <ac:spMk id="2" creationId="{C122547C-A39C-42A2-9367-385815E6621A}"/>
          </ac:spMkLst>
        </pc:spChg>
        <pc:spChg chg="del mod">
          <ac:chgData name="Shady Boukhary" userId="811e0ece2aa77533" providerId="LiveId" clId="{84F1D14C-976D-4B9F-8018-63174BB53F8E}" dt="2018-04-04T20:37:10.082" v="418" actId="478"/>
          <ac:spMkLst>
            <pc:docMk/>
            <pc:sldMk cId="522147562" sldId="276"/>
            <ac:spMk id="3" creationId="{7E502AE4-853D-489A-B42B-3EC6C54C5BC8}"/>
          </ac:spMkLst>
        </pc:spChg>
        <pc:spChg chg="add del mod">
          <ac:chgData name="Shady Boukhary" userId="811e0ece2aa77533" providerId="LiveId" clId="{84F1D14C-976D-4B9F-8018-63174BB53F8E}" dt="2018-04-04T20:37:16.237" v="420" actId="478"/>
          <ac:spMkLst>
            <pc:docMk/>
            <pc:sldMk cId="522147562" sldId="276"/>
            <ac:spMk id="5" creationId="{8B847402-C5BA-4CD3-96A1-2CA0D8B14374}"/>
          </ac:spMkLst>
        </pc:spChg>
        <pc:spChg chg="add">
          <ac:chgData name="Shady Boukhary" userId="811e0ece2aa77533" providerId="LiveId" clId="{84F1D14C-976D-4B9F-8018-63174BB53F8E}" dt="2018-04-04T20:37:32.720" v="423" actId="26606"/>
          <ac:spMkLst>
            <pc:docMk/>
            <pc:sldMk cId="522147562" sldId="276"/>
            <ac:spMk id="23" creationId="{03E8462A-FEBA-4848-81CC-3F8DA3E477BE}"/>
          </ac:spMkLst>
        </pc:spChg>
        <pc:spChg chg="add">
          <ac:chgData name="Shady Boukhary" userId="811e0ece2aa77533" providerId="LiveId" clId="{84F1D14C-976D-4B9F-8018-63174BB53F8E}" dt="2018-04-04T20:37:32.720" v="423" actId="26606"/>
          <ac:spMkLst>
            <pc:docMk/>
            <pc:sldMk cId="522147562" sldId="276"/>
            <ac:spMk id="36" creationId="{7941F9B1-B01B-4A84-89D9-B169AEB4E456}"/>
          </ac:spMkLst>
        </pc:spChg>
        <pc:grpChg chg="add">
          <ac:chgData name="Shady Boukhary" userId="811e0ece2aa77533" providerId="LiveId" clId="{84F1D14C-976D-4B9F-8018-63174BB53F8E}" dt="2018-04-04T20:37:32.720" v="423" actId="26606"/>
          <ac:grpSpMkLst>
            <pc:docMk/>
            <pc:sldMk cId="522147562" sldId="276"/>
            <ac:grpSpMk id="11" creationId="{609316A9-990D-4EC3-A671-70EE5C1493A4}"/>
          </ac:grpSpMkLst>
        </pc:grpChg>
        <pc:grpChg chg="add">
          <ac:chgData name="Shady Boukhary" userId="811e0ece2aa77533" providerId="LiveId" clId="{84F1D14C-976D-4B9F-8018-63174BB53F8E}" dt="2018-04-04T20:37:32.720" v="423" actId="26606"/>
          <ac:grpSpMkLst>
            <pc:docMk/>
            <pc:sldMk cId="522147562" sldId="276"/>
            <ac:grpSpMk id="25" creationId="{2109F83F-40FE-4DB3-84CC-09FB3340D06D}"/>
          </ac:grpSpMkLst>
        </pc:grpChg>
        <pc:graphicFrameChg chg="add mod">
          <ac:chgData name="Shady Boukhary" userId="811e0ece2aa77533" providerId="LiveId" clId="{84F1D14C-976D-4B9F-8018-63174BB53F8E}" dt="2018-04-04T20:37:47.547" v="427" actId="14100"/>
          <ac:graphicFrameMkLst>
            <pc:docMk/>
            <pc:sldMk cId="522147562" sldId="276"/>
            <ac:graphicFrameMk id="6" creationId="{E8A32294-6E3B-4364-9CCA-ABCFBA556B88}"/>
          </ac:graphicFrameMkLst>
        </pc:graphicFrameChg>
        <pc:graphicFrameChg chg="add del mod">
          <ac:chgData name="Shady Boukhary" userId="811e0ece2aa77533" providerId="LiveId" clId="{84F1D14C-976D-4B9F-8018-63174BB53F8E}" dt="2018-04-04T20:37:32.720" v="423" actId="26606"/>
          <ac:graphicFrameMkLst>
            <pc:docMk/>
            <pc:sldMk cId="522147562" sldId="276"/>
            <ac:graphicFrameMk id="8" creationId="{E8A32294-6E3B-4364-9CCA-ABCFBA556B88}"/>
          </ac:graphicFrameMkLst>
        </pc:graphicFrameChg>
      </pc:sldChg>
      <pc:sldChg chg="modSp">
        <pc:chgData name="Shady Boukhary" userId="811e0ece2aa77533" providerId="LiveId" clId="{84F1D14C-976D-4B9F-8018-63174BB53F8E}" dt="2018-04-04T19:14:09.860" v="20"/>
        <pc:sldMkLst>
          <pc:docMk/>
          <pc:sldMk cId="2789062510" sldId="277"/>
        </pc:sldMkLst>
        <pc:spChg chg="mod">
          <ac:chgData name="Shady Boukhary" userId="811e0ece2aa77533" providerId="LiveId" clId="{84F1D14C-976D-4B9F-8018-63174BB53F8E}" dt="2018-04-04T19:14:09.860" v="20"/>
          <ac:spMkLst>
            <pc:docMk/>
            <pc:sldMk cId="2789062510" sldId="277"/>
            <ac:spMk id="3" creationId="{4EC2DB82-AB20-4503-B7A4-B6E46E6D7662}"/>
          </ac:spMkLst>
        </pc:spChg>
      </pc:sldChg>
      <pc:sldChg chg="modSp">
        <pc:chgData name="Shady Boukhary" userId="811e0ece2aa77533" providerId="LiveId" clId="{84F1D14C-976D-4B9F-8018-63174BB53F8E}" dt="2018-04-04T19:14:09.860" v="20"/>
        <pc:sldMkLst>
          <pc:docMk/>
          <pc:sldMk cId="3299977437" sldId="278"/>
        </pc:sldMkLst>
        <pc:spChg chg="mod">
          <ac:chgData name="Shady Boukhary" userId="811e0ece2aa77533" providerId="LiveId" clId="{84F1D14C-976D-4B9F-8018-63174BB53F8E}" dt="2018-04-04T19:14:09.860" v="20"/>
          <ac:spMkLst>
            <pc:docMk/>
            <pc:sldMk cId="3299977437" sldId="278"/>
            <ac:spMk id="3" creationId="{E56944D0-0F2D-40E9-866C-FAFD3959929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11e0ece2aa77533/College%20Stuff/Sophomore%20Year/Spring%2018/High%20Performance%20Computing%20(GPU-PROGRAMMING)/Research/Week%205/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11e0ece2aa77533/College%20Stuff/Sophomore%20Year/Spring%2018/High%20Performance%20Computing%20(GPU-PROGRAMMING)/Research/Week%205/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Radix-2</a:t>
            </a:r>
            <a:r>
              <a:rPr lang="en-US" baseline="0"/>
              <a:t> FFT </a:t>
            </a:r>
            <a:r>
              <a:rPr lang="en-US"/>
              <a:t>Computation</a:t>
            </a:r>
            <a:r>
              <a:rPr lang="en-US" baseline="0"/>
              <a:t> Time vs Problem Size Growth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'[New Microsoft Excel Worksheet.xlsx]Sheet1'!$B$1</c:f>
              <c:strCache>
                <c:ptCount val="1"/>
                <c:pt idx="0">
                  <c:v>Seqential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Worksheet.xlsx]Sheet1'!$B$2:$B$6</c:f>
              <c:numCache>
                <c:formatCode>General</c:formatCode>
                <c:ptCount val="5"/>
                <c:pt idx="0">
                  <c:v>1.907368</c:v>
                </c:pt>
                <c:pt idx="1">
                  <c:v>24.241489999999999</c:v>
                </c:pt>
                <c:pt idx="2">
                  <c:v>355.52839999999998</c:v>
                </c:pt>
                <c:pt idx="3">
                  <c:v>5617.4340000000002</c:v>
                </c:pt>
                <c:pt idx="4">
                  <c:v>89563.81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53-45E7-B200-E672A3A4F548}"/>
            </c:ext>
          </c:extLst>
        </c:ser>
        <c:ser>
          <c:idx val="1"/>
          <c:order val="1"/>
          <c:tx>
            <c:strRef>
              <c:f>'[New Microsoft Excel Worksheet.xlsx]Sheet1'!$C$1</c:f>
              <c:strCache>
                <c:ptCount val="1"/>
                <c:pt idx="0">
                  <c:v>OpenACC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Worksheet.xlsx]Sheet1'!$C$2:$C$6</c:f>
              <c:numCache>
                <c:formatCode>General</c:formatCode>
                <c:ptCount val="5"/>
                <c:pt idx="0">
                  <c:v>0.12830520000000001</c:v>
                </c:pt>
                <c:pt idx="1">
                  <c:v>0.45618700000000001</c:v>
                </c:pt>
                <c:pt idx="2">
                  <c:v>3.9374449999999999</c:v>
                </c:pt>
                <c:pt idx="3">
                  <c:v>61.06935</c:v>
                </c:pt>
                <c:pt idx="4">
                  <c:v>979.63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53-45E7-B200-E672A3A4F548}"/>
            </c:ext>
          </c:extLst>
        </c:ser>
        <c:ser>
          <c:idx val="2"/>
          <c:order val="2"/>
          <c:tx>
            <c:strRef>
              <c:f>'[New Microsoft Excel Worksheet.xlsx]Sheet1'!$D$1</c:f>
              <c:strCache>
                <c:ptCount val="1"/>
                <c:pt idx="0">
                  <c:v>CUDA GM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Worksheet.xlsx]Sheet1'!$D$2:$D$6</c:f>
              <c:numCache>
                <c:formatCode>General</c:formatCode>
                <c:ptCount val="5"/>
                <c:pt idx="0">
                  <c:v>4.4430020000000001E-2</c:v>
                </c:pt>
                <c:pt idx="1">
                  <c:v>0.47758099999999998</c:v>
                </c:pt>
                <c:pt idx="2">
                  <c:v>5.6966159999999997</c:v>
                </c:pt>
                <c:pt idx="3">
                  <c:v>88.553160000000005</c:v>
                </c:pt>
                <c:pt idx="4">
                  <c:v>1415.992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53-45E7-B200-E672A3A4F548}"/>
            </c:ext>
          </c:extLst>
        </c:ser>
        <c:ser>
          <c:idx val="3"/>
          <c:order val="3"/>
          <c:tx>
            <c:strRef>
              <c:f>'[New Microsoft Excel Worksheet.xlsx]Sheet1'!$E$1</c:f>
              <c:strCache>
                <c:ptCount val="1"/>
                <c:pt idx="0">
                  <c:v>CUDA SM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Worksheet.xlsx]Sheet1'!$E$2:$E$6</c:f>
              <c:numCache>
                <c:formatCode>General</c:formatCode>
                <c:ptCount val="5"/>
                <c:pt idx="0">
                  <c:v>4.3168070000000003E-2</c:v>
                </c:pt>
                <c:pt idx="1">
                  <c:v>0.36541889999999999</c:v>
                </c:pt>
                <c:pt idx="2">
                  <c:v>5.4508650000000003</c:v>
                </c:pt>
                <c:pt idx="3">
                  <c:v>83.920490000000001</c:v>
                </c:pt>
                <c:pt idx="4">
                  <c:v>1343.394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53-45E7-B200-E672A3A4F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540320"/>
        <c:axId val="635146400"/>
      </c:scatterChart>
      <c:valAx>
        <c:axId val="337540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</a:t>
                </a:r>
                <a:r>
                  <a:rPr lang="en-US" baseline="0"/>
                  <a:t> Size (N)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146400"/>
        <c:crosses val="autoZero"/>
        <c:crossBetween val="midCat"/>
      </c:valAx>
      <c:valAx>
        <c:axId val="63514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540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Radix-2</a:t>
            </a:r>
            <a:r>
              <a:rPr lang="en-US" baseline="0"/>
              <a:t> FFT </a:t>
            </a:r>
            <a:r>
              <a:rPr lang="en-US"/>
              <a:t>Computation</a:t>
            </a:r>
            <a:r>
              <a:rPr lang="en-US" baseline="0"/>
              <a:t> Time vs Problem Size Growth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'[New Microsoft Excel Worksheet.xlsx]Sheet1'!$B$1</c:f>
              <c:strCache>
                <c:ptCount val="1"/>
                <c:pt idx="0">
                  <c:v>Seqential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Worksheet.xlsx]Sheet1'!$B$2:$B$6</c:f>
              <c:numCache>
                <c:formatCode>General</c:formatCode>
                <c:ptCount val="5"/>
                <c:pt idx="0">
                  <c:v>1.907368</c:v>
                </c:pt>
                <c:pt idx="1">
                  <c:v>24.241489999999999</c:v>
                </c:pt>
                <c:pt idx="2">
                  <c:v>355.52839999999998</c:v>
                </c:pt>
                <c:pt idx="3">
                  <c:v>5617.4340000000002</c:v>
                </c:pt>
                <c:pt idx="4">
                  <c:v>89563.81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A7-4F4D-A894-C6B6337276C6}"/>
            </c:ext>
          </c:extLst>
        </c:ser>
        <c:ser>
          <c:idx val="1"/>
          <c:order val="1"/>
          <c:tx>
            <c:strRef>
              <c:f>'[New Microsoft Excel Worksheet.xlsx]Sheet1'!$C$1</c:f>
              <c:strCache>
                <c:ptCount val="1"/>
                <c:pt idx="0">
                  <c:v>OpenACC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Worksheet.xlsx]Sheet1'!$C$2:$C$6</c:f>
              <c:numCache>
                <c:formatCode>General</c:formatCode>
                <c:ptCount val="5"/>
                <c:pt idx="0">
                  <c:v>0.12830520000000001</c:v>
                </c:pt>
                <c:pt idx="1">
                  <c:v>0.45618700000000001</c:v>
                </c:pt>
                <c:pt idx="2">
                  <c:v>3.9374449999999999</c:v>
                </c:pt>
                <c:pt idx="3">
                  <c:v>61.06935</c:v>
                </c:pt>
                <c:pt idx="4">
                  <c:v>979.63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A7-4F4D-A894-C6B6337276C6}"/>
            </c:ext>
          </c:extLst>
        </c:ser>
        <c:ser>
          <c:idx val="2"/>
          <c:order val="2"/>
          <c:tx>
            <c:strRef>
              <c:f>'[New Microsoft Excel Worksheet.xlsx]Sheet1'!$D$1</c:f>
              <c:strCache>
                <c:ptCount val="1"/>
                <c:pt idx="0">
                  <c:v>CUDA GM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Worksheet.xlsx]Sheet1'!$D$2:$D$6</c:f>
              <c:numCache>
                <c:formatCode>General</c:formatCode>
                <c:ptCount val="5"/>
                <c:pt idx="0">
                  <c:v>4.4430020000000001E-2</c:v>
                </c:pt>
                <c:pt idx="1">
                  <c:v>0.47758099999999998</c:v>
                </c:pt>
                <c:pt idx="2">
                  <c:v>5.6966159999999997</c:v>
                </c:pt>
                <c:pt idx="3">
                  <c:v>88.553160000000005</c:v>
                </c:pt>
                <c:pt idx="4">
                  <c:v>1415.992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4A7-4F4D-A894-C6B6337276C6}"/>
            </c:ext>
          </c:extLst>
        </c:ser>
        <c:ser>
          <c:idx val="3"/>
          <c:order val="3"/>
          <c:tx>
            <c:strRef>
              <c:f>'[New Microsoft Excel Worksheet.xlsx]Sheet1'!$E$1</c:f>
              <c:strCache>
                <c:ptCount val="1"/>
                <c:pt idx="0">
                  <c:v>CUDA SM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'[New Microsoft Excel Worksheet.xlsx]Sheet1'!$A$2:$A$6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'[New Microsoft Excel Worksheet.xlsx]Sheet1'!$E$2:$E$6</c:f>
              <c:numCache>
                <c:formatCode>General</c:formatCode>
                <c:ptCount val="5"/>
                <c:pt idx="0">
                  <c:v>4.3168070000000003E-2</c:v>
                </c:pt>
                <c:pt idx="1">
                  <c:v>0.36541889999999999</c:v>
                </c:pt>
                <c:pt idx="2">
                  <c:v>5.4508650000000003</c:v>
                </c:pt>
                <c:pt idx="3">
                  <c:v>83.920490000000001</c:v>
                </c:pt>
                <c:pt idx="4">
                  <c:v>1343.394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4A7-4F4D-A894-C6B6337276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540320"/>
        <c:axId val="635146400"/>
      </c:scatterChart>
      <c:valAx>
        <c:axId val="337540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</a:t>
                </a:r>
                <a:r>
                  <a:rPr lang="en-US" baseline="0"/>
                  <a:t> Size (N)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146400"/>
        <c:crosses val="autoZero"/>
        <c:crossBetween val="midCat"/>
      </c:valAx>
      <c:valAx>
        <c:axId val="63514640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540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  <a:r>
              <a:rPr lang="en-US" baseline="0"/>
              <a:t> as Problem Size Grows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726854704695461E-2"/>
          <c:y val="8.4528508548834494E-2"/>
          <c:w val="0.91317288034543587"/>
          <c:h val="0.8289227654682699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OpenACC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14.865</c:v>
                </c:pt>
                <c:pt idx="1">
                  <c:v>53.139000000000003</c:v>
                </c:pt>
                <c:pt idx="2">
                  <c:v>90.293999999999997</c:v>
                </c:pt>
                <c:pt idx="3">
                  <c:v>91.983999999999995</c:v>
                </c:pt>
                <c:pt idx="4">
                  <c:v>91.424999999999997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1B-487B-8D04-202B54990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CUDA GM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42.929000000000002</c:v>
                </c:pt>
                <c:pt idx="1">
                  <c:v>50.758000000000003</c:v>
                </c:pt>
                <c:pt idx="2">
                  <c:v>62.41</c:v>
                </c:pt>
                <c:pt idx="3">
                  <c:v>63.435000000000002</c:v>
                </c:pt>
                <c:pt idx="4">
                  <c:v>63.250999999999998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1B-487B-8D04-202B54990B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CUDA SM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4096</c:v>
                </c:pt>
                <c:pt idx="1">
                  <c:v>16384</c:v>
                </c:pt>
                <c:pt idx="2">
                  <c:v>65536</c:v>
                </c:pt>
                <c:pt idx="3">
                  <c:v>262144</c:v>
                </c:pt>
                <c:pt idx="4">
                  <c:v>1048576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44.183999999999997</c:v>
                </c:pt>
                <c:pt idx="1">
                  <c:v>66.337999999999994</c:v>
                </c:pt>
                <c:pt idx="2">
                  <c:v>65.224000000000004</c:v>
                </c:pt>
                <c:pt idx="3">
                  <c:v>66.936000000000007</c:v>
                </c:pt>
                <c:pt idx="4">
                  <c:v>66.668999999999997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81B-487B-8D04-202B54990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1635712"/>
        <c:axId val="883491200"/>
      </c:scatterChart>
      <c:valAx>
        <c:axId val="86163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</a:t>
                </a:r>
                <a:r>
                  <a:rPr lang="en-US" baseline="0"/>
                  <a:t> Size 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91200"/>
        <c:crosses val="autoZero"/>
        <c:crossBetween val="midCat"/>
      </c:valAx>
      <c:valAx>
        <c:axId val="88349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63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Matrix Mult. Computation</a:t>
            </a:r>
            <a:r>
              <a:rPr lang="en-US" baseline="0"/>
              <a:t> Time in seconds vs matrix size growth (Log2 axis)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0.00E+00">
                  <c:v>0.5906498</c:v>
                </c:pt>
                <c:pt idx="1">
                  <c:v>13.353249999999999</c:v>
                </c:pt>
                <c:pt idx="2">
                  <c:v>106.40779999999999</c:v>
                </c:pt>
                <c:pt idx="3">
                  <c:v>874.13499999999999</c:v>
                </c:pt>
                <c:pt idx="4">
                  <c:v>10800</c:v>
                </c:pt>
                <c:pt idx="5">
                  <c:v>46085.98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EE-47DD-9174-671CC5399F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OpenACC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Sheet1!$C$2:$C$7</c:f>
              <c:numCache>
                <c:formatCode>0.00E+00</c:formatCode>
                <c:ptCount val="6"/>
                <c:pt idx="0">
                  <c:v>1.16E-3</c:v>
                </c:pt>
                <c:pt idx="1">
                  <c:v>0.13081999999999999</c:v>
                </c:pt>
                <c:pt idx="2">
                  <c:v>0.34499999999999997</c:v>
                </c:pt>
                <c:pt idx="3" formatCode="General">
                  <c:v>1.7556</c:v>
                </c:pt>
                <c:pt idx="4" formatCode="General">
                  <c:v>12.680300000000001</c:v>
                </c:pt>
                <c:pt idx="5" formatCode="General">
                  <c:v>115.624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EE-47DD-9174-671CC5399F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CUDA GM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Sheet1!$D$2:$D$7</c:f>
              <c:numCache>
                <c:formatCode>0.00E+00</c:formatCode>
                <c:ptCount val="6"/>
                <c:pt idx="0">
                  <c:v>2.2799999999999999E-3</c:v>
                </c:pt>
                <c:pt idx="1">
                  <c:v>1.84E-2</c:v>
                </c:pt>
                <c:pt idx="2">
                  <c:v>0.128</c:v>
                </c:pt>
                <c:pt idx="3" formatCode="General">
                  <c:v>1.0862000000000001</c:v>
                </c:pt>
                <c:pt idx="4" formatCode="General">
                  <c:v>8.7373879999999993</c:v>
                </c:pt>
                <c:pt idx="5" formatCode="General">
                  <c:v>105.2529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EE-47DD-9174-671CC5399F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CUDA SM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Sheet1!$E$2:$E$7</c:f>
              <c:numCache>
                <c:formatCode>0.00E+00</c:formatCode>
                <c:ptCount val="6"/>
                <c:pt idx="0">
                  <c:v>1.16205E-3</c:v>
                </c:pt>
                <c:pt idx="1">
                  <c:v>9.0069999999999994E-3</c:v>
                </c:pt>
                <c:pt idx="2">
                  <c:v>7.1768999999999999E-2</c:v>
                </c:pt>
                <c:pt idx="3">
                  <c:v>0.51800000000000002</c:v>
                </c:pt>
                <c:pt idx="4" formatCode="General">
                  <c:v>3.6338530000000002</c:v>
                </c:pt>
                <c:pt idx="5" formatCode="General">
                  <c:v>28.399429999999999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EE-47DD-9174-671CC5399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7843664"/>
        <c:axId val="546415680"/>
      </c:lineChart>
      <c:catAx>
        <c:axId val="417843664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</a:t>
                </a:r>
                <a:r>
                  <a:rPr lang="en-US" baseline="0"/>
                  <a:t> Dimensions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5635103304394636"/>
              <c:y val="0.919677819083023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415680"/>
        <c:crosses val="max"/>
        <c:auto val="1"/>
        <c:lblAlgn val="ctr"/>
        <c:lblOffset val="100"/>
        <c:noMultiLvlLbl val="0"/>
      </c:catAx>
      <c:valAx>
        <c:axId val="5464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accent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43664"/>
        <c:crosses val="autoZero"/>
        <c:crossBetween val="between"/>
        <c:min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Matrix Mult. Computation</a:t>
            </a:r>
            <a:r>
              <a:rPr lang="en-US" baseline="0"/>
              <a:t> Time in seconds vs matrix size growth (Log2 axis)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0.00E+00">
                  <c:v>0.5906498</c:v>
                </c:pt>
                <c:pt idx="1">
                  <c:v>13.353249999999999</c:v>
                </c:pt>
                <c:pt idx="2">
                  <c:v>106.40779999999999</c:v>
                </c:pt>
                <c:pt idx="3">
                  <c:v>874.13499999999999</c:v>
                </c:pt>
                <c:pt idx="4">
                  <c:v>10800</c:v>
                </c:pt>
                <c:pt idx="5">
                  <c:v>46085.98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66-44A2-AB52-890CD49ED1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OpenACC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Sheet1!$C$2:$C$7</c:f>
              <c:numCache>
                <c:formatCode>0.00E+00</c:formatCode>
                <c:ptCount val="6"/>
                <c:pt idx="0">
                  <c:v>1.16E-3</c:v>
                </c:pt>
                <c:pt idx="1">
                  <c:v>0.13081999999999999</c:v>
                </c:pt>
                <c:pt idx="2">
                  <c:v>0.34499999999999997</c:v>
                </c:pt>
                <c:pt idx="3" formatCode="General">
                  <c:v>1.7556</c:v>
                </c:pt>
                <c:pt idx="4" formatCode="General">
                  <c:v>12.680300000000001</c:v>
                </c:pt>
                <c:pt idx="5" formatCode="General">
                  <c:v>115.624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66-44A2-AB52-890CD49ED1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CUDA GM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Sheet1!$D$2:$D$7</c:f>
              <c:numCache>
                <c:formatCode>0.00E+00</c:formatCode>
                <c:ptCount val="6"/>
                <c:pt idx="0">
                  <c:v>2.2799999999999999E-3</c:v>
                </c:pt>
                <c:pt idx="1">
                  <c:v>1.84E-2</c:v>
                </c:pt>
                <c:pt idx="2">
                  <c:v>0.128</c:v>
                </c:pt>
                <c:pt idx="3" formatCode="General">
                  <c:v>1.0862000000000001</c:v>
                </c:pt>
                <c:pt idx="4" formatCode="General">
                  <c:v>8.7373879999999993</c:v>
                </c:pt>
                <c:pt idx="5" formatCode="General">
                  <c:v>105.2529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6-44A2-AB52-890CD49ED17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CUDA SM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Sheet1!$E$2:$E$7</c:f>
              <c:numCache>
                <c:formatCode>0.00E+00</c:formatCode>
                <c:ptCount val="6"/>
                <c:pt idx="0">
                  <c:v>1.16205E-3</c:v>
                </c:pt>
                <c:pt idx="1">
                  <c:v>9.0069999999999994E-3</c:v>
                </c:pt>
                <c:pt idx="2">
                  <c:v>7.1768999999999999E-2</c:v>
                </c:pt>
                <c:pt idx="3">
                  <c:v>0.51800000000000002</c:v>
                </c:pt>
                <c:pt idx="4" formatCode="General">
                  <c:v>3.6338530000000002</c:v>
                </c:pt>
                <c:pt idx="5" formatCode="General">
                  <c:v>28.399429999999999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6-44A2-AB52-890CD49ED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7843664"/>
        <c:axId val="546415680"/>
      </c:lineChart>
      <c:catAx>
        <c:axId val="417843664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</a:t>
                </a:r>
                <a:r>
                  <a:rPr lang="en-US" baseline="0"/>
                  <a:t> Dimensions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8453252655829288"/>
              <c:y val="0.92613769693516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415680"/>
        <c:crosses val="max"/>
        <c:auto val="1"/>
        <c:lblAlgn val="ctr"/>
        <c:lblOffset val="100"/>
        <c:noMultiLvlLbl val="0"/>
      </c:catAx>
      <c:valAx>
        <c:axId val="54641568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accent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43664"/>
        <c:crosses val="autoZero"/>
        <c:crossBetween val="between"/>
        <c:min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  <a:r>
              <a:rPr lang="en-US" baseline="0"/>
              <a:t> as problem size grows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OpenACC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Sheet1!$B$2:$B$7</c:f>
              <c:numCache>
                <c:formatCode>0.00E+00</c:formatCode>
                <c:ptCount val="6"/>
                <c:pt idx="0">
                  <c:v>5.08</c:v>
                </c:pt>
                <c:pt idx="1">
                  <c:v>102</c:v>
                </c:pt>
                <c:pt idx="2">
                  <c:v>308</c:v>
                </c:pt>
                <c:pt idx="3" formatCode="General">
                  <c:v>497.91199999999998</c:v>
                </c:pt>
                <c:pt idx="4" formatCode="General">
                  <c:v>454</c:v>
                </c:pt>
                <c:pt idx="5" formatCode="General">
                  <c:v>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3F-45E7-A601-DBCE042763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CUDA GM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Sheet1!$C$2:$C$7</c:f>
              <c:numCache>
                <c:formatCode>0.00E+00</c:formatCode>
                <c:ptCount val="6"/>
                <c:pt idx="0">
                  <c:v>258</c:v>
                </c:pt>
                <c:pt idx="1">
                  <c:v>773</c:v>
                </c:pt>
                <c:pt idx="2">
                  <c:v>830</c:v>
                </c:pt>
                <c:pt idx="3" formatCode="General">
                  <c:v>804.76</c:v>
                </c:pt>
                <c:pt idx="4" formatCode="General">
                  <c:v>659</c:v>
                </c:pt>
                <c:pt idx="5" formatCode="General">
                  <c:v>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3F-45E7-A601-DBCE042763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CUDA SM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8198x8192</c:v>
                </c:pt>
                <c:pt idx="5">
                  <c:v>16384x16384</c:v>
                </c:pt>
              </c:strCache>
            </c:strRef>
          </c:cat>
          <c:val>
            <c:numRef>
              <c:f>Sheet1!$D$2:$D$7</c:f>
              <c:numCache>
                <c:formatCode>0.00E+00</c:formatCode>
                <c:ptCount val="6"/>
                <c:pt idx="0">
                  <c:v>508</c:v>
                </c:pt>
                <c:pt idx="1">
                  <c:v>1470</c:v>
                </c:pt>
                <c:pt idx="2">
                  <c:v>1480</c:v>
                </c:pt>
                <c:pt idx="3">
                  <c:v>1690</c:v>
                </c:pt>
                <c:pt idx="4">
                  <c:v>1650</c:v>
                </c:pt>
                <c:pt idx="5">
                  <c:v>1650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3F-45E7-A601-DBCE04276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843664"/>
        <c:axId val="546415680"/>
      </c:lineChart>
      <c:catAx>
        <c:axId val="417843664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</a:t>
                </a:r>
                <a:r>
                  <a:rPr lang="en-US" baseline="0"/>
                  <a:t> Dimensions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5823420377537555"/>
              <c:y val="0.848107157579457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415680"/>
        <c:crosses val="max"/>
        <c:auto val="1"/>
        <c:lblAlgn val="ctr"/>
        <c:lblOffset val="100"/>
        <c:noMultiLvlLbl val="0"/>
      </c:catAx>
      <c:valAx>
        <c:axId val="5464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accent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43664"/>
        <c:crosses val="autoZero"/>
        <c:crossBetween val="between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816347109153729"/>
          <c:y val="0.93671274192117659"/>
          <c:w val="0.40367305781692542"/>
          <c:h val="4.47319234201092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7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3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430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5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61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1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2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7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4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3511-C5AA-4163-89F3-EF9EE3CD79C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49E550-3873-4AFA-A1B6-A0BC9AEE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1E8F-D095-49E1-AE8D-A994D0CAA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9846" y="1020871"/>
            <a:ext cx="7740050" cy="2849671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Radix-2 Fast Fourier Transforms: Performance Analysis of Sequential and Different Parallel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BF12B-C07D-410C-AB49-CF9870B5D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Shady Boukhary</a:t>
            </a:r>
          </a:p>
        </p:txBody>
      </p:sp>
    </p:spTree>
    <p:extLst>
      <p:ext uri="{BB962C8B-B14F-4D97-AF65-F5344CB8AC3E}">
        <p14:creationId xmlns:p14="http://schemas.microsoft.com/office/powerpoint/2010/main" val="369848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260-628C-4739-9A49-F8E5EE7E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vs Parallel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13EEF-5DBC-4D5D-B5F0-D4E3D6CBA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70F4E1-7FCE-47AB-84DC-A95AB1EB8E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Loop through to compute all frequencies</a:t>
            </a:r>
          </a:p>
          <a:p>
            <a:r>
              <a:rPr lang="en-US" dirty="0"/>
              <a:t>Loop through data for each frequency</a:t>
            </a:r>
          </a:p>
          <a:p>
            <a:r>
              <a:rPr lang="en-US" dirty="0"/>
              <a:t>Perform Computation</a:t>
            </a:r>
          </a:p>
          <a:p>
            <a:r>
              <a:rPr lang="en-US" dirty="0"/>
              <a:t>Complexity: O(nLog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12C5F2-1D95-4C05-A61D-0B6EB75D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Parallel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91985B-D263-4259-AAF9-BD63077AA0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Each thread computes result for 1 frequency</a:t>
            </a:r>
          </a:p>
          <a:p>
            <a:r>
              <a:rPr lang="en-US" dirty="0"/>
              <a:t>Loop through data only</a:t>
            </a:r>
          </a:p>
          <a:p>
            <a:r>
              <a:rPr lang="en-US" dirty="0"/>
              <a:t>Perform Computation</a:t>
            </a:r>
          </a:p>
          <a:p>
            <a:r>
              <a:rPr lang="en-US" dirty="0"/>
              <a:t>Complexity O(Log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82318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884F175-9D23-496E-80AC-F3D2FD54109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3" name="Content Placeholder 7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3CE692E8-DD34-4290-B4D3-DE9B4E33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08" y="2567494"/>
            <a:ext cx="5718882" cy="3574301"/>
          </a:xfrm>
          <a:prstGeom prst="rect">
            <a:avLst/>
          </a:prstGeom>
        </p:spPr>
      </p:pic>
      <p:pic>
        <p:nvPicPr>
          <p:cNvPr id="10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B26490-17EA-4A14-943D-3E6A812388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25" y="395456"/>
            <a:ext cx="3996623" cy="2107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17D50-F7B0-4523-99D2-978BDB3E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Sequential vs Parallel cont.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ABEF740-0A6B-4842-8A19-8BA190CDB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361" y="2160589"/>
            <a:ext cx="293051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Grid divided into Blocks divided into Threads</a:t>
            </a:r>
          </a:p>
        </p:txBody>
      </p:sp>
    </p:spTree>
    <p:extLst>
      <p:ext uri="{BB962C8B-B14F-4D97-AF65-F5344CB8AC3E}">
        <p14:creationId xmlns:p14="http://schemas.microsoft.com/office/powerpoint/2010/main" val="73047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81CE-FA27-4CE1-962B-B9F66161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Parallel Approaches: OpenACC vs CUDA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CAA5D-7DBE-42E3-9EDE-2753BD314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OpenACC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23223-2367-4810-A3A2-7B78C91A3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of compiler directives</a:t>
            </a:r>
          </a:p>
          <a:p>
            <a:r>
              <a:rPr lang="en-US" dirty="0"/>
              <a:t>Parallelize sequential code</a:t>
            </a:r>
          </a:p>
          <a:p>
            <a:r>
              <a:rPr lang="en-US" dirty="0"/>
              <a:t>Little to no GPU knowledge</a:t>
            </a:r>
          </a:p>
          <a:p>
            <a:r>
              <a:rPr lang="en-US" dirty="0"/>
              <a:t>Little to no overhead</a:t>
            </a:r>
          </a:p>
          <a:p>
            <a:r>
              <a:rPr lang="en-US" dirty="0"/>
              <a:t>Very easy to implement</a:t>
            </a:r>
          </a:p>
          <a:p>
            <a:r>
              <a:rPr lang="en-US" dirty="0"/>
              <a:t>GPU code auto-generated</a:t>
            </a:r>
          </a:p>
          <a:p>
            <a:r>
              <a:rPr lang="en-US" dirty="0"/>
              <a:t>Can used shared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67A5D-C210-4500-8052-96F1C5D0A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4F448-BCC8-4196-8BE3-F3DA90C7A1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Parallel code (kernel)</a:t>
            </a:r>
          </a:p>
          <a:p>
            <a:r>
              <a:rPr lang="en-US" dirty="0"/>
              <a:t>Knowledge of GPU architecture needed</a:t>
            </a:r>
          </a:p>
          <a:p>
            <a:r>
              <a:rPr lang="en-US" dirty="0"/>
              <a:t>More knowledge = better optimization</a:t>
            </a:r>
          </a:p>
          <a:p>
            <a:r>
              <a:rPr lang="en-US" dirty="0"/>
              <a:t>Not easy to implement</a:t>
            </a:r>
          </a:p>
          <a:p>
            <a:r>
              <a:rPr lang="en-US" dirty="0"/>
              <a:t>More code overhead</a:t>
            </a:r>
          </a:p>
          <a:p>
            <a:r>
              <a:rPr lang="en-US" dirty="0"/>
              <a:t>Can use either shared memory</a:t>
            </a:r>
          </a:p>
        </p:txBody>
      </p:sp>
    </p:spTree>
    <p:extLst>
      <p:ext uri="{BB962C8B-B14F-4D97-AF65-F5344CB8AC3E}">
        <p14:creationId xmlns:p14="http://schemas.microsoft.com/office/powerpoint/2010/main" val="30135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9F1031-449A-41A0-8573-3737194C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run 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506EF7-380E-413C-A663-66383D32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930400"/>
            <a:ext cx="4185623" cy="576262"/>
          </a:xfrm>
        </p:spPr>
        <p:txBody>
          <a:bodyPr/>
          <a:lstStyle/>
          <a:p>
            <a:r>
              <a:rPr lang="en-US" dirty="0"/>
              <a:t>CPU: Intel Core i3-7100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9B5442-2460-4D65-8AA9-A3E2419CF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Frequency: 3.9GHz</a:t>
            </a:r>
          </a:p>
          <a:p>
            <a:r>
              <a:rPr lang="en-US" dirty="0"/>
              <a:t>Architecture: </a:t>
            </a:r>
            <a:r>
              <a:rPr lang="en-US" dirty="0" err="1"/>
              <a:t>Kaby</a:t>
            </a:r>
            <a:r>
              <a:rPr lang="en-US" dirty="0"/>
              <a:t> Lake</a:t>
            </a:r>
          </a:p>
          <a:p>
            <a:r>
              <a:rPr lang="en-US" dirty="0"/>
              <a:t>CPU Cores: 2</a:t>
            </a:r>
          </a:p>
          <a:p>
            <a:r>
              <a:rPr lang="en-US" dirty="0"/>
              <a:t>Threads: 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93B6EE-716B-4BAD-A706-1A2E2F2F3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GPU: Nvidia GeForce GTX 1050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47F84C-4C05-456B-9EA0-F4D2E3406B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Frequency: 1.39GHz</a:t>
            </a:r>
          </a:p>
          <a:p>
            <a:r>
              <a:rPr lang="en-US" dirty="0"/>
              <a:t>Architecture: Pascal</a:t>
            </a:r>
          </a:p>
          <a:p>
            <a:r>
              <a:rPr lang="en-US" dirty="0"/>
              <a:t>CUDA Cores: 768</a:t>
            </a:r>
          </a:p>
          <a:p>
            <a:r>
              <a:rPr lang="en-US" dirty="0"/>
              <a:t>Threads: 1024 per block</a:t>
            </a:r>
          </a:p>
          <a:p>
            <a:r>
              <a:rPr lang="en-US" dirty="0"/>
              <a:t>Memory: 4GB GDDR5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3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433661B-73B0-4C44-82F0-204599117F0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630758"/>
              </p:ext>
            </p:extLst>
          </p:nvPr>
        </p:nvGraphicFramePr>
        <p:xfrm>
          <a:off x="1505585" y="289145"/>
          <a:ext cx="8960777" cy="10796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940848" imgH="7429516" progId="Word.Document.12">
                  <p:embed/>
                </p:oleObj>
              </mc:Choice>
              <mc:Fallback>
                <p:oleObj name="Document" r:id="rId3" imgW="5940848" imgH="7429516" progId="Word.Document.12">
                  <p:embed/>
                  <p:pic>
                    <p:nvPicPr>
                      <p:cNvPr id="9" name="Content Placeholder 8">
                        <a:extLst>
                          <a:ext uri="{FF2B5EF4-FFF2-40B4-BE49-F238E27FC236}">
                            <a16:creationId xmlns:a16="http://schemas.microsoft.com/office/drawing/2014/main" id="{4433661B-73B0-4C44-82F0-204599117F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5585" y="289145"/>
                        <a:ext cx="8960777" cy="10796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A8C046E2-10FF-477B-BFCC-A24444CE9E7D}"/>
              </a:ext>
            </a:extLst>
          </p:cNvPr>
          <p:cNvSpPr txBox="1">
            <a:spLocks/>
          </p:cNvSpPr>
          <p:nvPr/>
        </p:nvSpPr>
        <p:spPr>
          <a:xfrm>
            <a:off x="141173" y="1209822"/>
            <a:ext cx="1856439" cy="52472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4096 Threads</a:t>
            </a:r>
          </a:p>
          <a:p>
            <a:pPr marL="0" indent="0">
              <a:buNone/>
            </a:pPr>
            <a:r>
              <a:rPr lang="en-US" sz="1200" dirty="0"/>
              <a:t>4 Blocks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16,384 Threads</a:t>
            </a:r>
          </a:p>
          <a:p>
            <a:pPr marL="0" indent="0">
              <a:buNone/>
            </a:pPr>
            <a:r>
              <a:rPr lang="en-US" sz="1200" dirty="0"/>
              <a:t>16 Blocks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65,536 Threads</a:t>
            </a:r>
          </a:p>
          <a:p>
            <a:pPr marL="0" indent="0">
              <a:buNone/>
            </a:pPr>
            <a:r>
              <a:rPr lang="en-US" sz="1200" dirty="0"/>
              <a:t>64 Blocks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262,144 Threads</a:t>
            </a:r>
          </a:p>
          <a:p>
            <a:pPr marL="0" indent="0">
              <a:buNone/>
            </a:pPr>
            <a:r>
              <a:rPr lang="en-US" sz="1200" dirty="0"/>
              <a:t>256 Blocks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1,048,576 Threads</a:t>
            </a:r>
          </a:p>
          <a:p>
            <a:pPr marL="0" indent="0">
              <a:buNone/>
            </a:pPr>
            <a:r>
              <a:rPr lang="en-US" sz="1200" dirty="0"/>
              <a:t>1024 Blocks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744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9B89924-BFAB-4CDF-BB88-5E6974453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108403"/>
              </p:ext>
            </p:extLst>
          </p:nvPr>
        </p:nvGraphicFramePr>
        <p:xfrm>
          <a:off x="448733" y="480059"/>
          <a:ext cx="11266255" cy="589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423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9B89924-BFAB-4CDF-BB88-5E6974453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856069"/>
              </p:ext>
            </p:extLst>
          </p:nvPr>
        </p:nvGraphicFramePr>
        <p:xfrm>
          <a:off x="448733" y="480061"/>
          <a:ext cx="11266255" cy="589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906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 title="Speedup">
            <a:extLst>
              <a:ext uri="{FF2B5EF4-FFF2-40B4-BE49-F238E27FC236}">
                <a16:creationId xmlns:a16="http://schemas.microsoft.com/office/drawing/2014/main" id="{A049D003-DAC2-471D-97DC-466E8C65D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892466"/>
              </p:ext>
            </p:extLst>
          </p:nvPr>
        </p:nvGraphicFramePr>
        <p:xfrm>
          <a:off x="473838" y="480060"/>
          <a:ext cx="11237975" cy="589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7581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3761B3-D706-43DF-B240-CBEB9B33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…Then why even bother with CUDA?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BD386-AEA3-41FF-85EE-A76F3EF4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OpenACC parallelization is not always consistent</a:t>
            </a:r>
          </a:p>
          <a:p>
            <a:r>
              <a:rPr lang="en-US" dirty="0"/>
              <a:t>Freedom to manually optimize with CUDA</a:t>
            </a:r>
          </a:p>
          <a:p>
            <a:r>
              <a:rPr lang="en-US" dirty="0"/>
              <a:t>Performance depends on Compiler and not programmer skill</a:t>
            </a:r>
          </a:p>
          <a:p>
            <a:r>
              <a:rPr lang="en-US" dirty="0"/>
              <a:t>Example: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68138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8A14-8757-48CB-81FB-D824795F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Performance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34493B-60A8-4D71-9D93-21D8A4C8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0838"/>
              </p:ext>
            </p:extLst>
          </p:nvPr>
        </p:nvGraphicFramePr>
        <p:xfrm>
          <a:off x="996461" y="1420836"/>
          <a:ext cx="10199078" cy="4728621"/>
        </p:xfrm>
        <a:graphic>
          <a:graphicData uri="http://schemas.openxmlformats.org/drawingml/2006/table">
            <a:tbl>
              <a:tblPr firstRow="1" firstCol="1"/>
              <a:tblGrid>
                <a:gridCol w="2945948">
                  <a:extLst>
                    <a:ext uri="{9D8B030D-6E8A-4147-A177-3AD203B41FA5}">
                      <a16:colId xmlns:a16="http://schemas.microsoft.com/office/drawing/2014/main" val="964561072"/>
                    </a:ext>
                  </a:extLst>
                </a:gridCol>
                <a:gridCol w="2945948">
                  <a:extLst>
                    <a:ext uri="{9D8B030D-6E8A-4147-A177-3AD203B41FA5}">
                      <a16:colId xmlns:a16="http://schemas.microsoft.com/office/drawing/2014/main" val="203513723"/>
                    </a:ext>
                  </a:extLst>
                </a:gridCol>
                <a:gridCol w="2153591">
                  <a:extLst>
                    <a:ext uri="{9D8B030D-6E8A-4147-A177-3AD203B41FA5}">
                      <a16:colId xmlns:a16="http://schemas.microsoft.com/office/drawing/2014/main" val="3583703547"/>
                    </a:ext>
                  </a:extLst>
                </a:gridCol>
                <a:gridCol w="2153591">
                  <a:extLst>
                    <a:ext uri="{9D8B030D-6E8A-4147-A177-3AD203B41FA5}">
                      <a16:colId xmlns:a16="http://schemas.microsoft.com/office/drawing/2014/main" val="2407210331"/>
                    </a:ext>
                  </a:extLst>
                </a:gridCol>
              </a:tblGrid>
              <a:tr h="47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Size/System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Intel Core i3-7100 CPU @ 3.90GHz (CPU)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Nvidia Geforce GTX 1050 TI (GPU)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24220"/>
                  </a:ext>
                </a:extLst>
              </a:tr>
              <a:tr h="1879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Speed(seconds)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Speedup(Ts/Tp)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698372"/>
                  </a:ext>
                </a:extLst>
              </a:tr>
              <a:tr h="16708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512x512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5.906498e-01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53119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OpenACC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1.162069e-01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5.083 </a:t>
                      </a: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(508.3%)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533802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Global Memory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2.288103e-03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258.14</a:t>
                      </a: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(25814%)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191886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Shared Memory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1.162052e-03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508.282</a:t>
                      </a: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(50828.2%)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493486"/>
                  </a:ext>
                </a:extLst>
              </a:tr>
              <a:tr h="16708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1024x1024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13.35325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44302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OpenACC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1.308241e-01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102.07 </a:t>
                      </a: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(10207%)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3730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Global Memory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1.847792e-02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722.67</a:t>
                      </a: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(72267%)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181842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Shared Memory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9.077072e-03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1471.099</a:t>
                      </a: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(147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667172"/>
                  </a:ext>
                </a:extLst>
              </a:tr>
              <a:tr h="16708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2048x2048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106.4078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13058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OpenACC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3.450470e-01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308.386</a:t>
                      </a: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(30838.6%)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896150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Global Memory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1.281788e-01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830.151</a:t>
                      </a: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(83015.1%)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354607"/>
                  </a:ext>
                </a:extLst>
              </a:tr>
              <a:tr h="205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Shared Memory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7.176995e-02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1482.623</a:t>
                      </a: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(148262.3%)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367914"/>
                  </a:ext>
                </a:extLst>
              </a:tr>
              <a:tr h="16708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4096x4096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874.135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17411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OpenACC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1.7556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497.912</a:t>
                      </a: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(49791.2%)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26064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Global Memory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1.0862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804.764</a:t>
                      </a: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(80476.4%)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746491"/>
                  </a:ext>
                </a:extLst>
              </a:tr>
              <a:tr h="189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Shared Memory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5.1807e-01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1687.291 </a:t>
                      </a:r>
                      <a:r>
                        <a:rPr lang="en-US" sz="800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(168729.1%)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519259"/>
                  </a:ext>
                </a:extLst>
              </a:tr>
              <a:tr h="16708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8192x8192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5760.748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23438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OpenACC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12.68030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454.306 (45430.6%)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528265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Global Memory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8.737388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659.321 (65931.1%)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289555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Shared Memory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3.633853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1585.30 (158530%)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611044"/>
                  </a:ext>
                </a:extLst>
              </a:tr>
              <a:tr h="16708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16384x16384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~46085.98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43833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OpenACC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115.624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398.584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990828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Global Memory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105.2529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438.914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305172"/>
                  </a:ext>
                </a:extLst>
              </a:tr>
              <a:tr h="16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CUDA Shared Memory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28.39943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1645.937</a:t>
                      </a:r>
                    </a:p>
                  </a:txBody>
                  <a:tcPr marL="52121" marR="52121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750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9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3C32-CAE4-44C6-99A1-2E556385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44D0-0F2D-40E9-866C-FAFD3959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vs GPU</a:t>
            </a:r>
          </a:p>
          <a:p>
            <a:r>
              <a:rPr lang="en-US" dirty="0"/>
              <a:t>What is a Fast Fourier Transform?</a:t>
            </a:r>
          </a:p>
          <a:p>
            <a:r>
              <a:rPr lang="en-US" dirty="0"/>
              <a:t>FFT Visualized</a:t>
            </a:r>
          </a:p>
          <a:p>
            <a:r>
              <a:rPr lang="en-US" dirty="0"/>
              <a:t>Sequential vs Parallel Approaches to FFT</a:t>
            </a:r>
          </a:p>
          <a:p>
            <a:r>
              <a:rPr lang="en-US" dirty="0"/>
              <a:t>OpenACC vs CUDA</a:t>
            </a:r>
          </a:p>
          <a:p>
            <a:r>
              <a:rPr lang="en-US" dirty="0"/>
              <a:t>System Specifications and Results</a:t>
            </a:r>
          </a:p>
          <a:p>
            <a:r>
              <a:rPr lang="en-US" dirty="0"/>
              <a:t>Further Analysis using Matrix Multiplication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77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93DAC81-E227-46FA-9AFA-B4A743023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239424"/>
              </p:ext>
            </p:extLst>
          </p:nvPr>
        </p:nvGraphicFramePr>
        <p:xfrm>
          <a:off x="485245" y="480060"/>
          <a:ext cx="11229743" cy="589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959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5DAC650-4BDF-4393-8E8B-AFA17380E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001381"/>
              </p:ext>
            </p:extLst>
          </p:nvPr>
        </p:nvGraphicFramePr>
        <p:xfrm>
          <a:off x="448733" y="480060"/>
          <a:ext cx="11266255" cy="589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8725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A32294-6E3B-4364-9CCA-ABCFBA556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037798"/>
              </p:ext>
            </p:extLst>
          </p:nvPr>
        </p:nvGraphicFramePr>
        <p:xfrm>
          <a:off x="448733" y="480060"/>
          <a:ext cx="11266255" cy="589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2147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74C0-D6D1-451D-862C-4FB06D0E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DB82-AB20-4503-B7A4-B6E46E6D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parallelize problem </a:t>
            </a:r>
            <a:r>
              <a:rPr lang="en-US" dirty="0">
                <a:sym typeface="Wingdings" panose="05000000000000000000" pitchFamily="2" charset="2"/>
              </a:rPr>
              <a:t> Sequential code</a:t>
            </a:r>
          </a:p>
          <a:p>
            <a:endParaRPr lang="en-US" dirty="0"/>
          </a:p>
          <a:p>
            <a:r>
              <a:rPr lang="en-US" dirty="0"/>
              <a:t>Performance is a priority? </a:t>
            </a:r>
            <a:r>
              <a:rPr lang="en-US" dirty="0">
                <a:sym typeface="Wingdings" panose="05000000000000000000" pitchFamily="2" charset="2"/>
              </a:rPr>
              <a:t> CUDA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Quickly parallelize code  OpenACC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Speedup legacy code  OpenACC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Thoughts on openACC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2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B91D-A404-468E-8F29-6E294BD7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 descr="A close up of a toy&#10;&#10;Description generated with high confidence">
            <a:extLst>
              <a:ext uri="{FF2B5EF4-FFF2-40B4-BE49-F238E27FC236}">
                <a16:creationId xmlns:a16="http://schemas.microsoft.com/office/drawing/2014/main" id="{2E00CE40-7F02-4103-9E6D-2CC8C0215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62" y="2295002"/>
            <a:ext cx="4016812" cy="3024241"/>
          </a:xfrm>
        </p:spPr>
      </p:pic>
    </p:spTree>
    <p:extLst>
      <p:ext uri="{BB962C8B-B14F-4D97-AF65-F5344CB8AC3E}">
        <p14:creationId xmlns:p14="http://schemas.microsoft.com/office/powerpoint/2010/main" val="109888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8ED4-C921-4C55-BF95-4E22FCEE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E9C9-14A3-40C6-94C0-B74FFFAA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most computations</a:t>
            </a:r>
          </a:p>
          <a:p>
            <a:r>
              <a:rPr lang="en-US" dirty="0"/>
              <a:t>Large, highly-clocked, few powerful cores</a:t>
            </a:r>
          </a:p>
          <a:p>
            <a:r>
              <a:rPr lang="en-US" dirty="0"/>
              <a:t>Great for sequential tasks</a:t>
            </a:r>
          </a:p>
          <a:p>
            <a:r>
              <a:rPr lang="en-US" dirty="0"/>
              <a:t>Typically has 4-8 cores and 8-16 threads</a:t>
            </a:r>
          </a:p>
          <a:p>
            <a:r>
              <a:rPr lang="en-US" dirty="0"/>
              <a:t>“Single Core” or “Multi-core”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2084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412E-736B-410A-B8E6-20047B01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Processing Unit (GPU)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1700-7B06-4A8F-B8BD-63856D0A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the floating point race since 2003</a:t>
            </a:r>
          </a:p>
          <a:p>
            <a:r>
              <a:rPr lang="en-US" dirty="0"/>
              <a:t>Can contain thousands of CUDA cores </a:t>
            </a:r>
          </a:p>
          <a:p>
            <a:r>
              <a:rPr lang="en-US" dirty="0"/>
              <a:t>Cores clocked lower than CPU cores</a:t>
            </a:r>
          </a:p>
          <a:p>
            <a:r>
              <a:rPr lang="en-US" dirty="0"/>
              <a:t>“Many-core” architecture</a:t>
            </a:r>
          </a:p>
          <a:p>
            <a:r>
              <a:rPr lang="en-US" dirty="0"/>
              <a:t>Great at parallel tasks (multi-media, games, parallel programs)</a:t>
            </a:r>
          </a:p>
          <a:p>
            <a:r>
              <a:rPr lang="en-US" dirty="0"/>
              <a:t>Provides a very significant performance boost in parallel tasks</a:t>
            </a:r>
          </a:p>
          <a:p>
            <a:r>
              <a:rPr lang="en-US" dirty="0"/>
              <a:t>At the core of Machine Learning and Artificial Intelligence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0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A4E042-A01F-418E-891C-B6827CDA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34124"/>
            <a:ext cx="3150527" cy="1787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C2C58-A721-49F7-AE59-CAE0C6233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86852"/>
            <a:ext cx="3150527" cy="1772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07161-4415-4C19-B4E9-179DB0E0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CPU vs GPU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0F7D4E-E381-4035-B175-3B48E735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2160589"/>
            <a:ext cx="5217539" cy="3880773"/>
          </a:xfrm>
        </p:spPr>
        <p:txBody>
          <a:bodyPr>
            <a:normAutofit/>
          </a:bodyPr>
          <a:lstStyle/>
          <a:p>
            <a:r>
              <a:rPr lang="en-US" dirty="0"/>
              <a:t>Quality vs Quantity</a:t>
            </a:r>
          </a:p>
          <a:p>
            <a:r>
              <a:rPr lang="en-US" dirty="0"/>
              <a:t>Both have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24897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71A1-0F33-459C-930F-072830CA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Fast Fourier Transform?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778E-8F6B-49C2-BF65-0968417F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Time-based pattern =&gt; a bunch of circular pathways </a:t>
            </a:r>
          </a:p>
          <a:p>
            <a:endParaRPr lang="en-US" dirty="0"/>
          </a:p>
          <a:p>
            <a:r>
              <a:rPr lang="en-US" dirty="0"/>
              <a:t>Measures every possible cycle</a:t>
            </a:r>
          </a:p>
          <a:p>
            <a:endParaRPr lang="en-US" dirty="0"/>
          </a:p>
          <a:p>
            <a:r>
              <a:rPr lang="en-US" dirty="0"/>
              <a:t>Returns the overall cycle (the amplitude, offset, &amp; rotation speed for every cycle that was found)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5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79AF99-0F29-4295-A79C-17CBF372E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7" y="1930400"/>
            <a:ext cx="4948600" cy="3154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D6A56C-F472-48B2-9BB9-7B07F360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What is a Fast Fourier Transform?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D09D-4B36-4A21-8AF7-B8533F6C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Think of a smoothie</a:t>
            </a:r>
          </a:p>
          <a:p>
            <a:r>
              <a:rPr lang="en-US" dirty="0"/>
              <a:t>Find the recipe using filters</a:t>
            </a:r>
          </a:p>
          <a:p>
            <a:r>
              <a:rPr lang="en-US" dirty="0"/>
              <a:t>Recipes are easier to analyze, modify and compare</a:t>
            </a:r>
          </a:p>
          <a:p>
            <a:r>
              <a:rPr lang="en-US" dirty="0"/>
              <a:t>Blend ingredients to get the smoothie back</a:t>
            </a:r>
          </a:p>
        </p:txBody>
      </p:sp>
    </p:spTree>
    <p:extLst>
      <p:ext uri="{BB962C8B-B14F-4D97-AF65-F5344CB8AC3E}">
        <p14:creationId xmlns:p14="http://schemas.microsoft.com/office/powerpoint/2010/main" val="31593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B10F-5EF9-44BA-81ED-A1477C2F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Fast Fourier Transform?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9A34-5173-4FE8-8E3B-14D785BE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>
                <a:hlinkClick r:id="rId2"/>
              </a:rPr>
              <a:t>visualize</a:t>
            </a:r>
            <a:r>
              <a:rPr lang="en-US" dirty="0"/>
              <a:t> how it works</a:t>
            </a:r>
          </a:p>
        </p:txBody>
      </p:sp>
    </p:spTree>
    <p:extLst>
      <p:ext uri="{BB962C8B-B14F-4D97-AF65-F5344CB8AC3E}">
        <p14:creationId xmlns:p14="http://schemas.microsoft.com/office/powerpoint/2010/main" val="304682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C148A81-58DF-442B-950B-738C0EEE6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1" y="1627486"/>
            <a:ext cx="5283289" cy="2326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ACDE5-04D4-41C2-94C4-25F96F32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FFT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4A87-5BDC-4DA3-B6AD-9AFDD683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N = number of time samples we have</a:t>
            </a:r>
          </a:p>
          <a:p>
            <a:r>
              <a:rPr lang="en-US" sz="1500" dirty="0"/>
              <a:t>n = current sample we're considering (0 .. N-1)</a:t>
            </a:r>
          </a:p>
          <a:p>
            <a:r>
              <a:rPr lang="en-US" sz="1500" dirty="0" err="1"/>
              <a:t>x</a:t>
            </a:r>
            <a:r>
              <a:rPr lang="en-US" sz="1500" baseline="-25000" dirty="0" err="1"/>
              <a:t>n</a:t>
            </a:r>
            <a:r>
              <a:rPr lang="en-US" sz="1500" dirty="0"/>
              <a:t> = value of the signal at time n</a:t>
            </a:r>
          </a:p>
          <a:p>
            <a:r>
              <a:rPr lang="en-US" sz="1500" dirty="0"/>
              <a:t>k = current frequency we're considering (0 Hertz up to N-1 Hertz)</a:t>
            </a:r>
          </a:p>
          <a:p>
            <a:r>
              <a:rPr lang="en-US" sz="1500" dirty="0" err="1"/>
              <a:t>X</a:t>
            </a:r>
            <a:r>
              <a:rPr lang="en-US" sz="1500" baseline="-25000" dirty="0" err="1"/>
              <a:t>k</a:t>
            </a:r>
            <a:r>
              <a:rPr lang="en-US" sz="1500" dirty="0"/>
              <a:t> = amount of frequency k in the signal (amplitude and phase, a complex number)</a:t>
            </a:r>
          </a:p>
          <a:p>
            <a:endParaRPr lang="en-US" sz="1500" dirty="0"/>
          </a:p>
        </p:txBody>
      </p:sp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6053CFF-5601-4E25-AECD-DBEB82484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55" y="4027056"/>
            <a:ext cx="24806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005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768</Words>
  <Application>Microsoft Office PowerPoint</Application>
  <PresentationFormat>Widescreen</PresentationFormat>
  <Paragraphs>226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Document</vt:lpstr>
      <vt:lpstr>Radix-2 Fast Fourier Transforms: Performance Analysis of Sequential and Different Parallel Approaches</vt:lpstr>
      <vt:lpstr>Outline</vt:lpstr>
      <vt:lpstr>Central Processing Unit (CPU)</vt:lpstr>
      <vt:lpstr>Graphics Processing Unit (GPU)</vt:lpstr>
      <vt:lpstr>CPU vs GPU</vt:lpstr>
      <vt:lpstr>What is a Fast Fourier Transform?</vt:lpstr>
      <vt:lpstr>What is a Fast Fourier Transform? Cont.</vt:lpstr>
      <vt:lpstr>What is a Fast Fourier Transform? Cont.</vt:lpstr>
      <vt:lpstr>FFT Equations</vt:lpstr>
      <vt:lpstr>Sequential vs Parallel Approach</vt:lpstr>
      <vt:lpstr>Sequential vs Parallel cont.</vt:lpstr>
      <vt:lpstr>Two Parallel Approaches: OpenACC vs CUDA</vt:lpstr>
      <vt:lpstr>Tests run on</vt:lpstr>
      <vt:lpstr>PowerPoint Presentation</vt:lpstr>
      <vt:lpstr>PowerPoint Presentation</vt:lpstr>
      <vt:lpstr>PowerPoint Presentation</vt:lpstr>
      <vt:lpstr>PowerPoint Presentation</vt:lpstr>
      <vt:lpstr>…Then why even bother with CUDA?</vt:lpstr>
      <vt:lpstr>Matrix Multiplication Performance </vt:lpstr>
      <vt:lpstr>PowerPoint Presentation</vt:lpstr>
      <vt:lpstr>PowerPoint Presentation</vt:lpstr>
      <vt:lpstr>PowerPoint Presentation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Radix-2 Fast Fourier Transforms: Performance Analysis of Sequential and Different Parallel Approaches</dc:title>
  <dc:creator>Shady Boukhary</dc:creator>
  <cp:lastModifiedBy>Shady Boukhary</cp:lastModifiedBy>
  <cp:revision>1</cp:revision>
  <dcterms:created xsi:type="dcterms:W3CDTF">2018-04-02T19:07:22Z</dcterms:created>
  <dcterms:modified xsi:type="dcterms:W3CDTF">2018-04-04T20:41:03Z</dcterms:modified>
</cp:coreProperties>
</file>