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6FDD38-49B5-4F48-AE4A-4052AF5DC964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08BB534-0740-46D6-BD1C-B12D267FDEE6}">
      <dgm:prSet/>
      <dgm:spPr/>
      <dgm:t>
        <a:bodyPr/>
        <a:lstStyle/>
        <a:p>
          <a:r>
            <a:rPr lang="en-US"/>
            <a:t>Front-end framework</a:t>
          </a:r>
        </a:p>
      </dgm:t>
    </dgm:pt>
    <dgm:pt modelId="{A2C19964-FFF1-4469-8AFC-121AAFC0D68B}" type="parTrans" cxnId="{DDF401EB-9462-40E6-979C-411197DA8A2D}">
      <dgm:prSet/>
      <dgm:spPr/>
      <dgm:t>
        <a:bodyPr/>
        <a:lstStyle/>
        <a:p>
          <a:endParaRPr lang="en-US"/>
        </a:p>
      </dgm:t>
    </dgm:pt>
    <dgm:pt modelId="{4059B4C6-10B7-4559-8F16-1087ACD916D6}" type="sibTrans" cxnId="{DDF401EB-9462-40E6-979C-411197DA8A2D}">
      <dgm:prSet/>
      <dgm:spPr/>
      <dgm:t>
        <a:bodyPr/>
        <a:lstStyle/>
        <a:p>
          <a:endParaRPr lang="en-US"/>
        </a:p>
      </dgm:t>
    </dgm:pt>
    <dgm:pt modelId="{E5F852B0-E913-4BE9-9674-F5E57E8544BF}">
      <dgm:prSet/>
      <dgm:spPr/>
      <dgm:t>
        <a:bodyPr/>
        <a:lstStyle/>
        <a:p>
          <a:r>
            <a:rPr lang="en-US"/>
            <a:t>Open source</a:t>
          </a:r>
        </a:p>
      </dgm:t>
    </dgm:pt>
    <dgm:pt modelId="{6E7A79FF-0C2B-4F70-8770-94B9F32331C3}" type="parTrans" cxnId="{D472B289-44EC-44AE-9338-A1B9A226BC07}">
      <dgm:prSet/>
      <dgm:spPr/>
      <dgm:t>
        <a:bodyPr/>
        <a:lstStyle/>
        <a:p>
          <a:endParaRPr lang="en-US"/>
        </a:p>
      </dgm:t>
    </dgm:pt>
    <dgm:pt modelId="{7C1AD641-E658-4E78-A868-B21DD049ED10}" type="sibTrans" cxnId="{D472B289-44EC-44AE-9338-A1B9A226BC07}">
      <dgm:prSet/>
      <dgm:spPr/>
      <dgm:t>
        <a:bodyPr/>
        <a:lstStyle/>
        <a:p>
          <a:endParaRPr lang="en-US"/>
        </a:p>
      </dgm:t>
    </dgm:pt>
    <dgm:pt modelId="{2BF7F3B6-5350-4C4B-BE7F-105AE2453C3C}">
      <dgm:prSet/>
      <dgm:spPr/>
      <dgm:t>
        <a:bodyPr/>
        <a:lstStyle/>
        <a:p>
          <a:r>
            <a:rPr lang="en-US"/>
            <a:t>JavaScript</a:t>
          </a:r>
        </a:p>
      </dgm:t>
    </dgm:pt>
    <dgm:pt modelId="{AF080AE6-B4FE-42AA-AB12-6F9785863527}" type="parTrans" cxnId="{876277EE-03E6-424B-B205-922F3AC5DAB3}">
      <dgm:prSet/>
      <dgm:spPr/>
      <dgm:t>
        <a:bodyPr/>
        <a:lstStyle/>
        <a:p>
          <a:endParaRPr lang="en-US"/>
        </a:p>
      </dgm:t>
    </dgm:pt>
    <dgm:pt modelId="{172851F9-0EA8-4069-957B-D6A59D901436}" type="sibTrans" cxnId="{876277EE-03E6-424B-B205-922F3AC5DAB3}">
      <dgm:prSet/>
      <dgm:spPr/>
      <dgm:t>
        <a:bodyPr/>
        <a:lstStyle/>
        <a:p>
          <a:endParaRPr lang="en-US"/>
        </a:p>
      </dgm:t>
    </dgm:pt>
    <dgm:pt modelId="{1AD467C2-9A3F-4A2E-AB83-3C919962DF16}">
      <dgm:prSet/>
      <dgm:spPr/>
      <dgm:t>
        <a:bodyPr/>
        <a:lstStyle/>
        <a:p>
          <a:r>
            <a:rPr lang="en-US"/>
            <a:t>Directives</a:t>
          </a:r>
        </a:p>
      </dgm:t>
    </dgm:pt>
    <dgm:pt modelId="{D151B9A1-B95A-44D4-B34B-FAD9DA04B7AF}" type="parTrans" cxnId="{8FA571DC-FFDE-4BDD-9867-8832160D6999}">
      <dgm:prSet/>
      <dgm:spPr/>
      <dgm:t>
        <a:bodyPr/>
        <a:lstStyle/>
        <a:p>
          <a:endParaRPr lang="en-US"/>
        </a:p>
      </dgm:t>
    </dgm:pt>
    <dgm:pt modelId="{747EB794-E657-4B7B-82AE-FD4E10CE631F}" type="sibTrans" cxnId="{8FA571DC-FFDE-4BDD-9867-8832160D6999}">
      <dgm:prSet/>
      <dgm:spPr/>
      <dgm:t>
        <a:bodyPr/>
        <a:lstStyle/>
        <a:p>
          <a:endParaRPr lang="en-US"/>
        </a:p>
      </dgm:t>
    </dgm:pt>
    <dgm:pt modelId="{1E19B0EE-290B-4368-AD09-6E53979631C3}">
      <dgm:prSet/>
      <dgm:spPr/>
      <dgm:t>
        <a:bodyPr/>
        <a:lstStyle/>
        <a:p>
          <a:r>
            <a:rPr lang="en-US" dirty="0"/>
            <a:t>Services</a:t>
          </a:r>
        </a:p>
      </dgm:t>
    </dgm:pt>
    <dgm:pt modelId="{44903711-98A1-47D2-9978-1397977F2870}" type="parTrans" cxnId="{DEC86CDA-93C8-46E0-9225-D78FD4EDC455}">
      <dgm:prSet/>
      <dgm:spPr/>
      <dgm:t>
        <a:bodyPr/>
        <a:lstStyle/>
        <a:p>
          <a:endParaRPr lang="en-US"/>
        </a:p>
      </dgm:t>
    </dgm:pt>
    <dgm:pt modelId="{B49C774A-D76C-4447-A54F-B9D495C4CFED}" type="sibTrans" cxnId="{DEC86CDA-93C8-46E0-9225-D78FD4EDC455}">
      <dgm:prSet/>
      <dgm:spPr/>
      <dgm:t>
        <a:bodyPr/>
        <a:lstStyle/>
        <a:p>
          <a:endParaRPr lang="en-US"/>
        </a:p>
      </dgm:t>
    </dgm:pt>
    <dgm:pt modelId="{287075E7-DBD7-4CDA-8255-1FCE99434972}">
      <dgm:prSet/>
      <dgm:spPr/>
      <dgm:t>
        <a:bodyPr/>
        <a:lstStyle/>
        <a:p>
          <a:r>
            <a:rPr lang="en-US"/>
            <a:t>Components</a:t>
          </a:r>
        </a:p>
      </dgm:t>
    </dgm:pt>
    <dgm:pt modelId="{34CFC35E-9E8E-4AE9-9D78-BBF73601D1B4}" type="parTrans" cxnId="{EC8CB0AF-A789-4F3E-A283-B95035BC3CF4}">
      <dgm:prSet/>
      <dgm:spPr/>
      <dgm:t>
        <a:bodyPr/>
        <a:lstStyle/>
        <a:p>
          <a:endParaRPr lang="en-US"/>
        </a:p>
      </dgm:t>
    </dgm:pt>
    <dgm:pt modelId="{A5A47560-769B-4794-99C9-3166AE02F92E}" type="sibTrans" cxnId="{EC8CB0AF-A789-4F3E-A283-B95035BC3CF4}">
      <dgm:prSet/>
      <dgm:spPr/>
      <dgm:t>
        <a:bodyPr/>
        <a:lstStyle/>
        <a:p>
          <a:endParaRPr lang="en-US"/>
        </a:p>
      </dgm:t>
    </dgm:pt>
    <dgm:pt modelId="{71AE4618-91B5-4478-8A40-1D5DDA772940}" type="pres">
      <dgm:prSet presAssocID="{186FDD38-49B5-4F48-AE4A-4052AF5DC964}" presName="vert0" presStyleCnt="0">
        <dgm:presLayoutVars>
          <dgm:dir/>
          <dgm:animOne val="branch"/>
          <dgm:animLvl val="lvl"/>
        </dgm:presLayoutVars>
      </dgm:prSet>
      <dgm:spPr/>
    </dgm:pt>
    <dgm:pt modelId="{30E4E63C-48AB-4B26-A1EF-D17C1E5CFD56}" type="pres">
      <dgm:prSet presAssocID="{A08BB534-0740-46D6-BD1C-B12D267FDEE6}" presName="thickLine" presStyleLbl="alignNode1" presStyleIdx="0" presStyleCnt="6"/>
      <dgm:spPr/>
    </dgm:pt>
    <dgm:pt modelId="{560DE362-2632-41DB-B481-DD43E25E9020}" type="pres">
      <dgm:prSet presAssocID="{A08BB534-0740-46D6-BD1C-B12D267FDEE6}" presName="horz1" presStyleCnt="0"/>
      <dgm:spPr/>
    </dgm:pt>
    <dgm:pt modelId="{45797CDA-6BE1-4629-A32C-956CAD2699A6}" type="pres">
      <dgm:prSet presAssocID="{A08BB534-0740-46D6-BD1C-B12D267FDEE6}" presName="tx1" presStyleLbl="revTx" presStyleIdx="0" presStyleCnt="6"/>
      <dgm:spPr/>
    </dgm:pt>
    <dgm:pt modelId="{1FDC9BE6-BBCE-4C6E-BB00-6054850686E0}" type="pres">
      <dgm:prSet presAssocID="{A08BB534-0740-46D6-BD1C-B12D267FDEE6}" presName="vert1" presStyleCnt="0"/>
      <dgm:spPr/>
    </dgm:pt>
    <dgm:pt modelId="{59ADCCCD-25D7-4D5C-B950-3D1AAC498379}" type="pres">
      <dgm:prSet presAssocID="{E5F852B0-E913-4BE9-9674-F5E57E8544BF}" presName="thickLine" presStyleLbl="alignNode1" presStyleIdx="1" presStyleCnt="6"/>
      <dgm:spPr/>
    </dgm:pt>
    <dgm:pt modelId="{7ED2ECAC-F6A9-4FA4-BEFE-C789E7C0C3BD}" type="pres">
      <dgm:prSet presAssocID="{E5F852B0-E913-4BE9-9674-F5E57E8544BF}" presName="horz1" presStyleCnt="0"/>
      <dgm:spPr/>
    </dgm:pt>
    <dgm:pt modelId="{73430A2A-7378-4647-B13F-B1E311138109}" type="pres">
      <dgm:prSet presAssocID="{E5F852B0-E913-4BE9-9674-F5E57E8544BF}" presName="tx1" presStyleLbl="revTx" presStyleIdx="1" presStyleCnt="6"/>
      <dgm:spPr/>
    </dgm:pt>
    <dgm:pt modelId="{F855E40D-C074-4BFC-BB6D-03CA748A7FD2}" type="pres">
      <dgm:prSet presAssocID="{E5F852B0-E913-4BE9-9674-F5E57E8544BF}" presName="vert1" presStyleCnt="0"/>
      <dgm:spPr/>
    </dgm:pt>
    <dgm:pt modelId="{5D7EDB54-B0D0-4AA6-97B9-03D14ED4C66B}" type="pres">
      <dgm:prSet presAssocID="{2BF7F3B6-5350-4C4B-BE7F-105AE2453C3C}" presName="thickLine" presStyleLbl="alignNode1" presStyleIdx="2" presStyleCnt="6"/>
      <dgm:spPr/>
    </dgm:pt>
    <dgm:pt modelId="{618AD9C6-43E5-43BF-A403-8B10E818D2E7}" type="pres">
      <dgm:prSet presAssocID="{2BF7F3B6-5350-4C4B-BE7F-105AE2453C3C}" presName="horz1" presStyleCnt="0"/>
      <dgm:spPr/>
    </dgm:pt>
    <dgm:pt modelId="{C1616535-4495-4668-9D70-C0C079286613}" type="pres">
      <dgm:prSet presAssocID="{2BF7F3B6-5350-4C4B-BE7F-105AE2453C3C}" presName="tx1" presStyleLbl="revTx" presStyleIdx="2" presStyleCnt="6"/>
      <dgm:spPr/>
    </dgm:pt>
    <dgm:pt modelId="{9BCE7EDA-7969-4F2B-9D4B-F5645927FD1B}" type="pres">
      <dgm:prSet presAssocID="{2BF7F3B6-5350-4C4B-BE7F-105AE2453C3C}" presName="vert1" presStyleCnt="0"/>
      <dgm:spPr/>
    </dgm:pt>
    <dgm:pt modelId="{73577727-F54B-43CA-AE99-3DA3E2D064CC}" type="pres">
      <dgm:prSet presAssocID="{1AD467C2-9A3F-4A2E-AB83-3C919962DF16}" presName="thickLine" presStyleLbl="alignNode1" presStyleIdx="3" presStyleCnt="6"/>
      <dgm:spPr/>
    </dgm:pt>
    <dgm:pt modelId="{EC7C3857-0AD1-4165-87EA-19D8BFDEBD71}" type="pres">
      <dgm:prSet presAssocID="{1AD467C2-9A3F-4A2E-AB83-3C919962DF16}" presName="horz1" presStyleCnt="0"/>
      <dgm:spPr/>
    </dgm:pt>
    <dgm:pt modelId="{E9DBF03E-8213-4BD4-9003-855587D20765}" type="pres">
      <dgm:prSet presAssocID="{1AD467C2-9A3F-4A2E-AB83-3C919962DF16}" presName="tx1" presStyleLbl="revTx" presStyleIdx="3" presStyleCnt="6"/>
      <dgm:spPr/>
    </dgm:pt>
    <dgm:pt modelId="{4092CAD1-C50F-4947-A0DE-0D4AA809CF9F}" type="pres">
      <dgm:prSet presAssocID="{1AD467C2-9A3F-4A2E-AB83-3C919962DF16}" presName="vert1" presStyleCnt="0"/>
      <dgm:spPr/>
    </dgm:pt>
    <dgm:pt modelId="{0DC45F7E-34D5-4FBD-ACFE-B5A29352DD81}" type="pres">
      <dgm:prSet presAssocID="{1E19B0EE-290B-4368-AD09-6E53979631C3}" presName="thickLine" presStyleLbl="alignNode1" presStyleIdx="4" presStyleCnt="6"/>
      <dgm:spPr/>
    </dgm:pt>
    <dgm:pt modelId="{8F2944D8-C05B-4BC5-BF01-ACE66FDEFFF4}" type="pres">
      <dgm:prSet presAssocID="{1E19B0EE-290B-4368-AD09-6E53979631C3}" presName="horz1" presStyleCnt="0"/>
      <dgm:spPr/>
    </dgm:pt>
    <dgm:pt modelId="{F3AF6186-CFAB-48DA-BF73-13E86097FF88}" type="pres">
      <dgm:prSet presAssocID="{1E19B0EE-290B-4368-AD09-6E53979631C3}" presName="tx1" presStyleLbl="revTx" presStyleIdx="4" presStyleCnt="6"/>
      <dgm:spPr/>
    </dgm:pt>
    <dgm:pt modelId="{67F0C480-DB0E-439F-83E2-D132846799E2}" type="pres">
      <dgm:prSet presAssocID="{1E19B0EE-290B-4368-AD09-6E53979631C3}" presName="vert1" presStyleCnt="0"/>
      <dgm:spPr/>
    </dgm:pt>
    <dgm:pt modelId="{474F032E-C55F-45BC-A2BC-235DFBF0E8E1}" type="pres">
      <dgm:prSet presAssocID="{287075E7-DBD7-4CDA-8255-1FCE99434972}" presName="thickLine" presStyleLbl="alignNode1" presStyleIdx="5" presStyleCnt="6"/>
      <dgm:spPr/>
    </dgm:pt>
    <dgm:pt modelId="{AD46FDC1-64C4-4A3B-8E69-EE73EB06EF96}" type="pres">
      <dgm:prSet presAssocID="{287075E7-DBD7-4CDA-8255-1FCE99434972}" presName="horz1" presStyleCnt="0"/>
      <dgm:spPr/>
    </dgm:pt>
    <dgm:pt modelId="{AD7D5EF4-B26D-492C-9BFF-F85E49C7D172}" type="pres">
      <dgm:prSet presAssocID="{287075E7-DBD7-4CDA-8255-1FCE99434972}" presName="tx1" presStyleLbl="revTx" presStyleIdx="5" presStyleCnt="6"/>
      <dgm:spPr/>
    </dgm:pt>
    <dgm:pt modelId="{65BC2724-FEFF-4DCA-A1A9-60274DFD7609}" type="pres">
      <dgm:prSet presAssocID="{287075E7-DBD7-4CDA-8255-1FCE99434972}" presName="vert1" presStyleCnt="0"/>
      <dgm:spPr/>
    </dgm:pt>
  </dgm:ptLst>
  <dgm:cxnLst>
    <dgm:cxn modelId="{ECB29C13-6A31-4F17-A06F-831AF03F7E8B}" type="presOf" srcId="{A08BB534-0740-46D6-BD1C-B12D267FDEE6}" destId="{45797CDA-6BE1-4629-A32C-956CAD2699A6}" srcOrd="0" destOrd="0" presId="urn:microsoft.com/office/officeart/2008/layout/LinedList"/>
    <dgm:cxn modelId="{52C6BD28-9267-47AD-B4F9-1D34E2F53895}" type="presOf" srcId="{186FDD38-49B5-4F48-AE4A-4052AF5DC964}" destId="{71AE4618-91B5-4478-8A40-1D5DDA772940}" srcOrd="0" destOrd="0" presId="urn:microsoft.com/office/officeart/2008/layout/LinedList"/>
    <dgm:cxn modelId="{A8191153-5759-4FF4-804A-7C6D5FA22DD2}" type="presOf" srcId="{1E19B0EE-290B-4368-AD09-6E53979631C3}" destId="{F3AF6186-CFAB-48DA-BF73-13E86097FF88}" srcOrd="0" destOrd="0" presId="urn:microsoft.com/office/officeart/2008/layout/LinedList"/>
    <dgm:cxn modelId="{5B3A5D74-9246-4AC2-A2DA-1F11E4C5B22D}" type="presOf" srcId="{1AD467C2-9A3F-4A2E-AB83-3C919962DF16}" destId="{E9DBF03E-8213-4BD4-9003-855587D20765}" srcOrd="0" destOrd="0" presId="urn:microsoft.com/office/officeart/2008/layout/LinedList"/>
    <dgm:cxn modelId="{0A62BC85-2F61-4B0D-B334-0457C2E0FF50}" type="presOf" srcId="{E5F852B0-E913-4BE9-9674-F5E57E8544BF}" destId="{73430A2A-7378-4647-B13F-B1E311138109}" srcOrd="0" destOrd="0" presId="urn:microsoft.com/office/officeart/2008/layout/LinedList"/>
    <dgm:cxn modelId="{D472B289-44EC-44AE-9338-A1B9A226BC07}" srcId="{186FDD38-49B5-4F48-AE4A-4052AF5DC964}" destId="{E5F852B0-E913-4BE9-9674-F5E57E8544BF}" srcOrd="1" destOrd="0" parTransId="{6E7A79FF-0C2B-4F70-8770-94B9F32331C3}" sibTransId="{7C1AD641-E658-4E78-A868-B21DD049ED10}"/>
    <dgm:cxn modelId="{3CDA93AD-2A64-4A2A-B440-4B798BC85489}" type="presOf" srcId="{2BF7F3B6-5350-4C4B-BE7F-105AE2453C3C}" destId="{C1616535-4495-4668-9D70-C0C079286613}" srcOrd="0" destOrd="0" presId="urn:microsoft.com/office/officeart/2008/layout/LinedList"/>
    <dgm:cxn modelId="{EC8CB0AF-A789-4F3E-A283-B95035BC3CF4}" srcId="{186FDD38-49B5-4F48-AE4A-4052AF5DC964}" destId="{287075E7-DBD7-4CDA-8255-1FCE99434972}" srcOrd="5" destOrd="0" parTransId="{34CFC35E-9E8E-4AE9-9D78-BBF73601D1B4}" sibTransId="{A5A47560-769B-4794-99C9-3166AE02F92E}"/>
    <dgm:cxn modelId="{4A72AFCF-5969-4B88-AC4C-33E9920DDFD8}" type="presOf" srcId="{287075E7-DBD7-4CDA-8255-1FCE99434972}" destId="{AD7D5EF4-B26D-492C-9BFF-F85E49C7D172}" srcOrd="0" destOrd="0" presId="urn:microsoft.com/office/officeart/2008/layout/LinedList"/>
    <dgm:cxn modelId="{DEC86CDA-93C8-46E0-9225-D78FD4EDC455}" srcId="{186FDD38-49B5-4F48-AE4A-4052AF5DC964}" destId="{1E19B0EE-290B-4368-AD09-6E53979631C3}" srcOrd="4" destOrd="0" parTransId="{44903711-98A1-47D2-9978-1397977F2870}" sibTransId="{B49C774A-D76C-4447-A54F-B9D495C4CFED}"/>
    <dgm:cxn modelId="{8FA571DC-FFDE-4BDD-9867-8832160D6999}" srcId="{186FDD38-49B5-4F48-AE4A-4052AF5DC964}" destId="{1AD467C2-9A3F-4A2E-AB83-3C919962DF16}" srcOrd="3" destOrd="0" parTransId="{D151B9A1-B95A-44D4-B34B-FAD9DA04B7AF}" sibTransId="{747EB794-E657-4B7B-82AE-FD4E10CE631F}"/>
    <dgm:cxn modelId="{DDF401EB-9462-40E6-979C-411197DA8A2D}" srcId="{186FDD38-49B5-4F48-AE4A-4052AF5DC964}" destId="{A08BB534-0740-46D6-BD1C-B12D267FDEE6}" srcOrd="0" destOrd="0" parTransId="{A2C19964-FFF1-4469-8AFC-121AAFC0D68B}" sibTransId="{4059B4C6-10B7-4559-8F16-1087ACD916D6}"/>
    <dgm:cxn modelId="{876277EE-03E6-424B-B205-922F3AC5DAB3}" srcId="{186FDD38-49B5-4F48-AE4A-4052AF5DC964}" destId="{2BF7F3B6-5350-4C4B-BE7F-105AE2453C3C}" srcOrd="2" destOrd="0" parTransId="{AF080AE6-B4FE-42AA-AB12-6F9785863527}" sibTransId="{172851F9-0EA8-4069-957B-D6A59D901436}"/>
    <dgm:cxn modelId="{11FC9C05-4E5E-4C9F-B445-8E6C55D6A8A4}" type="presParOf" srcId="{71AE4618-91B5-4478-8A40-1D5DDA772940}" destId="{30E4E63C-48AB-4B26-A1EF-D17C1E5CFD56}" srcOrd="0" destOrd="0" presId="urn:microsoft.com/office/officeart/2008/layout/LinedList"/>
    <dgm:cxn modelId="{506CB63B-1403-4D04-AF0C-C248E421489C}" type="presParOf" srcId="{71AE4618-91B5-4478-8A40-1D5DDA772940}" destId="{560DE362-2632-41DB-B481-DD43E25E9020}" srcOrd="1" destOrd="0" presId="urn:microsoft.com/office/officeart/2008/layout/LinedList"/>
    <dgm:cxn modelId="{C8BBEA04-4018-4129-A541-8C9E0B7B89C6}" type="presParOf" srcId="{560DE362-2632-41DB-B481-DD43E25E9020}" destId="{45797CDA-6BE1-4629-A32C-956CAD2699A6}" srcOrd="0" destOrd="0" presId="urn:microsoft.com/office/officeart/2008/layout/LinedList"/>
    <dgm:cxn modelId="{DF46B6E2-CBC6-4B11-B905-522346DA8A00}" type="presParOf" srcId="{560DE362-2632-41DB-B481-DD43E25E9020}" destId="{1FDC9BE6-BBCE-4C6E-BB00-6054850686E0}" srcOrd="1" destOrd="0" presId="urn:microsoft.com/office/officeart/2008/layout/LinedList"/>
    <dgm:cxn modelId="{3C93EF12-BB1A-4FAE-9070-7D60B4E0C4E2}" type="presParOf" srcId="{71AE4618-91B5-4478-8A40-1D5DDA772940}" destId="{59ADCCCD-25D7-4D5C-B950-3D1AAC498379}" srcOrd="2" destOrd="0" presId="urn:microsoft.com/office/officeart/2008/layout/LinedList"/>
    <dgm:cxn modelId="{835DE166-B283-4B86-8D44-E5BDB8C28028}" type="presParOf" srcId="{71AE4618-91B5-4478-8A40-1D5DDA772940}" destId="{7ED2ECAC-F6A9-4FA4-BEFE-C789E7C0C3BD}" srcOrd="3" destOrd="0" presId="urn:microsoft.com/office/officeart/2008/layout/LinedList"/>
    <dgm:cxn modelId="{A1B4D2F0-8514-4FAB-B2FF-A0537AB97A90}" type="presParOf" srcId="{7ED2ECAC-F6A9-4FA4-BEFE-C789E7C0C3BD}" destId="{73430A2A-7378-4647-B13F-B1E311138109}" srcOrd="0" destOrd="0" presId="urn:microsoft.com/office/officeart/2008/layout/LinedList"/>
    <dgm:cxn modelId="{9CCD375F-F65B-4E17-8919-3867EF7B5C2A}" type="presParOf" srcId="{7ED2ECAC-F6A9-4FA4-BEFE-C789E7C0C3BD}" destId="{F855E40D-C074-4BFC-BB6D-03CA748A7FD2}" srcOrd="1" destOrd="0" presId="urn:microsoft.com/office/officeart/2008/layout/LinedList"/>
    <dgm:cxn modelId="{80BDC19E-135D-4D75-B9A0-DEDD381C25E1}" type="presParOf" srcId="{71AE4618-91B5-4478-8A40-1D5DDA772940}" destId="{5D7EDB54-B0D0-4AA6-97B9-03D14ED4C66B}" srcOrd="4" destOrd="0" presId="urn:microsoft.com/office/officeart/2008/layout/LinedList"/>
    <dgm:cxn modelId="{1B67B461-B105-4989-B5FB-BF1DD532F512}" type="presParOf" srcId="{71AE4618-91B5-4478-8A40-1D5DDA772940}" destId="{618AD9C6-43E5-43BF-A403-8B10E818D2E7}" srcOrd="5" destOrd="0" presId="urn:microsoft.com/office/officeart/2008/layout/LinedList"/>
    <dgm:cxn modelId="{3284E4C7-E716-4013-BE8D-C3DDB6B7FFC0}" type="presParOf" srcId="{618AD9C6-43E5-43BF-A403-8B10E818D2E7}" destId="{C1616535-4495-4668-9D70-C0C079286613}" srcOrd="0" destOrd="0" presId="urn:microsoft.com/office/officeart/2008/layout/LinedList"/>
    <dgm:cxn modelId="{ACBCD5BA-897B-47A1-B503-01615330A58C}" type="presParOf" srcId="{618AD9C6-43E5-43BF-A403-8B10E818D2E7}" destId="{9BCE7EDA-7969-4F2B-9D4B-F5645927FD1B}" srcOrd="1" destOrd="0" presId="urn:microsoft.com/office/officeart/2008/layout/LinedList"/>
    <dgm:cxn modelId="{F3782928-85C6-484A-AF98-D5BAE619216C}" type="presParOf" srcId="{71AE4618-91B5-4478-8A40-1D5DDA772940}" destId="{73577727-F54B-43CA-AE99-3DA3E2D064CC}" srcOrd="6" destOrd="0" presId="urn:microsoft.com/office/officeart/2008/layout/LinedList"/>
    <dgm:cxn modelId="{6956323F-EA37-45CC-B8CB-7B22074B24DD}" type="presParOf" srcId="{71AE4618-91B5-4478-8A40-1D5DDA772940}" destId="{EC7C3857-0AD1-4165-87EA-19D8BFDEBD71}" srcOrd="7" destOrd="0" presId="urn:microsoft.com/office/officeart/2008/layout/LinedList"/>
    <dgm:cxn modelId="{9A7DE598-BC11-427D-882A-0FBD57919455}" type="presParOf" srcId="{EC7C3857-0AD1-4165-87EA-19D8BFDEBD71}" destId="{E9DBF03E-8213-4BD4-9003-855587D20765}" srcOrd="0" destOrd="0" presId="urn:microsoft.com/office/officeart/2008/layout/LinedList"/>
    <dgm:cxn modelId="{F91955E2-3676-4339-9701-AD688F27DA48}" type="presParOf" srcId="{EC7C3857-0AD1-4165-87EA-19D8BFDEBD71}" destId="{4092CAD1-C50F-4947-A0DE-0D4AA809CF9F}" srcOrd="1" destOrd="0" presId="urn:microsoft.com/office/officeart/2008/layout/LinedList"/>
    <dgm:cxn modelId="{69E9DD98-9C20-40CC-8598-4848D85A08FA}" type="presParOf" srcId="{71AE4618-91B5-4478-8A40-1D5DDA772940}" destId="{0DC45F7E-34D5-4FBD-ACFE-B5A29352DD81}" srcOrd="8" destOrd="0" presId="urn:microsoft.com/office/officeart/2008/layout/LinedList"/>
    <dgm:cxn modelId="{4D734397-77FE-4EBF-BFF4-142AC2CA5CA1}" type="presParOf" srcId="{71AE4618-91B5-4478-8A40-1D5DDA772940}" destId="{8F2944D8-C05B-4BC5-BF01-ACE66FDEFFF4}" srcOrd="9" destOrd="0" presId="urn:microsoft.com/office/officeart/2008/layout/LinedList"/>
    <dgm:cxn modelId="{0260993C-8BD2-479A-9394-1300E2A2880A}" type="presParOf" srcId="{8F2944D8-C05B-4BC5-BF01-ACE66FDEFFF4}" destId="{F3AF6186-CFAB-48DA-BF73-13E86097FF88}" srcOrd="0" destOrd="0" presId="urn:microsoft.com/office/officeart/2008/layout/LinedList"/>
    <dgm:cxn modelId="{29CA3719-2BCE-47E5-9701-0B9B9E81E4C1}" type="presParOf" srcId="{8F2944D8-C05B-4BC5-BF01-ACE66FDEFFF4}" destId="{67F0C480-DB0E-439F-83E2-D132846799E2}" srcOrd="1" destOrd="0" presId="urn:microsoft.com/office/officeart/2008/layout/LinedList"/>
    <dgm:cxn modelId="{A17BF81E-F62A-4A74-B2A1-DEE61B704B48}" type="presParOf" srcId="{71AE4618-91B5-4478-8A40-1D5DDA772940}" destId="{474F032E-C55F-45BC-A2BC-235DFBF0E8E1}" srcOrd="10" destOrd="0" presId="urn:microsoft.com/office/officeart/2008/layout/LinedList"/>
    <dgm:cxn modelId="{563CF19D-C3EC-449E-B698-6CF357FB2443}" type="presParOf" srcId="{71AE4618-91B5-4478-8A40-1D5DDA772940}" destId="{AD46FDC1-64C4-4A3B-8E69-EE73EB06EF96}" srcOrd="11" destOrd="0" presId="urn:microsoft.com/office/officeart/2008/layout/LinedList"/>
    <dgm:cxn modelId="{FABA9313-49EE-4AD5-B5D3-42CEB06B01D4}" type="presParOf" srcId="{AD46FDC1-64C4-4A3B-8E69-EE73EB06EF96}" destId="{AD7D5EF4-B26D-492C-9BFF-F85E49C7D172}" srcOrd="0" destOrd="0" presId="urn:microsoft.com/office/officeart/2008/layout/LinedList"/>
    <dgm:cxn modelId="{C75D3153-677A-450E-BD7E-D5005FB314BD}" type="presParOf" srcId="{AD46FDC1-64C4-4A3B-8E69-EE73EB06EF96}" destId="{65BC2724-FEFF-4DCA-A1A9-60274DFD760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DBA5B9-5491-4F6E-B34B-3F2A549AEF30}" type="doc">
      <dgm:prSet loTypeId="urn:microsoft.com/office/officeart/2005/8/layout/vList2" loCatId="list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D50611B9-69FA-4C7A-9B98-F2EC60E6C6C8}">
      <dgm:prSet/>
      <dgm:spPr/>
      <dgm:t>
        <a:bodyPr/>
        <a:lstStyle/>
        <a:p>
          <a:r>
            <a:rPr lang="en-US" dirty="0"/>
            <a:t>Modules are made up of Components and Services </a:t>
          </a:r>
        </a:p>
      </dgm:t>
    </dgm:pt>
    <dgm:pt modelId="{7ACFEE9E-9205-4DD6-9E3B-98E5C5732DCC}" type="parTrans" cxnId="{643B5E72-3A95-47DD-9F13-2C125ECCDC8C}">
      <dgm:prSet/>
      <dgm:spPr/>
      <dgm:t>
        <a:bodyPr/>
        <a:lstStyle/>
        <a:p>
          <a:endParaRPr lang="en-US"/>
        </a:p>
      </dgm:t>
    </dgm:pt>
    <dgm:pt modelId="{3841FAB9-02D5-4564-8D98-1D54B0B46A10}" type="sibTrans" cxnId="{643B5E72-3A95-47DD-9F13-2C125ECCDC8C}">
      <dgm:prSet/>
      <dgm:spPr/>
      <dgm:t>
        <a:bodyPr/>
        <a:lstStyle/>
        <a:p>
          <a:endParaRPr lang="en-US"/>
        </a:p>
      </dgm:t>
    </dgm:pt>
    <dgm:pt modelId="{76FBD0D2-58A3-4B96-BF92-76C9CFDE0571}">
      <dgm:prSet/>
      <dgm:spPr/>
      <dgm:t>
        <a:bodyPr/>
        <a:lstStyle/>
        <a:p>
          <a:endParaRPr lang="en-US" dirty="0"/>
        </a:p>
      </dgm:t>
    </dgm:pt>
    <dgm:pt modelId="{B2048E98-8610-4906-BD68-CBDB83E052AC}" type="parTrans" cxnId="{0DA3E7ED-2BDC-41C0-A7AA-F3039C973CFE}">
      <dgm:prSet/>
      <dgm:spPr/>
      <dgm:t>
        <a:bodyPr/>
        <a:lstStyle/>
        <a:p>
          <a:endParaRPr lang="en-US"/>
        </a:p>
      </dgm:t>
    </dgm:pt>
    <dgm:pt modelId="{E5F2DA45-78A1-4FEC-BA0A-245CFD8FC3C0}" type="sibTrans" cxnId="{0DA3E7ED-2BDC-41C0-A7AA-F3039C973CFE}">
      <dgm:prSet/>
      <dgm:spPr/>
      <dgm:t>
        <a:bodyPr/>
        <a:lstStyle/>
        <a:p>
          <a:endParaRPr lang="en-US"/>
        </a:p>
      </dgm:t>
    </dgm:pt>
    <dgm:pt modelId="{077F79F8-1E57-4036-AF08-BCDD39CB81A6}">
      <dgm:prSet/>
      <dgm:spPr/>
      <dgm:t>
        <a:bodyPr/>
        <a:lstStyle/>
        <a:p>
          <a:r>
            <a:rPr lang="en-US" dirty="0"/>
            <a:t>Modules define what to export and package them together</a:t>
          </a:r>
        </a:p>
      </dgm:t>
    </dgm:pt>
    <dgm:pt modelId="{27E92F87-7643-4836-BEBF-8CF14E9AF23B}" type="parTrans" cxnId="{87E1D797-AF48-49D0-9B5F-567ACE11B24C}">
      <dgm:prSet/>
      <dgm:spPr/>
      <dgm:t>
        <a:bodyPr/>
        <a:lstStyle/>
        <a:p>
          <a:endParaRPr lang="en-US"/>
        </a:p>
      </dgm:t>
    </dgm:pt>
    <dgm:pt modelId="{6A79613F-2091-4633-98E9-891128D729FD}" type="sibTrans" cxnId="{87E1D797-AF48-49D0-9B5F-567ACE11B24C}">
      <dgm:prSet/>
      <dgm:spPr/>
      <dgm:t>
        <a:bodyPr/>
        <a:lstStyle/>
        <a:p>
          <a:endParaRPr lang="en-US"/>
        </a:p>
      </dgm:t>
    </dgm:pt>
    <dgm:pt modelId="{212BA9D3-388E-461E-ABBB-ACF6FACDBD42}">
      <dgm:prSet/>
      <dgm:spPr/>
      <dgm:t>
        <a:bodyPr/>
        <a:lstStyle/>
        <a:p>
          <a:r>
            <a:rPr lang="en-US"/>
            <a:t>App.module.ts is the main module. It contains all user-defined modules and imported modules</a:t>
          </a:r>
        </a:p>
      </dgm:t>
    </dgm:pt>
    <dgm:pt modelId="{9E0BC50F-4F5B-4A74-8A8F-9D1C95F68BF5}" type="parTrans" cxnId="{B6FAE78D-157E-463B-AB71-8979CABB0533}">
      <dgm:prSet/>
      <dgm:spPr/>
      <dgm:t>
        <a:bodyPr/>
        <a:lstStyle/>
        <a:p>
          <a:endParaRPr lang="en-US"/>
        </a:p>
      </dgm:t>
    </dgm:pt>
    <dgm:pt modelId="{E8CB74CF-6BAA-44F2-A98C-43D8B1D1831A}" type="sibTrans" cxnId="{B6FAE78D-157E-463B-AB71-8979CABB0533}">
      <dgm:prSet/>
      <dgm:spPr/>
      <dgm:t>
        <a:bodyPr/>
        <a:lstStyle/>
        <a:p>
          <a:endParaRPr lang="en-US"/>
        </a:p>
      </dgm:t>
    </dgm:pt>
    <dgm:pt modelId="{11747191-45E6-440B-9E44-D6C1AEAA3ED2}" type="pres">
      <dgm:prSet presAssocID="{DEDBA5B9-5491-4F6E-B34B-3F2A549AEF30}" presName="linear" presStyleCnt="0">
        <dgm:presLayoutVars>
          <dgm:animLvl val="lvl"/>
          <dgm:resizeHandles val="exact"/>
        </dgm:presLayoutVars>
      </dgm:prSet>
      <dgm:spPr/>
    </dgm:pt>
    <dgm:pt modelId="{6A509FF3-56C1-425C-979A-ECA1824069FB}" type="pres">
      <dgm:prSet presAssocID="{D50611B9-69FA-4C7A-9B98-F2EC60E6C6C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54BECC0-B1D0-45E5-A7BD-740CCA0A75F6}" type="pres">
      <dgm:prSet presAssocID="{D50611B9-69FA-4C7A-9B98-F2EC60E6C6C8}" presName="childText" presStyleLbl="revTx" presStyleIdx="0" presStyleCnt="1">
        <dgm:presLayoutVars>
          <dgm:bulletEnabled val="1"/>
        </dgm:presLayoutVars>
      </dgm:prSet>
      <dgm:spPr/>
    </dgm:pt>
    <dgm:pt modelId="{99E96E90-634E-4C68-8721-83C0BF0E9588}" type="pres">
      <dgm:prSet presAssocID="{077F79F8-1E57-4036-AF08-BCDD39CB81A6}" presName="parentText" presStyleLbl="node1" presStyleIdx="1" presStyleCnt="3" custLinFactY="-7079" custLinFactNeighborX="620" custLinFactNeighborY="-100000">
        <dgm:presLayoutVars>
          <dgm:chMax val="0"/>
          <dgm:bulletEnabled val="1"/>
        </dgm:presLayoutVars>
      </dgm:prSet>
      <dgm:spPr/>
    </dgm:pt>
    <dgm:pt modelId="{BBBBBC3A-8A5A-46F4-B9B4-E17B64087D03}" type="pres">
      <dgm:prSet presAssocID="{6A79613F-2091-4633-98E9-891128D729FD}" presName="spacer" presStyleCnt="0"/>
      <dgm:spPr/>
    </dgm:pt>
    <dgm:pt modelId="{0CCB4FBE-C01B-4823-B3B2-EE135403472C}" type="pres">
      <dgm:prSet presAssocID="{212BA9D3-388E-461E-ABBB-ACF6FACDBD4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1195133-D8F6-4574-B4B3-25DE6DF49DC4}" type="presOf" srcId="{212BA9D3-388E-461E-ABBB-ACF6FACDBD42}" destId="{0CCB4FBE-C01B-4823-B3B2-EE135403472C}" srcOrd="0" destOrd="0" presId="urn:microsoft.com/office/officeart/2005/8/layout/vList2"/>
    <dgm:cxn modelId="{7F9F0142-7670-4FD9-ADB5-59860AD1B3DC}" type="presOf" srcId="{077F79F8-1E57-4036-AF08-BCDD39CB81A6}" destId="{99E96E90-634E-4C68-8721-83C0BF0E9588}" srcOrd="0" destOrd="0" presId="urn:microsoft.com/office/officeart/2005/8/layout/vList2"/>
    <dgm:cxn modelId="{643B5E72-3A95-47DD-9F13-2C125ECCDC8C}" srcId="{DEDBA5B9-5491-4F6E-B34B-3F2A549AEF30}" destId="{D50611B9-69FA-4C7A-9B98-F2EC60E6C6C8}" srcOrd="0" destOrd="0" parTransId="{7ACFEE9E-9205-4DD6-9E3B-98E5C5732DCC}" sibTransId="{3841FAB9-02D5-4564-8D98-1D54B0B46A10}"/>
    <dgm:cxn modelId="{C7C9E35A-A55F-4233-9974-36EC74B57DA9}" type="presOf" srcId="{D50611B9-69FA-4C7A-9B98-F2EC60E6C6C8}" destId="{6A509FF3-56C1-425C-979A-ECA1824069FB}" srcOrd="0" destOrd="0" presId="urn:microsoft.com/office/officeart/2005/8/layout/vList2"/>
    <dgm:cxn modelId="{B6FAE78D-157E-463B-AB71-8979CABB0533}" srcId="{DEDBA5B9-5491-4F6E-B34B-3F2A549AEF30}" destId="{212BA9D3-388E-461E-ABBB-ACF6FACDBD42}" srcOrd="2" destOrd="0" parTransId="{9E0BC50F-4F5B-4A74-8A8F-9D1C95F68BF5}" sibTransId="{E8CB74CF-6BAA-44F2-A98C-43D8B1D1831A}"/>
    <dgm:cxn modelId="{86BD2F90-218D-4D53-AD17-A8E660899197}" type="presOf" srcId="{DEDBA5B9-5491-4F6E-B34B-3F2A549AEF30}" destId="{11747191-45E6-440B-9E44-D6C1AEAA3ED2}" srcOrd="0" destOrd="0" presId="urn:microsoft.com/office/officeart/2005/8/layout/vList2"/>
    <dgm:cxn modelId="{87E1D797-AF48-49D0-9B5F-567ACE11B24C}" srcId="{DEDBA5B9-5491-4F6E-B34B-3F2A549AEF30}" destId="{077F79F8-1E57-4036-AF08-BCDD39CB81A6}" srcOrd="1" destOrd="0" parTransId="{27E92F87-7643-4836-BEBF-8CF14E9AF23B}" sibTransId="{6A79613F-2091-4633-98E9-891128D729FD}"/>
    <dgm:cxn modelId="{4BE0A8E3-626C-4675-9DA3-F8067A021FBA}" type="presOf" srcId="{76FBD0D2-58A3-4B96-BF92-76C9CFDE0571}" destId="{854BECC0-B1D0-45E5-A7BD-740CCA0A75F6}" srcOrd="0" destOrd="0" presId="urn:microsoft.com/office/officeart/2005/8/layout/vList2"/>
    <dgm:cxn modelId="{0DA3E7ED-2BDC-41C0-A7AA-F3039C973CFE}" srcId="{D50611B9-69FA-4C7A-9B98-F2EC60E6C6C8}" destId="{76FBD0D2-58A3-4B96-BF92-76C9CFDE0571}" srcOrd="0" destOrd="0" parTransId="{B2048E98-8610-4906-BD68-CBDB83E052AC}" sibTransId="{E5F2DA45-78A1-4FEC-BA0A-245CFD8FC3C0}"/>
    <dgm:cxn modelId="{839165A6-03B8-40A7-A554-9A7D7049EBA8}" type="presParOf" srcId="{11747191-45E6-440B-9E44-D6C1AEAA3ED2}" destId="{6A509FF3-56C1-425C-979A-ECA1824069FB}" srcOrd="0" destOrd="0" presId="urn:microsoft.com/office/officeart/2005/8/layout/vList2"/>
    <dgm:cxn modelId="{381E3123-2923-4992-AE34-65D00EEF0648}" type="presParOf" srcId="{11747191-45E6-440B-9E44-D6C1AEAA3ED2}" destId="{854BECC0-B1D0-45E5-A7BD-740CCA0A75F6}" srcOrd="1" destOrd="0" presId="urn:microsoft.com/office/officeart/2005/8/layout/vList2"/>
    <dgm:cxn modelId="{2B35B1F1-366F-41D3-A327-53B6E1E70898}" type="presParOf" srcId="{11747191-45E6-440B-9E44-D6C1AEAA3ED2}" destId="{99E96E90-634E-4C68-8721-83C0BF0E9588}" srcOrd="2" destOrd="0" presId="urn:microsoft.com/office/officeart/2005/8/layout/vList2"/>
    <dgm:cxn modelId="{55277A6D-5E8A-4ECD-A476-BC9E4A0FEDB3}" type="presParOf" srcId="{11747191-45E6-440B-9E44-D6C1AEAA3ED2}" destId="{BBBBBC3A-8A5A-46F4-B9B4-E17B64087D03}" srcOrd="3" destOrd="0" presId="urn:microsoft.com/office/officeart/2005/8/layout/vList2"/>
    <dgm:cxn modelId="{F9F1F336-9DFA-476E-B7B1-37043E23FB57}" type="presParOf" srcId="{11747191-45E6-440B-9E44-D6C1AEAA3ED2}" destId="{0CCB4FBE-C01B-4823-B3B2-EE135403472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EC682B-237A-4938-A973-6B26158AEF21}" type="doc">
      <dgm:prSet loTypeId="urn:microsoft.com/office/officeart/2008/layout/LinedList" loCatId="list" qsTypeId="urn:microsoft.com/office/officeart/2005/8/quickstyle/simple2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162D9DF5-6333-43E9-BF58-40E65504B45C}">
      <dgm:prSet/>
      <dgm:spPr/>
      <dgm:t>
        <a:bodyPr/>
        <a:lstStyle/>
        <a:p>
          <a:r>
            <a:rPr lang="en-US"/>
            <a:t>Services are </a:t>
          </a:r>
          <a:r>
            <a:rPr lang="en-US" i="1"/>
            <a:t>SINGLETON</a:t>
          </a:r>
          <a:r>
            <a:rPr lang="en-US"/>
            <a:t> objects</a:t>
          </a:r>
        </a:p>
      </dgm:t>
    </dgm:pt>
    <dgm:pt modelId="{F3B0942A-D12C-40D1-AF23-95E4F0435BFF}" type="parTrans" cxnId="{C9FA4900-DF20-4883-A842-BE52964041CA}">
      <dgm:prSet/>
      <dgm:spPr/>
      <dgm:t>
        <a:bodyPr/>
        <a:lstStyle/>
        <a:p>
          <a:endParaRPr lang="en-US"/>
        </a:p>
      </dgm:t>
    </dgm:pt>
    <dgm:pt modelId="{A18AC279-6EFF-41BA-8A98-0E1F31C9BD6E}" type="sibTrans" cxnId="{C9FA4900-DF20-4883-A842-BE52964041CA}">
      <dgm:prSet/>
      <dgm:spPr/>
      <dgm:t>
        <a:bodyPr/>
        <a:lstStyle/>
        <a:p>
          <a:endParaRPr lang="en-US"/>
        </a:p>
      </dgm:t>
    </dgm:pt>
    <dgm:pt modelId="{5FD1AB03-D8B9-4ED0-971B-697E66733C2F}">
      <dgm:prSet/>
      <dgm:spPr/>
      <dgm:t>
        <a:bodyPr/>
        <a:lstStyle/>
        <a:p>
          <a:r>
            <a:rPr lang="en-US"/>
            <a:t>Maintain data</a:t>
          </a:r>
        </a:p>
      </dgm:t>
    </dgm:pt>
    <dgm:pt modelId="{7AD8985E-6B2C-41D8-A117-FAE50366E920}" type="parTrans" cxnId="{771E847B-9E2E-4928-86AC-3ED51E8B3106}">
      <dgm:prSet/>
      <dgm:spPr/>
      <dgm:t>
        <a:bodyPr/>
        <a:lstStyle/>
        <a:p>
          <a:endParaRPr lang="en-US"/>
        </a:p>
      </dgm:t>
    </dgm:pt>
    <dgm:pt modelId="{67B28F1C-9480-4E24-AAB5-D5D6407958FD}" type="sibTrans" cxnId="{771E847B-9E2E-4928-86AC-3ED51E8B3106}">
      <dgm:prSet/>
      <dgm:spPr/>
      <dgm:t>
        <a:bodyPr/>
        <a:lstStyle/>
        <a:p>
          <a:endParaRPr lang="en-US"/>
        </a:p>
      </dgm:t>
    </dgm:pt>
    <dgm:pt modelId="{35275D9C-4157-46B8-9E00-49F8D849DA80}">
      <dgm:prSet/>
      <dgm:spPr/>
      <dgm:t>
        <a:bodyPr/>
        <a:lstStyle/>
        <a:p>
          <a:r>
            <a:rPr lang="en-US"/>
            <a:t>Usually encompass functionality (like data, auth, storage, network)</a:t>
          </a:r>
        </a:p>
      </dgm:t>
    </dgm:pt>
    <dgm:pt modelId="{B71E4008-7E42-41B4-B57D-FFB1D884088F}" type="parTrans" cxnId="{C59B5AC7-C679-42CA-AD24-E25749231200}">
      <dgm:prSet/>
      <dgm:spPr/>
      <dgm:t>
        <a:bodyPr/>
        <a:lstStyle/>
        <a:p>
          <a:endParaRPr lang="en-US"/>
        </a:p>
      </dgm:t>
    </dgm:pt>
    <dgm:pt modelId="{1DC597A2-DCFC-4573-BEC8-4D7D243F8739}" type="sibTrans" cxnId="{C59B5AC7-C679-42CA-AD24-E25749231200}">
      <dgm:prSet/>
      <dgm:spPr/>
      <dgm:t>
        <a:bodyPr/>
        <a:lstStyle/>
        <a:p>
          <a:endParaRPr lang="en-US"/>
        </a:p>
      </dgm:t>
    </dgm:pt>
    <dgm:pt modelId="{DFABB3A6-2A61-48E6-B36A-5B9FDE3B42EB}">
      <dgm:prSet/>
      <dgm:spPr/>
      <dgm:t>
        <a:bodyPr/>
        <a:lstStyle/>
        <a:p>
          <a:r>
            <a:rPr lang="en-US"/>
            <a:t>Can be injected into any component</a:t>
          </a:r>
        </a:p>
      </dgm:t>
    </dgm:pt>
    <dgm:pt modelId="{6C6EAAD2-83B1-42C6-93B0-F11CC1E1083A}" type="parTrans" cxnId="{5A19B8A4-860B-4F1B-9411-07BAC58ED95C}">
      <dgm:prSet/>
      <dgm:spPr/>
      <dgm:t>
        <a:bodyPr/>
        <a:lstStyle/>
        <a:p>
          <a:endParaRPr lang="en-US"/>
        </a:p>
      </dgm:t>
    </dgm:pt>
    <dgm:pt modelId="{8E0A6D0B-6B75-4CC6-8FCC-244B2D3FA0EA}" type="sibTrans" cxnId="{5A19B8A4-860B-4F1B-9411-07BAC58ED95C}">
      <dgm:prSet/>
      <dgm:spPr/>
      <dgm:t>
        <a:bodyPr/>
        <a:lstStyle/>
        <a:p>
          <a:endParaRPr lang="en-US"/>
        </a:p>
      </dgm:t>
    </dgm:pt>
    <dgm:pt modelId="{FB78B3AB-3EB4-48C8-8851-9A75C1FFBBBB}">
      <dgm:prSet/>
      <dgm:spPr/>
      <dgm:t>
        <a:bodyPr/>
        <a:lstStyle/>
        <a:p>
          <a:r>
            <a:rPr lang="en-US"/>
            <a:t>Defined using @injectable()</a:t>
          </a:r>
        </a:p>
      </dgm:t>
    </dgm:pt>
    <dgm:pt modelId="{ED7A20CC-07C3-4BD8-99B5-8C53377FA5FE}" type="parTrans" cxnId="{42733296-0D98-4C59-B739-FC063042CE06}">
      <dgm:prSet/>
      <dgm:spPr/>
      <dgm:t>
        <a:bodyPr/>
        <a:lstStyle/>
        <a:p>
          <a:endParaRPr lang="en-US"/>
        </a:p>
      </dgm:t>
    </dgm:pt>
    <dgm:pt modelId="{DC0F9BBF-DAC3-4DC4-8635-7FF97F465C94}" type="sibTrans" cxnId="{42733296-0D98-4C59-B739-FC063042CE06}">
      <dgm:prSet/>
      <dgm:spPr/>
      <dgm:t>
        <a:bodyPr/>
        <a:lstStyle/>
        <a:p>
          <a:endParaRPr lang="en-US"/>
        </a:p>
      </dgm:t>
    </dgm:pt>
    <dgm:pt modelId="{A645D94B-331B-4876-B477-419A73ACD02E}" type="pres">
      <dgm:prSet presAssocID="{70EC682B-237A-4938-A973-6B26158AEF21}" presName="vert0" presStyleCnt="0">
        <dgm:presLayoutVars>
          <dgm:dir/>
          <dgm:animOne val="branch"/>
          <dgm:animLvl val="lvl"/>
        </dgm:presLayoutVars>
      </dgm:prSet>
      <dgm:spPr/>
    </dgm:pt>
    <dgm:pt modelId="{49141E12-C381-426C-A394-FFBE4A3F907F}" type="pres">
      <dgm:prSet presAssocID="{162D9DF5-6333-43E9-BF58-40E65504B45C}" presName="thickLine" presStyleLbl="alignNode1" presStyleIdx="0" presStyleCnt="5"/>
      <dgm:spPr/>
    </dgm:pt>
    <dgm:pt modelId="{E3039C61-B442-4E85-8E2D-64D7EC5770FD}" type="pres">
      <dgm:prSet presAssocID="{162D9DF5-6333-43E9-BF58-40E65504B45C}" presName="horz1" presStyleCnt="0"/>
      <dgm:spPr/>
    </dgm:pt>
    <dgm:pt modelId="{B9CF59A5-6371-412B-9F6C-B49D30D9B747}" type="pres">
      <dgm:prSet presAssocID="{162D9DF5-6333-43E9-BF58-40E65504B45C}" presName="tx1" presStyleLbl="revTx" presStyleIdx="0" presStyleCnt="5"/>
      <dgm:spPr/>
    </dgm:pt>
    <dgm:pt modelId="{72AD4E47-55C4-4139-8D1B-AFA96BF77018}" type="pres">
      <dgm:prSet presAssocID="{162D9DF5-6333-43E9-BF58-40E65504B45C}" presName="vert1" presStyleCnt="0"/>
      <dgm:spPr/>
    </dgm:pt>
    <dgm:pt modelId="{FD1603CF-83C0-4BE0-908C-5145EAD4728F}" type="pres">
      <dgm:prSet presAssocID="{5FD1AB03-D8B9-4ED0-971B-697E66733C2F}" presName="thickLine" presStyleLbl="alignNode1" presStyleIdx="1" presStyleCnt="5"/>
      <dgm:spPr/>
    </dgm:pt>
    <dgm:pt modelId="{F8A8EB8B-E647-453D-940C-E823BAF2D3B9}" type="pres">
      <dgm:prSet presAssocID="{5FD1AB03-D8B9-4ED0-971B-697E66733C2F}" presName="horz1" presStyleCnt="0"/>
      <dgm:spPr/>
    </dgm:pt>
    <dgm:pt modelId="{49B147E8-64E1-4E94-ABB3-1CF42C8C6CFE}" type="pres">
      <dgm:prSet presAssocID="{5FD1AB03-D8B9-4ED0-971B-697E66733C2F}" presName="tx1" presStyleLbl="revTx" presStyleIdx="1" presStyleCnt="5"/>
      <dgm:spPr/>
    </dgm:pt>
    <dgm:pt modelId="{0EB3B0BC-EF21-4789-9AF5-CD829DFF13A0}" type="pres">
      <dgm:prSet presAssocID="{5FD1AB03-D8B9-4ED0-971B-697E66733C2F}" presName="vert1" presStyleCnt="0"/>
      <dgm:spPr/>
    </dgm:pt>
    <dgm:pt modelId="{E138363E-AFBB-4C2F-B15F-BA82105E3FD8}" type="pres">
      <dgm:prSet presAssocID="{35275D9C-4157-46B8-9E00-49F8D849DA80}" presName="thickLine" presStyleLbl="alignNode1" presStyleIdx="2" presStyleCnt="5"/>
      <dgm:spPr/>
    </dgm:pt>
    <dgm:pt modelId="{98CCF73D-BB3C-46CB-896A-A7B4E4FC7785}" type="pres">
      <dgm:prSet presAssocID="{35275D9C-4157-46B8-9E00-49F8D849DA80}" presName="horz1" presStyleCnt="0"/>
      <dgm:spPr/>
    </dgm:pt>
    <dgm:pt modelId="{22FF4981-E5D9-4166-BF2A-157B8E56CB90}" type="pres">
      <dgm:prSet presAssocID="{35275D9C-4157-46B8-9E00-49F8D849DA80}" presName="tx1" presStyleLbl="revTx" presStyleIdx="2" presStyleCnt="5"/>
      <dgm:spPr/>
    </dgm:pt>
    <dgm:pt modelId="{0E20DC20-0783-4BF9-9A8E-4A625EF1E2B8}" type="pres">
      <dgm:prSet presAssocID="{35275D9C-4157-46B8-9E00-49F8D849DA80}" presName="vert1" presStyleCnt="0"/>
      <dgm:spPr/>
    </dgm:pt>
    <dgm:pt modelId="{F7694E71-F8F8-4BE8-803F-9E99238E90E4}" type="pres">
      <dgm:prSet presAssocID="{DFABB3A6-2A61-48E6-B36A-5B9FDE3B42EB}" presName="thickLine" presStyleLbl="alignNode1" presStyleIdx="3" presStyleCnt="5"/>
      <dgm:spPr/>
    </dgm:pt>
    <dgm:pt modelId="{6CCCBFAF-8D6B-443C-A987-CFE1DEE34752}" type="pres">
      <dgm:prSet presAssocID="{DFABB3A6-2A61-48E6-B36A-5B9FDE3B42EB}" presName="horz1" presStyleCnt="0"/>
      <dgm:spPr/>
    </dgm:pt>
    <dgm:pt modelId="{39B5B74A-DE5F-431F-BBA1-C6FF918975F0}" type="pres">
      <dgm:prSet presAssocID="{DFABB3A6-2A61-48E6-B36A-5B9FDE3B42EB}" presName="tx1" presStyleLbl="revTx" presStyleIdx="3" presStyleCnt="5"/>
      <dgm:spPr/>
    </dgm:pt>
    <dgm:pt modelId="{FEF79DE9-C72A-4D9F-AC12-8D05577EED6D}" type="pres">
      <dgm:prSet presAssocID="{DFABB3A6-2A61-48E6-B36A-5B9FDE3B42EB}" presName="vert1" presStyleCnt="0"/>
      <dgm:spPr/>
    </dgm:pt>
    <dgm:pt modelId="{7381EED1-27F0-4A8F-AEEB-A224F22E0CF0}" type="pres">
      <dgm:prSet presAssocID="{FB78B3AB-3EB4-48C8-8851-9A75C1FFBBBB}" presName="thickLine" presStyleLbl="alignNode1" presStyleIdx="4" presStyleCnt="5"/>
      <dgm:spPr/>
    </dgm:pt>
    <dgm:pt modelId="{E2636EC1-9DE6-4182-A7DA-E97559424A1D}" type="pres">
      <dgm:prSet presAssocID="{FB78B3AB-3EB4-48C8-8851-9A75C1FFBBBB}" presName="horz1" presStyleCnt="0"/>
      <dgm:spPr/>
    </dgm:pt>
    <dgm:pt modelId="{6E531ABD-F781-40A5-AA73-8B6F94B0D2BA}" type="pres">
      <dgm:prSet presAssocID="{FB78B3AB-3EB4-48C8-8851-9A75C1FFBBBB}" presName="tx1" presStyleLbl="revTx" presStyleIdx="4" presStyleCnt="5"/>
      <dgm:spPr/>
    </dgm:pt>
    <dgm:pt modelId="{523DD523-510C-4594-92EC-510E7644B196}" type="pres">
      <dgm:prSet presAssocID="{FB78B3AB-3EB4-48C8-8851-9A75C1FFBBBB}" presName="vert1" presStyleCnt="0"/>
      <dgm:spPr/>
    </dgm:pt>
  </dgm:ptLst>
  <dgm:cxnLst>
    <dgm:cxn modelId="{C9FA4900-DF20-4883-A842-BE52964041CA}" srcId="{70EC682B-237A-4938-A973-6B26158AEF21}" destId="{162D9DF5-6333-43E9-BF58-40E65504B45C}" srcOrd="0" destOrd="0" parTransId="{F3B0942A-D12C-40D1-AF23-95E4F0435BFF}" sibTransId="{A18AC279-6EFF-41BA-8A98-0E1F31C9BD6E}"/>
    <dgm:cxn modelId="{8C79581A-7AE7-4813-9D6E-3E9C0D3B67A3}" type="presOf" srcId="{5FD1AB03-D8B9-4ED0-971B-697E66733C2F}" destId="{49B147E8-64E1-4E94-ABB3-1CF42C8C6CFE}" srcOrd="0" destOrd="0" presId="urn:microsoft.com/office/officeart/2008/layout/LinedList"/>
    <dgm:cxn modelId="{556DDC69-D1C3-4308-9DBC-99E05CD63320}" type="presOf" srcId="{FB78B3AB-3EB4-48C8-8851-9A75C1FFBBBB}" destId="{6E531ABD-F781-40A5-AA73-8B6F94B0D2BA}" srcOrd="0" destOrd="0" presId="urn:microsoft.com/office/officeart/2008/layout/LinedList"/>
    <dgm:cxn modelId="{771E847B-9E2E-4928-86AC-3ED51E8B3106}" srcId="{70EC682B-237A-4938-A973-6B26158AEF21}" destId="{5FD1AB03-D8B9-4ED0-971B-697E66733C2F}" srcOrd="1" destOrd="0" parTransId="{7AD8985E-6B2C-41D8-A117-FAE50366E920}" sibTransId="{67B28F1C-9480-4E24-AAB5-D5D6407958FD}"/>
    <dgm:cxn modelId="{4194C98B-058A-4922-A90D-8599361F845E}" type="presOf" srcId="{70EC682B-237A-4938-A973-6B26158AEF21}" destId="{A645D94B-331B-4876-B477-419A73ACD02E}" srcOrd="0" destOrd="0" presId="urn:microsoft.com/office/officeart/2008/layout/LinedList"/>
    <dgm:cxn modelId="{42733296-0D98-4C59-B739-FC063042CE06}" srcId="{70EC682B-237A-4938-A973-6B26158AEF21}" destId="{FB78B3AB-3EB4-48C8-8851-9A75C1FFBBBB}" srcOrd="4" destOrd="0" parTransId="{ED7A20CC-07C3-4BD8-99B5-8C53377FA5FE}" sibTransId="{DC0F9BBF-DAC3-4DC4-8635-7FF97F465C94}"/>
    <dgm:cxn modelId="{5A19B8A4-860B-4F1B-9411-07BAC58ED95C}" srcId="{70EC682B-237A-4938-A973-6B26158AEF21}" destId="{DFABB3A6-2A61-48E6-B36A-5B9FDE3B42EB}" srcOrd="3" destOrd="0" parTransId="{6C6EAAD2-83B1-42C6-93B0-F11CC1E1083A}" sibTransId="{8E0A6D0B-6B75-4CC6-8FCC-244B2D3FA0EA}"/>
    <dgm:cxn modelId="{1CAC76A7-4595-4623-94B4-54A61E2935F2}" type="presOf" srcId="{35275D9C-4157-46B8-9E00-49F8D849DA80}" destId="{22FF4981-E5D9-4166-BF2A-157B8E56CB90}" srcOrd="0" destOrd="0" presId="urn:microsoft.com/office/officeart/2008/layout/LinedList"/>
    <dgm:cxn modelId="{6CD6DFB4-B6F1-495A-9761-B7954482BCB2}" type="presOf" srcId="{DFABB3A6-2A61-48E6-B36A-5B9FDE3B42EB}" destId="{39B5B74A-DE5F-431F-BBA1-C6FF918975F0}" srcOrd="0" destOrd="0" presId="urn:microsoft.com/office/officeart/2008/layout/LinedList"/>
    <dgm:cxn modelId="{1CC805C6-A941-4F86-A960-0C49C84FF6F6}" type="presOf" srcId="{162D9DF5-6333-43E9-BF58-40E65504B45C}" destId="{B9CF59A5-6371-412B-9F6C-B49D30D9B747}" srcOrd="0" destOrd="0" presId="urn:microsoft.com/office/officeart/2008/layout/LinedList"/>
    <dgm:cxn modelId="{C59B5AC7-C679-42CA-AD24-E25749231200}" srcId="{70EC682B-237A-4938-A973-6B26158AEF21}" destId="{35275D9C-4157-46B8-9E00-49F8D849DA80}" srcOrd="2" destOrd="0" parTransId="{B71E4008-7E42-41B4-B57D-FFB1D884088F}" sibTransId="{1DC597A2-DCFC-4573-BEC8-4D7D243F8739}"/>
    <dgm:cxn modelId="{362AB231-733B-443B-838A-3299F6B112C0}" type="presParOf" srcId="{A645D94B-331B-4876-B477-419A73ACD02E}" destId="{49141E12-C381-426C-A394-FFBE4A3F907F}" srcOrd="0" destOrd="0" presId="urn:microsoft.com/office/officeart/2008/layout/LinedList"/>
    <dgm:cxn modelId="{07119F45-DD7E-4B3E-86E4-5198F72AC264}" type="presParOf" srcId="{A645D94B-331B-4876-B477-419A73ACD02E}" destId="{E3039C61-B442-4E85-8E2D-64D7EC5770FD}" srcOrd="1" destOrd="0" presId="urn:microsoft.com/office/officeart/2008/layout/LinedList"/>
    <dgm:cxn modelId="{C0CB3FA9-A85E-40F3-8707-2254F2BE71FD}" type="presParOf" srcId="{E3039C61-B442-4E85-8E2D-64D7EC5770FD}" destId="{B9CF59A5-6371-412B-9F6C-B49D30D9B747}" srcOrd="0" destOrd="0" presId="urn:microsoft.com/office/officeart/2008/layout/LinedList"/>
    <dgm:cxn modelId="{53334E08-900C-47FE-AE5E-E408FB1B3A2C}" type="presParOf" srcId="{E3039C61-B442-4E85-8E2D-64D7EC5770FD}" destId="{72AD4E47-55C4-4139-8D1B-AFA96BF77018}" srcOrd="1" destOrd="0" presId="urn:microsoft.com/office/officeart/2008/layout/LinedList"/>
    <dgm:cxn modelId="{BFD1E636-C067-4E79-B8B2-484B7549F7A0}" type="presParOf" srcId="{A645D94B-331B-4876-B477-419A73ACD02E}" destId="{FD1603CF-83C0-4BE0-908C-5145EAD4728F}" srcOrd="2" destOrd="0" presId="urn:microsoft.com/office/officeart/2008/layout/LinedList"/>
    <dgm:cxn modelId="{3B598E30-5F7E-4A05-B8AE-A06228E2937C}" type="presParOf" srcId="{A645D94B-331B-4876-B477-419A73ACD02E}" destId="{F8A8EB8B-E647-453D-940C-E823BAF2D3B9}" srcOrd="3" destOrd="0" presId="urn:microsoft.com/office/officeart/2008/layout/LinedList"/>
    <dgm:cxn modelId="{15974787-6825-42B9-9260-EED69943BAB9}" type="presParOf" srcId="{F8A8EB8B-E647-453D-940C-E823BAF2D3B9}" destId="{49B147E8-64E1-4E94-ABB3-1CF42C8C6CFE}" srcOrd="0" destOrd="0" presId="urn:microsoft.com/office/officeart/2008/layout/LinedList"/>
    <dgm:cxn modelId="{DC59AD44-D375-4917-BE2E-7E8DD73E1639}" type="presParOf" srcId="{F8A8EB8B-E647-453D-940C-E823BAF2D3B9}" destId="{0EB3B0BC-EF21-4789-9AF5-CD829DFF13A0}" srcOrd="1" destOrd="0" presId="urn:microsoft.com/office/officeart/2008/layout/LinedList"/>
    <dgm:cxn modelId="{29A4ED26-5129-4B7A-8A9B-681EF3DD1213}" type="presParOf" srcId="{A645D94B-331B-4876-B477-419A73ACD02E}" destId="{E138363E-AFBB-4C2F-B15F-BA82105E3FD8}" srcOrd="4" destOrd="0" presId="urn:microsoft.com/office/officeart/2008/layout/LinedList"/>
    <dgm:cxn modelId="{5A1C75DF-A439-4560-92A3-6F9134B95A58}" type="presParOf" srcId="{A645D94B-331B-4876-B477-419A73ACD02E}" destId="{98CCF73D-BB3C-46CB-896A-A7B4E4FC7785}" srcOrd="5" destOrd="0" presId="urn:microsoft.com/office/officeart/2008/layout/LinedList"/>
    <dgm:cxn modelId="{A636309C-47C5-4FF1-A3FA-1CD1D4420F1E}" type="presParOf" srcId="{98CCF73D-BB3C-46CB-896A-A7B4E4FC7785}" destId="{22FF4981-E5D9-4166-BF2A-157B8E56CB90}" srcOrd="0" destOrd="0" presId="urn:microsoft.com/office/officeart/2008/layout/LinedList"/>
    <dgm:cxn modelId="{F4572B3B-AD4C-49B5-807B-CDF2BCE1277D}" type="presParOf" srcId="{98CCF73D-BB3C-46CB-896A-A7B4E4FC7785}" destId="{0E20DC20-0783-4BF9-9A8E-4A625EF1E2B8}" srcOrd="1" destOrd="0" presId="urn:microsoft.com/office/officeart/2008/layout/LinedList"/>
    <dgm:cxn modelId="{3D5A3056-A337-4ABE-91B5-72647FD8C188}" type="presParOf" srcId="{A645D94B-331B-4876-B477-419A73ACD02E}" destId="{F7694E71-F8F8-4BE8-803F-9E99238E90E4}" srcOrd="6" destOrd="0" presId="urn:microsoft.com/office/officeart/2008/layout/LinedList"/>
    <dgm:cxn modelId="{D2AA3024-E7A0-4ED2-B113-47A4465B13F1}" type="presParOf" srcId="{A645D94B-331B-4876-B477-419A73ACD02E}" destId="{6CCCBFAF-8D6B-443C-A987-CFE1DEE34752}" srcOrd="7" destOrd="0" presId="urn:microsoft.com/office/officeart/2008/layout/LinedList"/>
    <dgm:cxn modelId="{88CCC8FD-A8CB-40F0-8D1C-E16C77E684F9}" type="presParOf" srcId="{6CCCBFAF-8D6B-443C-A987-CFE1DEE34752}" destId="{39B5B74A-DE5F-431F-BBA1-C6FF918975F0}" srcOrd="0" destOrd="0" presId="urn:microsoft.com/office/officeart/2008/layout/LinedList"/>
    <dgm:cxn modelId="{B32DBB93-D7AA-4D7A-BC84-AB948156AEB8}" type="presParOf" srcId="{6CCCBFAF-8D6B-443C-A987-CFE1DEE34752}" destId="{FEF79DE9-C72A-4D9F-AC12-8D05577EED6D}" srcOrd="1" destOrd="0" presId="urn:microsoft.com/office/officeart/2008/layout/LinedList"/>
    <dgm:cxn modelId="{AD5502DD-ACD8-4AFC-AA89-5EFE335CADAA}" type="presParOf" srcId="{A645D94B-331B-4876-B477-419A73ACD02E}" destId="{7381EED1-27F0-4A8F-AEEB-A224F22E0CF0}" srcOrd="8" destOrd="0" presId="urn:microsoft.com/office/officeart/2008/layout/LinedList"/>
    <dgm:cxn modelId="{EC4AF89D-7C0C-480D-8418-51FDCF584779}" type="presParOf" srcId="{A645D94B-331B-4876-B477-419A73ACD02E}" destId="{E2636EC1-9DE6-4182-A7DA-E97559424A1D}" srcOrd="9" destOrd="0" presId="urn:microsoft.com/office/officeart/2008/layout/LinedList"/>
    <dgm:cxn modelId="{29225C8B-7BCD-4183-A8A6-E62388EFDAF8}" type="presParOf" srcId="{E2636EC1-9DE6-4182-A7DA-E97559424A1D}" destId="{6E531ABD-F781-40A5-AA73-8B6F94B0D2BA}" srcOrd="0" destOrd="0" presId="urn:microsoft.com/office/officeart/2008/layout/LinedList"/>
    <dgm:cxn modelId="{C9C047F1-5A8D-4099-BBEF-C64684FFCA39}" type="presParOf" srcId="{E2636EC1-9DE6-4182-A7DA-E97559424A1D}" destId="{523DD523-510C-4594-92EC-510E7644B19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FFF9C90-AF29-4E8E-BF22-810EBC55AF96}" type="doc">
      <dgm:prSet loTypeId="urn:microsoft.com/office/officeart/2008/layout/LinedList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979D2334-8C33-468B-91C9-9C9D644B6E18}">
      <dgm:prSet/>
      <dgm:spPr/>
      <dgm:t>
        <a:bodyPr/>
        <a:lstStyle/>
        <a:p>
          <a:r>
            <a:rPr lang="en-US"/>
            <a:t>Most Commonly used:</a:t>
          </a:r>
        </a:p>
      </dgm:t>
    </dgm:pt>
    <dgm:pt modelId="{6840C1E3-F7EE-4EA2-AC32-2E1888A21D6B}" type="parTrans" cxnId="{043A2B78-B03A-4C22-BC3E-8DD96950DD0C}">
      <dgm:prSet/>
      <dgm:spPr/>
      <dgm:t>
        <a:bodyPr/>
        <a:lstStyle/>
        <a:p>
          <a:endParaRPr lang="en-US"/>
        </a:p>
      </dgm:t>
    </dgm:pt>
    <dgm:pt modelId="{02754CB1-2187-41FB-BAF6-01F37BE55258}" type="sibTrans" cxnId="{043A2B78-B03A-4C22-BC3E-8DD96950DD0C}">
      <dgm:prSet/>
      <dgm:spPr/>
      <dgm:t>
        <a:bodyPr/>
        <a:lstStyle/>
        <a:p>
          <a:endParaRPr lang="en-US"/>
        </a:p>
      </dgm:t>
    </dgm:pt>
    <dgm:pt modelId="{49B7FD26-735A-4A1E-B58D-DCB55B6332B9}">
      <dgm:prSet/>
      <dgm:spPr/>
      <dgm:t>
        <a:bodyPr/>
        <a:lstStyle/>
        <a:p>
          <a:r>
            <a:rPr lang="en-US"/>
            <a:t>*ngIf provides conditional functionality inside HTML</a:t>
          </a:r>
        </a:p>
      </dgm:t>
    </dgm:pt>
    <dgm:pt modelId="{B9602394-F6D9-48D3-B80C-191167C36A4B}" type="parTrans" cxnId="{FC25D708-3101-4EDC-8473-46B634BD5A12}">
      <dgm:prSet/>
      <dgm:spPr/>
      <dgm:t>
        <a:bodyPr/>
        <a:lstStyle/>
        <a:p>
          <a:endParaRPr lang="en-US"/>
        </a:p>
      </dgm:t>
    </dgm:pt>
    <dgm:pt modelId="{7E44BF3B-449A-4B02-BAEF-A2DF0C9FAAEC}" type="sibTrans" cxnId="{FC25D708-3101-4EDC-8473-46B634BD5A12}">
      <dgm:prSet/>
      <dgm:spPr/>
      <dgm:t>
        <a:bodyPr/>
        <a:lstStyle/>
        <a:p>
          <a:endParaRPr lang="en-US"/>
        </a:p>
      </dgm:t>
    </dgm:pt>
    <dgm:pt modelId="{6F3FBABA-580F-4E34-9393-A18F8886A030}">
      <dgm:prSet/>
      <dgm:spPr/>
      <dgm:t>
        <a:bodyPr/>
        <a:lstStyle/>
        <a:p>
          <a:r>
            <a:rPr lang="en-US"/>
            <a:t>*ngFor provides for-each loop functionality inside HTML</a:t>
          </a:r>
        </a:p>
      </dgm:t>
    </dgm:pt>
    <dgm:pt modelId="{7393EBD8-DBEF-407E-B38D-52ED60587679}" type="parTrans" cxnId="{D6B235EE-E62F-4383-A67D-D0D50BE9FC7B}">
      <dgm:prSet/>
      <dgm:spPr/>
      <dgm:t>
        <a:bodyPr/>
        <a:lstStyle/>
        <a:p>
          <a:endParaRPr lang="en-US"/>
        </a:p>
      </dgm:t>
    </dgm:pt>
    <dgm:pt modelId="{0310F5A3-579D-428D-8034-42957A9EE800}" type="sibTrans" cxnId="{D6B235EE-E62F-4383-A67D-D0D50BE9FC7B}">
      <dgm:prSet/>
      <dgm:spPr/>
      <dgm:t>
        <a:bodyPr/>
        <a:lstStyle/>
        <a:p>
          <a:endParaRPr lang="en-US"/>
        </a:p>
      </dgm:t>
    </dgm:pt>
    <dgm:pt modelId="{0503F0DD-D66E-4037-A573-277B94469E5F}">
      <dgm:prSet/>
      <dgm:spPr/>
      <dgm:t>
        <a:bodyPr/>
        <a:lstStyle/>
        <a:p>
          <a:r>
            <a:rPr lang="en-US" dirty="0"/>
            <a:t>[(</a:t>
          </a:r>
          <a:r>
            <a:rPr lang="en-US" dirty="0" err="1"/>
            <a:t>ngModel</a:t>
          </a:r>
          <a:r>
            <a:rPr lang="en-US" dirty="0"/>
            <a:t>]) binds an input to a property in its component controller (banana in a box)</a:t>
          </a:r>
        </a:p>
      </dgm:t>
    </dgm:pt>
    <dgm:pt modelId="{A70DC4E1-1D37-48EF-99AE-2BFBEE04173C}" type="parTrans" cxnId="{49956759-905F-4D57-A1BA-5B3DC9A6D11B}">
      <dgm:prSet/>
      <dgm:spPr/>
      <dgm:t>
        <a:bodyPr/>
        <a:lstStyle/>
        <a:p>
          <a:endParaRPr lang="en-US"/>
        </a:p>
      </dgm:t>
    </dgm:pt>
    <dgm:pt modelId="{1701E73C-636D-4731-84D0-1B33318A7404}" type="sibTrans" cxnId="{49956759-905F-4D57-A1BA-5B3DC9A6D11B}">
      <dgm:prSet/>
      <dgm:spPr/>
      <dgm:t>
        <a:bodyPr/>
        <a:lstStyle/>
        <a:p>
          <a:endParaRPr lang="en-US"/>
        </a:p>
      </dgm:t>
    </dgm:pt>
    <dgm:pt modelId="{EE1E0F9B-CA30-49F2-A9E3-60B9C1D8CF4B}">
      <dgm:prSet/>
      <dgm:spPr/>
      <dgm:t>
        <a:bodyPr/>
        <a:lstStyle/>
        <a:p>
          <a:r>
            <a:rPr lang="en-US"/>
            <a:t>ngSwitchCase provides switch-statement functionality</a:t>
          </a:r>
        </a:p>
      </dgm:t>
    </dgm:pt>
    <dgm:pt modelId="{B1880EEE-A82F-4947-9E23-470A10BB42DF}" type="parTrans" cxnId="{CF7BE1CD-7251-49BC-83C4-BF578CC6400E}">
      <dgm:prSet/>
      <dgm:spPr/>
      <dgm:t>
        <a:bodyPr/>
        <a:lstStyle/>
        <a:p>
          <a:endParaRPr lang="en-US"/>
        </a:p>
      </dgm:t>
    </dgm:pt>
    <dgm:pt modelId="{F827B9F9-A84C-4A55-9613-0294D68DD1C8}" type="sibTrans" cxnId="{CF7BE1CD-7251-49BC-83C4-BF578CC6400E}">
      <dgm:prSet/>
      <dgm:spPr/>
      <dgm:t>
        <a:bodyPr/>
        <a:lstStyle/>
        <a:p>
          <a:endParaRPr lang="en-US"/>
        </a:p>
      </dgm:t>
    </dgm:pt>
    <dgm:pt modelId="{869CF0BE-E7F4-4454-B4A8-18D77EE2C3A8}">
      <dgm:prSet/>
      <dgm:spPr/>
      <dgm:t>
        <a:bodyPr/>
        <a:lstStyle/>
        <a:p>
          <a:r>
            <a:rPr lang="en-US"/>
            <a:t>You can create your own but no one ever does that. Google is your friend.</a:t>
          </a:r>
        </a:p>
      </dgm:t>
    </dgm:pt>
    <dgm:pt modelId="{224EBB2B-31AC-4E34-BBD6-4F7C781DB262}" type="parTrans" cxnId="{1173E79A-2B10-465A-B708-BB11AFEE28B5}">
      <dgm:prSet/>
      <dgm:spPr/>
      <dgm:t>
        <a:bodyPr/>
        <a:lstStyle/>
        <a:p>
          <a:endParaRPr lang="en-US"/>
        </a:p>
      </dgm:t>
    </dgm:pt>
    <dgm:pt modelId="{2A12ED3D-AFDB-4632-9479-BC08E2897DB0}" type="sibTrans" cxnId="{1173E79A-2B10-465A-B708-BB11AFEE28B5}">
      <dgm:prSet/>
      <dgm:spPr/>
      <dgm:t>
        <a:bodyPr/>
        <a:lstStyle/>
        <a:p>
          <a:endParaRPr lang="en-US"/>
        </a:p>
      </dgm:t>
    </dgm:pt>
    <dgm:pt modelId="{7F97DF79-4910-4FF1-B678-2A6F7924C7F0}" type="pres">
      <dgm:prSet presAssocID="{1FFF9C90-AF29-4E8E-BF22-810EBC55AF96}" presName="vert0" presStyleCnt="0">
        <dgm:presLayoutVars>
          <dgm:dir/>
          <dgm:animOne val="branch"/>
          <dgm:animLvl val="lvl"/>
        </dgm:presLayoutVars>
      </dgm:prSet>
      <dgm:spPr/>
    </dgm:pt>
    <dgm:pt modelId="{ED98D6D0-261E-46F6-A66B-97ABF471ACE2}" type="pres">
      <dgm:prSet presAssocID="{979D2334-8C33-468B-91C9-9C9D644B6E18}" presName="thickLine" presStyleLbl="alignNode1" presStyleIdx="0" presStyleCnt="6"/>
      <dgm:spPr/>
    </dgm:pt>
    <dgm:pt modelId="{6DC609A1-755E-40EB-A7FF-B775019E0B96}" type="pres">
      <dgm:prSet presAssocID="{979D2334-8C33-468B-91C9-9C9D644B6E18}" presName="horz1" presStyleCnt="0"/>
      <dgm:spPr/>
    </dgm:pt>
    <dgm:pt modelId="{48BCF7FE-0E85-4BA6-8A51-B37872BFADC0}" type="pres">
      <dgm:prSet presAssocID="{979D2334-8C33-468B-91C9-9C9D644B6E18}" presName="tx1" presStyleLbl="revTx" presStyleIdx="0" presStyleCnt="6"/>
      <dgm:spPr/>
    </dgm:pt>
    <dgm:pt modelId="{B75928B0-FE9A-41C9-B3B0-4B0B9A010562}" type="pres">
      <dgm:prSet presAssocID="{979D2334-8C33-468B-91C9-9C9D644B6E18}" presName="vert1" presStyleCnt="0"/>
      <dgm:spPr/>
    </dgm:pt>
    <dgm:pt modelId="{EA49E9A8-9148-48DD-A4FB-5CA9264D2B0A}" type="pres">
      <dgm:prSet presAssocID="{49B7FD26-735A-4A1E-B58D-DCB55B6332B9}" presName="thickLine" presStyleLbl="alignNode1" presStyleIdx="1" presStyleCnt="6"/>
      <dgm:spPr/>
    </dgm:pt>
    <dgm:pt modelId="{60CAE6EA-C6E2-40E5-B26B-AE0A4D9A6910}" type="pres">
      <dgm:prSet presAssocID="{49B7FD26-735A-4A1E-B58D-DCB55B6332B9}" presName="horz1" presStyleCnt="0"/>
      <dgm:spPr/>
    </dgm:pt>
    <dgm:pt modelId="{C03D4089-483C-48E3-AEC7-DCB6DBB4266E}" type="pres">
      <dgm:prSet presAssocID="{49B7FD26-735A-4A1E-B58D-DCB55B6332B9}" presName="tx1" presStyleLbl="revTx" presStyleIdx="1" presStyleCnt="6"/>
      <dgm:spPr/>
    </dgm:pt>
    <dgm:pt modelId="{89A34F83-ACC5-4678-84DA-BFFB39E8479A}" type="pres">
      <dgm:prSet presAssocID="{49B7FD26-735A-4A1E-B58D-DCB55B6332B9}" presName="vert1" presStyleCnt="0"/>
      <dgm:spPr/>
    </dgm:pt>
    <dgm:pt modelId="{E9ED8FAE-98CA-4D9E-B431-34A654F10A2C}" type="pres">
      <dgm:prSet presAssocID="{6F3FBABA-580F-4E34-9393-A18F8886A030}" presName="thickLine" presStyleLbl="alignNode1" presStyleIdx="2" presStyleCnt="6"/>
      <dgm:spPr/>
    </dgm:pt>
    <dgm:pt modelId="{08F30FD9-A599-44E7-ADA9-96CA118C68BD}" type="pres">
      <dgm:prSet presAssocID="{6F3FBABA-580F-4E34-9393-A18F8886A030}" presName="horz1" presStyleCnt="0"/>
      <dgm:spPr/>
    </dgm:pt>
    <dgm:pt modelId="{1AF48586-C19A-43FD-87D2-816D443C4CD2}" type="pres">
      <dgm:prSet presAssocID="{6F3FBABA-580F-4E34-9393-A18F8886A030}" presName="tx1" presStyleLbl="revTx" presStyleIdx="2" presStyleCnt="6"/>
      <dgm:spPr/>
    </dgm:pt>
    <dgm:pt modelId="{D400F084-18C8-41A6-A350-15ECA4DD8D95}" type="pres">
      <dgm:prSet presAssocID="{6F3FBABA-580F-4E34-9393-A18F8886A030}" presName="vert1" presStyleCnt="0"/>
      <dgm:spPr/>
    </dgm:pt>
    <dgm:pt modelId="{3E70CCE3-0075-441C-BC18-A7D5D5DCFDE1}" type="pres">
      <dgm:prSet presAssocID="{0503F0DD-D66E-4037-A573-277B94469E5F}" presName="thickLine" presStyleLbl="alignNode1" presStyleIdx="3" presStyleCnt="6"/>
      <dgm:spPr/>
    </dgm:pt>
    <dgm:pt modelId="{85EC94E0-A543-478A-8ED6-F35D6470DCFB}" type="pres">
      <dgm:prSet presAssocID="{0503F0DD-D66E-4037-A573-277B94469E5F}" presName="horz1" presStyleCnt="0"/>
      <dgm:spPr/>
    </dgm:pt>
    <dgm:pt modelId="{0B1A69BD-F30D-4EBC-A41A-09B2536F2CCE}" type="pres">
      <dgm:prSet presAssocID="{0503F0DD-D66E-4037-A573-277B94469E5F}" presName="tx1" presStyleLbl="revTx" presStyleIdx="3" presStyleCnt="6"/>
      <dgm:spPr/>
    </dgm:pt>
    <dgm:pt modelId="{342C0871-140F-41B3-8E13-BE38A8C0A136}" type="pres">
      <dgm:prSet presAssocID="{0503F0DD-D66E-4037-A573-277B94469E5F}" presName="vert1" presStyleCnt="0"/>
      <dgm:spPr/>
    </dgm:pt>
    <dgm:pt modelId="{C3C295F6-C5E9-43EB-8C4B-DC5EA43C1AFA}" type="pres">
      <dgm:prSet presAssocID="{EE1E0F9B-CA30-49F2-A9E3-60B9C1D8CF4B}" presName="thickLine" presStyleLbl="alignNode1" presStyleIdx="4" presStyleCnt="6"/>
      <dgm:spPr/>
    </dgm:pt>
    <dgm:pt modelId="{0244B200-51A8-4DD8-A633-4B3109C3E381}" type="pres">
      <dgm:prSet presAssocID="{EE1E0F9B-CA30-49F2-A9E3-60B9C1D8CF4B}" presName="horz1" presStyleCnt="0"/>
      <dgm:spPr/>
    </dgm:pt>
    <dgm:pt modelId="{F1D6ABF3-9811-4623-BBB4-FCB40B4F17C7}" type="pres">
      <dgm:prSet presAssocID="{EE1E0F9B-CA30-49F2-A9E3-60B9C1D8CF4B}" presName="tx1" presStyleLbl="revTx" presStyleIdx="4" presStyleCnt="6"/>
      <dgm:spPr/>
    </dgm:pt>
    <dgm:pt modelId="{8812D298-C1BA-4874-A2E8-79BD669D9280}" type="pres">
      <dgm:prSet presAssocID="{EE1E0F9B-CA30-49F2-A9E3-60B9C1D8CF4B}" presName="vert1" presStyleCnt="0"/>
      <dgm:spPr/>
    </dgm:pt>
    <dgm:pt modelId="{D4AE68E0-541E-4313-92C3-EE14155481C1}" type="pres">
      <dgm:prSet presAssocID="{869CF0BE-E7F4-4454-B4A8-18D77EE2C3A8}" presName="thickLine" presStyleLbl="alignNode1" presStyleIdx="5" presStyleCnt="6"/>
      <dgm:spPr/>
    </dgm:pt>
    <dgm:pt modelId="{50ED9627-C9BF-4777-B7D8-36800A841BE4}" type="pres">
      <dgm:prSet presAssocID="{869CF0BE-E7F4-4454-B4A8-18D77EE2C3A8}" presName="horz1" presStyleCnt="0"/>
      <dgm:spPr/>
    </dgm:pt>
    <dgm:pt modelId="{AFF8DBEB-99AE-434B-8360-2EB8479FDA4E}" type="pres">
      <dgm:prSet presAssocID="{869CF0BE-E7F4-4454-B4A8-18D77EE2C3A8}" presName="tx1" presStyleLbl="revTx" presStyleIdx="5" presStyleCnt="6"/>
      <dgm:spPr/>
    </dgm:pt>
    <dgm:pt modelId="{08329178-1154-47F8-87E8-FC450BADA291}" type="pres">
      <dgm:prSet presAssocID="{869CF0BE-E7F4-4454-B4A8-18D77EE2C3A8}" presName="vert1" presStyleCnt="0"/>
      <dgm:spPr/>
    </dgm:pt>
  </dgm:ptLst>
  <dgm:cxnLst>
    <dgm:cxn modelId="{FC25D708-3101-4EDC-8473-46B634BD5A12}" srcId="{1FFF9C90-AF29-4E8E-BF22-810EBC55AF96}" destId="{49B7FD26-735A-4A1E-B58D-DCB55B6332B9}" srcOrd="1" destOrd="0" parTransId="{B9602394-F6D9-48D3-B80C-191167C36A4B}" sibTransId="{7E44BF3B-449A-4B02-BAEF-A2DF0C9FAAEC}"/>
    <dgm:cxn modelId="{5D7EE01F-602B-4414-A34D-6533BEB42785}" type="presOf" srcId="{979D2334-8C33-468B-91C9-9C9D644B6E18}" destId="{48BCF7FE-0E85-4BA6-8A51-B37872BFADC0}" srcOrd="0" destOrd="0" presId="urn:microsoft.com/office/officeart/2008/layout/LinedList"/>
    <dgm:cxn modelId="{043A2B78-B03A-4C22-BC3E-8DD96950DD0C}" srcId="{1FFF9C90-AF29-4E8E-BF22-810EBC55AF96}" destId="{979D2334-8C33-468B-91C9-9C9D644B6E18}" srcOrd="0" destOrd="0" parTransId="{6840C1E3-F7EE-4EA2-AC32-2E1888A21D6B}" sibTransId="{02754CB1-2187-41FB-BAF6-01F37BE55258}"/>
    <dgm:cxn modelId="{49956759-905F-4D57-A1BA-5B3DC9A6D11B}" srcId="{1FFF9C90-AF29-4E8E-BF22-810EBC55AF96}" destId="{0503F0DD-D66E-4037-A573-277B94469E5F}" srcOrd="3" destOrd="0" parTransId="{A70DC4E1-1D37-48EF-99AE-2BFBEE04173C}" sibTransId="{1701E73C-636D-4731-84D0-1B33318A7404}"/>
    <dgm:cxn modelId="{2C4C648B-63ED-4734-8A2B-88E26371B360}" type="presOf" srcId="{EE1E0F9B-CA30-49F2-A9E3-60B9C1D8CF4B}" destId="{F1D6ABF3-9811-4623-BBB4-FCB40B4F17C7}" srcOrd="0" destOrd="0" presId="urn:microsoft.com/office/officeart/2008/layout/LinedList"/>
    <dgm:cxn modelId="{ABCE268E-B9B4-43FE-B9C5-88C21D34E679}" type="presOf" srcId="{0503F0DD-D66E-4037-A573-277B94469E5F}" destId="{0B1A69BD-F30D-4EBC-A41A-09B2536F2CCE}" srcOrd="0" destOrd="0" presId="urn:microsoft.com/office/officeart/2008/layout/LinedList"/>
    <dgm:cxn modelId="{1173E79A-2B10-465A-B708-BB11AFEE28B5}" srcId="{1FFF9C90-AF29-4E8E-BF22-810EBC55AF96}" destId="{869CF0BE-E7F4-4454-B4A8-18D77EE2C3A8}" srcOrd="5" destOrd="0" parTransId="{224EBB2B-31AC-4E34-BBD6-4F7C781DB262}" sibTransId="{2A12ED3D-AFDB-4632-9479-BC08E2897DB0}"/>
    <dgm:cxn modelId="{CF7BE1CD-7251-49BC-83C4-BF578CC6400E}" srcId="{1FFF9C90-AF29-4E8E-BF22-810EBC55AF96}" destId="{EE1E0F9B-CA30-49F2-A9E3-60B9C1D8CF4B}" srcOrd="4" destOrd="0" parTransId="{B1880EEE-A82F-4947-9E23-470A10BB42DF}" sibTransId="{F827B9F9-A84C-4A55-9613-0294D68DD1C8}"/>
    <dgm:cxn modelId="{AD8FFFD0-17F3-4585-B8F3-CB364D8F6436}" type="presOf" srcId="{49B7FD26-735A-4A1E-B58D-DCB55B6332B9}" destId="{C03D4089-483C-48E3-AEC7-DCB6DBB4266E}" srcOrd="0" destOrd="0" presId="urn:microsoft.com/office/officeart/2008/layout/LinedList"/>
    <dgm:cxn modelId="{D6B235EE-E62F-4383-A67D-D0D50BE9FC7B}" srcId="{1FFF9C90-AF29-4E8E-BF22-810EBC55AF96}" destId="{6F3FBABA-580F-4E34-9393-A18F8886A030}" srcOrd="2" destOrd="0" parTransId="{7393EBD8-DBEF-407E-B38D-52ED60587679}" sibTransId="{0310F5A3-579D-428D-8034-42957A9EE800}"/>
    <dgm:cxn modelId="{9814A5F1-DBEB-42E0-ADD9-8B2DFE7B8702}" type="presOf" srcId="{869CF0BE-E7F4-4454-B4A8-18D77EE2C3A8}" destId="{AFF8DBEB-99AE-434B-8360-2EB8479FDA4E}" srcOrd="0" destOrd="0" presId="urn:microsoft.com/office/officeart/2008/layout/LinedList"/>
    <dgm:cxn modelId="{CF84A2FB-4A52-47B6-AB75-8C555C64A539}" type="presOf" srcId="{1FFF9C90-AF29-4E8E-BF22-810EBC55AF96}" destId="{7F97DF79-4910-4FF1-B678-2A6F7924C7F0}" srcOrd="0" destOrd="0" presId="urn:microsoft.com/office/officeart/2008/layout/LinedList"/>
    <dgm:cxn modelId="{C45D29FF-92FC-449A-99E4-84B896BF1760}" type="presOf" srcId="{6F3FBABA-580F-4E34-9393-A18F8886A030}" destId="{1AF48586-C19A-43FD-87D2-816D443C4CD2}" srcOrd="0" destOrd="0" presId="urn:microsoft.com/office/officeart/2008/layout/LinedList"/>
    <dgm:cxn modelId="{55E7A60A-7E08-4589-BB26-2B817CC9085D}" type="presParOf" srcId="{7F97DF79-4910-4FF1-B678-2A6F7924C7F0}" destId="{ED98D6D0-261E-46F6-A66B-97ABF471ACE2}" srcOrd="0" destOrd="0" presId="urn:microsoft.com/office/officeart/2008/layout/LinedList"/>
    <dgm:cxn modelId="{29AAB2B7-79BC-4945-AD9D-621EE2D56384}" type="presParOf" srcId="{7F97DF79-4910-4FF1-B678-2A6F7924C7F0}" destId="{6DC609A1-755E-40EB-A7FF-B775019E0B96}" srcOrd="1" destOrd="0" presId="urn:microsoft.com/office/officeart/2008/layout/LinedList"/>
    <dgm:cxn modelId="{952B593B-6C76-4327-8D2D-8890441C25FB}" type="presParOf" srcId="{6DC609A1-755E-40EB-A7FF-B775019E0B96}" destId="{48BCF7FE-0E85-4BA6-8A51-B37872BFADC0}" srcOrd="0" destOrd="0" presId="urn:microsoft.com/office/officeart/2008/layout/LinedList"/>
    <dgm:cxn modelId="{15C38DF4-CCCE-4897-83E2-47AF6F4D75F3}" type="presParOf" srcId="{6DC609A1-755E-40EB-A7FF-B775019E0B96}" destId="{B75928B0-FE9A-41C9-B3B0-4B0B9A010562}" srcOrd="1" destOrd="0" presId="urn:microsoft.com/office/officeart/2008/layout/LinedList"/>
    <dgm:cxn modelId="{466CCB7C-33FE-42DA-A39B-C3ED216215D0}" type="presParOf" srcId="{7F97DF79-4910-4FF1-B678-2A6F7924C7F0}" destId="{EA49E9A8-9148-48DD-A4FB-5CA9264D2B0A}" srcOrd="2" destOrd="0" presId="urn:microsoft.com/office/officeart/2008/layout/LinedList"/>
    <dgm:cxn modelId="{13BDF26E-EF54-43DA-834E-A9C6C73DFC6B}" type="presParOf" srcId="{7F97DF79-4910-4FF1-B678-2A6F7924C7F0}" destId="{60CAE6EA-C6E2-40E5-B26B-AE0A4D9A6910}" srcOrd="3" destOrd="0" presId="urn:microsoft.com/office/officeart/2008/layout/LinedList"/>
    <dgm:cxn modelId="{F9544EEB-58F0-403F-BB65-F3D0AD72BD07}" type="presParOf" srcId="{60CAE6EA-C6E2-40E5-B26B-AE0A4D9A6910}" destId="{C03D4089-483C-48E3-AEC7-DCB6DBB4266E}" srcOrd="0" destOrd="0" presId="urn:microsoft.com/office/officeart/2008/layout/LinedList"/>
    <dgm:cxn modelId="{64C03F99-DCAC-431D-A583-9C8878E2D242}" type="presParOf" srcId="{60CAE6EA-C6E2-40E5-B26B-AE0A4D9A6910}" destId="{89A34F83-ACC5-4678-84DA-BFFB39E8479A}" srcOrd="1" destOrd="0" presId="urn:microsoft.com/office/officeart/2008/layout/LinedList"/>
    <dgm:cxn modelId="{116FD43E-6D47-4DF6-AAA0-FCD88B24FBB0}" type="presParOf" srcId="{7F97DF79-4910-4FF1-B678-2A6F7924C7F0}" destId="{E9ED8FAE-98CA-4D9E-B431-34A654F10A2C}" srcOrd="4" destOrd="0" presId="urn:microsoft.com/office/officeart/2008/layout/LinedList"/>
    <dgm:cxn modelId="{C5C2DBEA-0A6F-4183-B742-E4829D236ECB}" type="presParOf" srcId="{7F97DF79-4910-4FF1-B678-2A6F7924C7F0}" destId="{08F30FD9-A599-44E7-ADA9-96CA118C68BD}" srcOrd="5" destOrd="0" presId="urn:microsoft.com/office/officeart/2008/layout/LinedList"/>
    <dgm:cxn modelId="{E72CA2D3-147B-4A49-A7A8-C48488EC38B9}" type="presParOf" srcId="{08F30FD9-A599-44E7-ADA9-96CA118C68BD}" destId="{1AF48586-C19A-43FD-87D2-816D443C4CD2}" srcOrd="0" destOrd="0" presId="urn:microsoft.com/office/officeart/2008/layout/LinedList"/>
    <dgm:cxn modelId="{96691892-4994-460A-8F71-20726886B5B9}" type="presParOf" srcId="{08F30FD9-A599-44E7-ADA9-96CA118C68BD}" destId="{D400F084-18C8-41A6-A350-15ECA4DD8D95}" srcOrd="1" destOrd="0" presId="urn:microsoft.com/office/officeart/2008/layout/LinedList"/>
    <dgm:cxn modelId="{9CF08E44-253C-43D2-B01F-6ACCCD1D00DF}" type="presParOf" srcId="{7F97DF79-4910-4FF1-B678-2A6F7924C7F0}" destId="{3E70CCE3-0075-441C-BC18-A7D5D5DCFDE1}" srcOrd="6" destOrd="0" presId="urn:microsoft.com/office/officeart/2008/layout/LinedList"/>
    <dgm:cxn modelId="{3AF728A6-8892-425F-9502-F7FECE61C06A}" type="presParOf" srcId="{7F97DF79-4910-4FF1-B678-2A6F7924C7F0}" destId="{85EC94E0-A543-478A-8ED6-F35D6470DCFB}" srcOrd="7" destOrd="0" presId="urn:microsoft.com/office/officeart/2008/layout/LinedList"/>
    <dgm:cxn modelId="{399C3ED7-ECC1-4903-8DDE-0AD245B9E51B}" type="presParOf" srcId="{85EC94E0-A543-478A-8ED6-F35D6470DCFB}" destId="{0B1A69BD-F30D-4EBC-A41A-09B2536F2CCE}" srcOrd="0" destOrd="0" presId="urn:microsoft.com/office/officeart/2008/layout/LinedList"/>
    <dgm:cxn modelId="{889F203F-0243-4E2D-9396-8FEFC9C7D035}" type="presParOf" srcId="{85EC94E0-A543-478A-8ED6-F35D6470DCFB}" destId="{342C0871-140F-41B3-8E13-BE38A8C0A136}" srcOrd="1" destOrd="0" presId="urn:microsoft.com/office/officeart/2008/layout/LinedList"/>
    <dgm:cxn modelId="{F3BE24DE-A659-4E1D-ACD8-820118FB84EC}" type="presParOf" srcId="{7F97DF79-4910-4FF1-B678-2A6F7924C7F0}" destId="{C3C295F6-C5E9-43EB-8C4B-DC5EA43C1AFA}" srcOrd="8" destOrd="0" presId="urn:microsoft.com/office/officeart/2008/layout/LinedList"/>
    <dgm:cxn modelId="{71C786F3-A40F-4A00-8091-6BC05A2993DB}" type="presParOf" srcId="{7F97DF79-4910-4FF1-B678-2A6F7924C7F0}" destId="{0244B200-51A8-4DD8-A633-4B3109C3E381}" srcOrd="9" destOrd="0" presId="urn:microsoft.com/office/officeart/2008/layout/LinedList"/>
    <dgm:cxn modelId="{93C4A30C-6996-4A40-9B6D-8E2C420E9D5A}" type="presParOf" srcId="{0244B200-51A8-4DD8-A633-4B3109C3E381}" destId="{F1D6ABF3-9811-4623-BBB4-FCB40B4F17C7}" srcOrd="0" destOrd="0" presId="urn:microsoft.com/office/officeart/2008/layout/LinedList"/>
    <dgm:cxn modelId="{ED2355DB-B61D-43A3-9DEB-B8D5E7B18003}" type="presParOf" srcId="{0244B200-51A8-4DD8-A633-4B3109C3E381}" destId="{8812D298-C1BA-4874-A2E8-79BD669D9280}" srcOrd="1" destOrd="0" presId="urn:microsoft.com/office/officeart/2008/layout/LinedList"/>
    <dgm:cxn modelId="{0EAEE7F0-05EE-4CA3-B77A-1143C17BDBEB}" type="presParOf" srcId="{7F97DF79-4910-4FF1-B678-2A6F7924C7F0}" destId="{D4AE68E0-541E-4313-92C3-EE14155481C1}" srcOrd="10" destOrd="0" presId="urn:microsoft.com/office/officeart/2008/layout/LinedList"/>
    <dgm:cxn modelId="{A4EBB60F-8D56-48CA-8EBD-FE2C6403000A}" type="presParOf" srcId="{7F97DF79-4910-4FF1-B678-2A6F7924C7F0}" destId="{50ED9627-C9BF-4777-B7D8-36800A841BE4}" srcOrd="11" destOrd="0" presId="urn:microsoft.com/office/officeart/2008/layout/LinedList"/>
    <dgm:cxn modelId="{894E8E13-5A48-422F-AC01-D344C1F6EC4C}" type="presParOf" srcId="{50ED9627-C9BF-4777-B7D8-36800A841BE4}" destId="{AFF8DBEB-99AE-434B-8360-2EB8479FDA4E}" srcOrd="0" destOrd="0" presId="urn:microsoft.com/office/officeart/2008/layout/LinedList"/>
    <dgm:cxn modelId="{C778DAAA-5E06-44B1-A3AA-4661A56AC958}" type="presParOf" srcId="{50ED9627-C9BF-4777-B7D8-36800A841BE4}" destId="{08329178-1154-47F8-87E8-FC450BADA29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E4E63C-48AB-4B26-A1EF-D17C1E5CFD56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797CDA-6BE1-4629-A32C-956CAD2699A6}">
      <dsp:nvSpPr>
        <dsp:cNvPr id="0" name=""/>
        <dsp:cNvSpPr/>
      </dsp:nvSpPr>
      <dsp:spPr>
        <a:xfrm>
          <a:off x="0" y="2492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Front-end framework</a:t>
          </a:r>
        </a:p>
      </dsp:txBody>
      <dsp:txXfrm>
        <a:off x="0" y="2492"/>
        <a:ext cx="6492875" cy="850069"/>
      </dsp:txXfrm>
    </dsp:sp>
    <dsp:sp modelId="{59ADCCCD-25D7-4D5C-B950-3D1AAC498379}">
      <dsp:nvSpPr>
        <dsp:cNvPr id="0" name=""/>
        <dsp:cNvSpPr/>
      </dsp:nvSpPr>
      <dsp:spPr>
        <a:xfrm>
          <a:off x="0" y="852561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430A2A-7378-4647-B13F-B1E311138109}">
      <dsp:nvSpPr>
        <dsp:cNvPr id="0" name=""/>
        <dsp:cNvSpPr/>
      </dsp:nvSpPr>
      <dsp:spPr>
        <a:xfrm>
          <a:off x="0" y="852561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Open source</a:t>
          </a:r>
        </a:p>
      </dsp:txBody>
      <dsp:txXfrm>
        <a:off x="0" y="852561"/>
        <a:ext cx="6492875" cy="850069"/>
      </dsp:txXfrm>
    </dsp:sp>
    <dsp:sp modelId="{5D7EDB54-B0D0-4AA6-97B9-03D14ED4C66B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616535-4495-4668-9D70-C0C079286613}">
      <dsp:nvSpPr>
        <dsp:cNvPr id="0" name=""/>
        <dsp:cNvSpPr/>
      </dsp:nvSpPr>
      <dsp:spPr>
        <a:xfrm>
          <a:off x="0" y="1702630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JavaScript</a:t>
          </a:r>
        </a:p>
      </dsp:txBody>
      <dsp:txXfrm>
        <a:off x="0" y="1702630"/>
        <a:ext cx="6492875" cy="850069"/>
      </dsp:txXfrm>
    </dsp:sp>
    <dsp:sp modelId="{73577727-F54B-43CA-AE99-3DA3E2D064CC}">
      <dsp:nvSpPr>
        <dsp:cNvPr id="0" name=""/>
        <dsp:cNvSpPr/>
      </dsp:nvSpPr>
      <dsp:spPr>
        <a:xfrm>
          <a:off x="0" y="2552699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DBF03E-8213-4BD4-9003-855587D20765}">
      <dsp:nvSpPr>
        <dsp:cNvPr id="0" name=""/>
        <dsp:cNvSpPr/>
      </dsp:nvSpPr>
      <dsp:spPr>
        <a:xfrm>
          <a:off x="0" y="2552699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Directives</a:t>
          </a:r>
        </a:p>
      </dsp:txBody>
      <dsp:txXfrm>
        <a:off x="0" y="2552699"/>
        <a:ext cx="6492875" cy="850069"/>
      </dsp:txXfrm>
    </dsp:sp>
    <dsp:sp modelId="{0DC45F7E-34D5-4FBD-ACFE-B5A29352DD81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AF6186-CFAB-48DA-BF73-13E86097FF88}">
      <dsp:nvSpPr>
        <dsp:cNvPr id="0" name=""/>
        <dsp:cNvSpPr/>
      </dsp:nvSpPr>
      <dsp:spPr>
        <a:xfrm>
          <a:off x="0" y="3402769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Services</a:t>
          </a:r>
        </a:p>
      </dsp:txBody>
      <dsp:txXfrm>
        <a:off x="0" y="3402769"/>
        <a:ext cx="6492875" cy="850069"/>
      </dsp:txXfrm>
    </dsp:sp>
    <dsp:sp modelId="{474F032E-C55F-45BC-A2BC-235DFBF0E8E1}">
      <dsp:nvSpPr>
        <dsp:cNvPr id="0" name=""/>
        <dsp:cNvSpPr/>
      </dsp:nvSpPr>
      <dsp:spPr>
        <a:xfrm>
          <a:off x="0" y="4252838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7D5EF4-B26D-492C-9BFF-F85E49C7D172}">
      <dsp:nvSpPr>
        <dsp:cNvPr id="0" name=""/>
        <dsp:cNvSpPr/>
      </dsp:nvSpPr>
      <dsp:spPr>
        <a:xfrm>
          <a:off x="0" y="4252838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Components</a:t>
          </a:r>
        </a:p>
      </dsp:txBody>
      <dsp:txXfrm>
        <a:off x="0" y="4252838"/>
        <a:ext cx="6492875" cy="8500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509FF3-56C1-425C-979A-ECA1824069FB}">
      <dsp:nvSpPr>
        <dsp:cNvPr id="0" name=""/>
        <dsp:cNvSpPr/>
      </dsp:nvSpPr>
      <dsp:spPr>
        <a:xfrm>
          <a:off x="0" y="24664"/>
          <a:ext cx="6492875" cy="1510396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Modules are made up of Components and Services </a:t>
          </a:r>
        </a:p>
      </dsp:txBody>
      <dsp:txXfrm>
        <a:off x="73731" y="98395"/>
        <a:ext cx="6345413" cy="1362934"/>
      </dsp:txXfrm>
    </dsp:sp>
    <dsp:sp modelId="{854BECC0-B1D0-45E5-A7BD-740CCA0A75F6}">
      <dsp:nvSpPr>
        <dsp:cNvPr id="0" name=""/>
        <dsp:cNvSpPr/>
      </dsp:nvSpPr>
      <dsp:spPr>
        <a:xfrm>
          <a:off x="0" y="1535061"/>
          <a:ext cx="6492875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149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100" kern="1200" dirty="0"/>
        </a:p>
      </dsp:txBody>
      <dsp:txXfrm>
        <a:off x="0" y="1535061"/>
        <a:ext cx="6492875" cy="447120"/>
      </dsp:txXfrm>
    </dsp:sp>
    <dsp:sp modelId="{99E96E90-634E-4C68-8721-83C0BF0E9588}">
      <dsp:nvSpPr>
        <dsp:cNvPr id="0" name=""/>
        <dsp:cNvSpPr/>
      </dsp:nvSpPr>
      <dsp:spPr>
        <a:xfrm>
          <a:off x="0" y="1797500"/>
          <a:ext cx="6492875" cy="1510396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Modules define what to export and package them together</a:t>
          </a:r>
        </a:p>
      </dsp:txBody>
      <dsp:txXfrm>
        <a:off x="73731" y="1871231"/>
        <a:ext cx="6345413" cy="1362934"/>
      </dsp:txXfrm>
    </dsp:sp>
    <dsp:sp modelId="{0CCB4FBE-C01B-4823-B3B2-EE135403472C}">
      <dsp:nvSpPr>
        <dsp:cNvPr id="0" name=""/>
        <dsp:cNvSpPr/>
      </dsp:nvSpPr>
      <dsp:spPr>
        <a:xfrm>
          <a:off x="0" y="3570338"/>
          <a:ext cx="6492875" cy="1510396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App.module.ts is the main module. It contains all user-defined modules and imported modules</a:t>
          </a:r>
        </a:p>
      </dsp:txBody>
      <dsp:txXfrm>
        <a:off x="73731" y="3644069"/>
        <a:ext cx="6345413" cy="13629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141E12-C381-426C-A394-FFBE4A3F907F}">
      <dsp:nvSpPr>
        <dsp:cNvPr id="0" name=""/>
        <dsp:cNvSpPr/>
      </dsp:nvSpPr>
      <dsp:spPr>
        <a:xfrm>
          <a:off x="0" y="623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9CF59A5-6371-412B-9F6C-B49D30D9B747}">
      <dsp:nvSpPr>
        <dsp:cNvPr id="0" name=""/>
        <dsp:cNvSpPr/>
      </dsp:nvSpPr>
      <dsp:spPr>
        <a:xfrm>
          <a:off x="0" y="62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Services are </a:t>
          </a:r>
          <a:r>
            <a:rPr lang="en-US" sz="2800" i="1" kern="1200"/>
            <a:t>SINGLETON</a:t>
          </a:r>
          <a:r>
            <a:rPr lang="en-US" sz="2800" kern="1200"/>
            <a:t> objects</a:t>
          </a:r>
        </a:p>
      </dsp:txBody>
      <dsp:txXfrm>
        <a:off x="0" y="623"/>
        <a:ext cx="6492875" cy="1020830"/>
      </dsp:txXfrm>
    </dsp:sp>
    <dsp:sp modelId="{FD1603CF-83C0-4BE0-908C-5145EAD4728F}">
      <dsp:nvSpPr>
        <dsp:cNvPr id="0" name=""/>
        <dsp:cNvSpPr/>
      </dsp:nvSpPr>
      <dsp:spPr>
        <a:xfrm>
          <a:off x="0" y="1021453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9B147E8-64E1-4E94-ABB3-1CF42C8C6CFE}">
      <dsp:nvSpPr>
        <dsp:cNvPr id="0" name=""/>
        <dsp:cNvSpPr/>
      </dsp:nvSpPr>
      <dsp:spPr>
        <a:xfrm>
          <a:off x="0" y="102145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Maintain data</a:t>
          </a:r>
        </a:p>
      </dsp:txBody>
      <dsp:txXfrm>
        <a:off x="0" y="1021453"/>
        <a:ext cx="6492875" cy="1020830"/>
      </dsp:txXfrm>
    </dsp:sp>
    <dsp:sp modelId="{E138363E-AFBB-4C2F-B15F-BA82105E3FD8}">
      <dsp:nvSpPr>
        <dsp:cNvPr id="0" name=""/>
        <dsp:cNvSpPr/>
      </dsp:nvSpPr>
      <dsp:spPr>
        <a:xfrm>
          <a:off x="0" y="2042284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2FF4981-E5D9-4166-BF2A-157B8E56CB90}">
      <dsp:nvSpPr>
        <dsp:cNvPr id="0" name=""/>
        <dsp:cNvSpPr/>
      </dsp:nvSpPr>
      <dsp:spPr>
        <a:xfrm>
          <a:off x="0" y="2042284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Usually encompass functionality (like data, auth, storage, network)</a:t>
          </a:r>
        </a:p>
      </dsp:txBody>
      <dsp:txXfrm>
        <a:off x="0" y="2042284"/>
        <a:ext cx="6492875" cy="1020830"/>
      </dsp:txXfrm>
    </dsp:sp>
    <dsp:sp modelId="{F7694E71-F8F8-4BE8-803F-9E99238E90E4}">
      <dsp:nvSpPr>
        <dsp:cNvPr id="0" name=""/>
        <dsp:cNvSpPr/>
      </dsp:nvSpPr>
      <dsp:spPr>
        <a:xfrm>
          <a:off x="0" y="3063115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9B5B74A-DE5F-431F-BBA1-C6FF918975F0}">
      <dsp:nvSpPr>
        <dsp:cNvPr id="0" name=""/>
        <dsp:cNvSpPr/>
      </dsp:nvSpPr>
      <dsp:spPr>
        <a:xfrm>
          <a:off x="0" y="3063115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Can be injected into any component</a:t>
          </a:r>
        </a:p>
      </dsp:txBody>
      <dsp:txXfrm>
        <a:off x="0" y="3063115"/>
        <a:ext cx="6492875" cy="1020830"/>
      </dsp:txXfrm>
    </dsp:sp>
    <dsp:sp modelId="{7381EED1-27F0-4A8F-AEEB-A224F22E0CF0}">
      <dsp:nvSpPr>
        <dsp:cNvPr id="0" name=""/>
        <dsp:cNvSpPr/>
      </dsp:nvSpPr>
      <dsp:spPr>
        <a:xfrm>
          <a:off x="0" y="4083946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E531ABD-F781-40A5-AA73-8B6F94B0D2BA}">
      <dsp:nvSpPr>
        <dsp:cNvPr id="0" name=""/>
        <dsp:cNvSpPr/>
      </dsp:nvSpPr>
      <dsp:spPr>
        <a:xfrm>
          <a:off x="0" y="4083946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Defined using @injectable()</a:t>
          </a:r>
        </a:p>
      </dsp:txBody>
      <dsp:txXfrm>
        <a:off x="0" y="4083946"/>
        <a:ext cx="6492875" cy="10208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98D6D0-261E-46F6-A66B-97ABF471ACE2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BCF7FE-0E85-4BA6-8A51-B37872BFADC0}">
      <dsp:nvSpPr>
        <dsp:cNvPr id="0" name=""/>
        <dsp:cNvSpPr/>
      </dsp:nvSpPr>
      <dsp:spPr>
        <a:xfrm>
          <a:off x="0" y="2124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Most Commonly used:</a:t>
          </a:r>
        </a:p>
      </dsp:txBody>
      <dsp:txXfrm>
        <a:off x="0" y="2124"/>
        <a:ext cx="10515600" cy="724514"/>
      </dsp:txXfrm>
    </dsp:sp>
    <dsp:sp modelId="{EA49E9A8-9148-48DD-A4FB-5CA9264D2B0A}">
      <dsp:nvSpPr>
        <dsp:cNvPr id="0" name=""/>
        <dsp:cNvSpPr/>
      </dsp:nvSpPr>
      <dsp:spPr>
        <a:xfrm>
          <a:off x="0" y="726639"/>
          <a:ext cx="105156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3D4089-483C-48E3-AEC7-DCB6DBB4266E}">
      <dsp:nvSpPr>
        <dsp:cNvPr id="0" name=""/>
        <dsp:cNvSpPr/>
      </dsp:nvSpPr>
      <dsp:spPr>
        <a:xfrm>
          <a:off x="0" y="726639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*ngIf provides conditional functionality inside HTML</a:t>
          </a:r>
        </a:p>
      </dsp:txBody>
      <dsp:txXfrm>
        <a:off x="0" y="726639"/>
        <a:ext cx="10515600" cy="724514"/>
      </dsp:txXfrm>
    </dsp:sp>
    <dsp:sp modelId="{E9ED8FAE-98CA-4D9E-B431-34A654F10A2C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F48586-C19A-43FD-87D2-816D443C4CD2}">
      <dsp:nvSpPr>
        <dsp:cNvPr id="0" name=""/>
        <dsp:cNvSpPr/>
      </dsp:nvSpPr>
      <dsp:spPr>
        <a:xfrm>
          <a:off x="0" y="1451154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*ngFor provides for-each loop functionality inside HTML</a:t>
          </a:r>
        </a:p>
      </dsp:txBody>
      <dsp:txXfrm>
        <a:off x="0" y="1451154"/>
        <a:ext cx="10515600" cy="724514"/>
      </dsp:txXfrm>
    </dsp:sp>
    <dsp:sp modelId="{3E70CCE3-0075-441C-BC18-A7D5D5DCFDE1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1A69BD-F30D-4EBC-A41A-09B2536F2CCE}">
      <dsp:nvSpPr>
        <dsp:cNvPr id="0" name=""/>
        <dsp:cNvSpPr/>
      </dsp:nvSpPr>
      <dsp:spPr>
        <a:xfrm>
          <a:off x="0" y="2175669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[(</a:t>
          </a:r>
          <a:r>
            <a:rPr lang="en-US" sz="2300" kern="1200" dirty="0" err="1"/>
            <a:t>ngModel</a:t>
          </a:r>
          <a:r>
            <a:rPr lang="en-US" sz="2300" kern="1200" dirty="0"/>
            <a:t>]) binds an input to a property in its component controller (banana in a box)</a:t>
          </a:r>
        </a:p>
      </dsp:txBody>
      <dsp:txXfrm>
        <a:off x="0" y="2175669"/>
        <a:ext cx="10515600" cy="724514"/>
      </dsp:txXfrm>
    </dsp:sp>
    <dsp:sp modelId="{C3C295F6-C5E9-43EB-8C4B-DC5EA43C1AFA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D6ABF3-9811-4623-BBB4-FCB40B4F17C7}">
      <dsp:nvSpPr>
        <dsp:cNvPr id="0" name=""/>
        <dsp:cNvSpPr/>
      </dsp:nvSpPr>
      <dsp:spPr>
        <a:xfrm>
          <a:off x="0" y="2900183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ngSwitchCase provides switch-statement functionality</a:t>
          </a:r>
        </a:p>
      </dsp:txBody>
      <dsp:txXfrm>
        <a:off x="0" y="2900183"/>
        <a:ext cx="10515600" cy="724514"/>
      </dsp:txXfrm>
    </dsp:sp>
    <dsp:sp modelId="{D4AE68E0-541E-4313-92C3-EE14155481C1}">
      <dsp:nvSpPr>
        <dsp:cNvPr id="0" name=""/>
        <dsp:cNvSpPr/>
      </dsp:nvSpPr>
      <dsp:spPr>
        <a:xfrm>
          <a:off x="0" y="3624698"/>
          <a:ext cx="105156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F8DBEB-99AE-434B-8360-2EB8479FDA4E}">
      <dsp:nvSpPr>
        <dsp:cNvPr id="0" name=""/>
        <dsp:cNvSpPr/>
      </dsp:nvSpPr>
      <dsp:spPr>
        <a:xfrm>
          <a:off x="0" y="3624698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You can create your own but no one ever does that. Google is your friend.</a:t>
          </a:r>
        </a:p>
      </dsp:txBody>
      <dsp:txXfrm>
        <a:off x="0" y="3624698"/>
        <a:ext cx="10515600" cy="7245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BD8A2-9083-4016-B680-60C20E0AE0AD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A2EA0-447E-4F37-B4BA-F41E31880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33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2EA0-447E-4F37-B4BA-F41E31880EC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4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7AD6E-19D4-43C1-9B6D-14C1279906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96FFD6-3975-494C-80F8-FE6DD66626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39516-699B-4F64-84B1-08ED7F6A8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1F837-EC3B-4AB0-8FCD-8847B6002633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08EBB-1289-43BD-B77B-DBF56F8FF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C8FD7-4051-4109-B244-BC28DD70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09DA6-16C3-421E-90FE-934F90303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82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4DEE5-BA66-414C-9979-A8A9F3D10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301D75-6793-4385-9F27-E5ABA7FF6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4C39F-77E9-4054-91B9-89537AB83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1F837-EC3B-4AB0-8FCD-8847B6002633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65FB0-6C5C-422F-8C63-66C484D67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501DA-52F2-4DB0-9301-8436A4B20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09DA6-16C3-421E-90FE-934F90303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4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5CADDC-BF52-424B-B493-E420088E7C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4B672E-2805-4122-82E6-94DF09983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2DA92-4AF2-4053-9D4A-FD16C1FD7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1F837-EC3B-4AB0-8FCD-8847B6002633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9AD25-752C-489A-9204-80F3CCC03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0DDBC-6965-46C8-B0F9-A0BE6F4F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09DA6-16C3-421E-90FE-934F90303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349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CFB2B-7E96-4458-B8D8-898FE1708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82DFE-8252-4AC3-A86F-3C34B5B42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55544-0D44-4D77-B9D0-B4444C1E4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1F837-EC3B-4AB0-8FCD-8847B6002633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AE8B8-7BE0-443C-81C5-9C252F8A3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0F86B-A70B-496E-96DF-64001CB70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09DA6-16C3-421E-90FE-934F90303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95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EB49A-3D04-48BF-90C3-3D71B4EDF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CE1FF-7D72-4D78-93B7-1DE1BC8AA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4D66A-979A-4A5C-9968-9C59E7A89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1F837-EC3B-4AB0-8FCD-8847B6002633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B2456-D869-4CCC-8DBD-9CAE36278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391CD-8C3F-4A05-BF6F-8F33E67D8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09DA6-16C3-421E-90FE-934F90303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53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0FD37-A76A-4B5D-91A6-DD14723AF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CC8EE-1A43-4E71-B8F2-5FC64DD15C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7AFAF3-0D29-4213-B60F-67A4A3634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54A786-924D-45CF-90CB-7FC7BA32B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1F837-EC3B-4AB0-8FCD-8847B6002633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6A1CB9-98C9-4DBE-B847-CDAA74797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DC2EA-DA1E-4F92-821F-6ED6902E2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09DA6-16C3-421E-90FE-934F90303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328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7C7B9-6F56-489C-90FD-CEFE4CDDC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225EC-9D70-41DE-9E73-88D785407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D0E0E1-8C45-4198-92A0-EFDC821BDD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5FFEBA-02FC-4A95-98E7-1C7CD5750F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AE217A-2BF5-4ED0-A0BB-B8D2BC8A8C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E3EE3D-85F0-4FFC-85A9-D845A69B2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1F837-EC3B-4AB0-8FCD-8847B6002633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C3AFED-481C-4466-8F12-E49BDF48E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B48077-74BE-4DDA-89B7-A4FB20DA6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09DA6-16C3-421E-90FE-934F90303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329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1D37B-0092-4607-96EF-DB6D5B416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39E8A-F00F-47BB-A331-2456E06D9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1F837-EC3B-4AB0-8FCD-8847B6002633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A93988-74C7-4B0A-B2C1-FE49255D3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268BBF-5CB0-49F4-87B4-C5D9CBACF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09DA6-16C3-421E-90FE-934F90303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7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FB8FE1-D99D-4F65-9577-339AB40CF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1F837-EC3B-4AB0-8FCD-8847B6002633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F3319C-A03E-4D68-A750-40AF6A8BF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DA2B60-9237-4EE5-92D1-724E3DA83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09DA6-16C3-421E-90FE-934F90303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357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D279C-E900-42BA-A54C-AA3519266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474C6-1A54-414D-9945-30ED73954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326966-C900-4869-8C36-78E38AD61C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AD89A4-B045-4D19-A3CA-0C7664632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1F837-EC3B-4AB0-8FCD-8847B6002633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7E5B2-6AA8-4349-AFD8-400A97BBA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B49499-0C39-4B7C-9C55-157F0ABA6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09DA6-16C3-421E-90FE-934F90303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37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0C203-56C1-436F-AE5E-A07AF1D16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551E1C-3EB6-4744-A714-E8FED3818D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BB2A07-726D-4780-A282-1FCD9B3BF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43DB5-2ED4-4917-982F-53DFDC332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1F837-EC3B-4AB0-8FCD-8847B6002633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340BF5-2628-4C97-87EC-998FBC7AD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58AD1E-D34B-45BD-B4E7-BE74B8478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09DA6-16C3-421E-90FE-934F90303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475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BF005F-D688-4781-AFE8-30039E62C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10041-6097-40A5-AFF3-517E95AF6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B5433-4995-4A99-9EDC-CE8214549E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1F837-EC3B-4AB0-8FCD-8847B6002633}" type="datetimeFigureOut">
              <a:rPr lang="en-US" smtClean="0"/>
              <a:t>9/18/2018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4DC03-7CC0-447A-9DC3-7336432149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BF386-8BDF-400D-BECF-553FB72FB5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09DA6-16C3-421E-90FE-934F90303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262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0F05B5-D549-40BC-A731-CA881D0A6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600" dirty="0">
                <a:solidFill>
                  <a:schemeClr val="bg1"/>
                </a:solidFill>
              </a:rPr>
              <a:t>Angular 5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689C9A5-6227-4A8A-A768-249C330EC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Shady Boukhary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red stop sign sitting on the ground&#10;&#10;Description generated with high confidence">
            <a:extLst>
              <a:ext uri="{FF2B5EF4-FFF2-40B4-BE49-F238E27FC236}">
                <a16:creationId xmlns:a16="http://schemas.microsoft.com/office/drawing/2014/main" id="{33193AA4-C685-48AC-B69E-A5AF3AE80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912" y="1448781"/>
            <a:ext cx="2771687" cy="277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527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88B284C-07AB-4ABE-8E52-AA20E6537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What is Angular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7904087-3A51-4C44-B1AE-E5BDC799F5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1255378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3055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F553145-704B-4671-AEBA-C5BEA1EF8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Modules</a:t>
            </a:r>
          </a:p>
        </p:txBody>
      </p:sp>
      <p:graphicFrame>
        <p:nvGraphicFramePr>
          <p:cNvPr id="13" name="Content Placeholder 10">
            <a:extLst>
              <a:ext uri="{FF2B5EF4-FFF2-40B4-BE49-F238E27FC236}">
                <a16:creationId xmlns:a16="http://schemas.microsoft.com/office/drawing/2014/main" id="{99076CA4-715B-4146-A7A3-73E5544E0D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2328861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3372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4D2FB084-3B75-49FE-99F1-DF10CC2C7A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2D909E-8C7E-4ADB-86C0-4DB16E5A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2398" y="836023"/>
            <a:ext cx="2752354" cy="2709275"/>
          </a:xfrm>
          <a:prstGeom prst="rect">
            <a:avLst/>
          </a:prstGeom>
          <a:solidFill>
            <a:schemeClr val="bg1"/>
          </a:solidFill>
          <a:ln w="174625" cmpd="thinThick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Structure</a:t>
            </a:r>
          </a:p>
        </p:txBody>
      </p:sp>
    </p:spTree>
    <p:extLst>
      <p:ext uri="{BB962C8B-B14F-4D97-AF65-F5344CB8AC3E}">
        <p14:creationId xmlns:p14="http://schemas.microsoft.com/office/powerpoint/2010/main" val="4044264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F93901-EF5B-4970-B5BD-A829E3D8A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BBB8D-7CCA-4076-8CFB-4B78C51B9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Every component has a selector, a template, and a stylesheet.</a:t>
            </a:r>
          </a:p>
          <a:p>
            <a:r>
              <a:rPr lang="en-US" sz="2000" dirty="0">
                <a:solidFill>
                  <a:schemeClr val="bg1"/>
                </a:solidFill>
              </a:rPr>
              <a:t>Selector: How it is referenced in code</a:t>
            </a:r>
          </a:p>
          <a:p>
            <a:r>
              <a:rPr lang="en-US" sz="2000" dirty="0">
                <a:solidFill>
                  <a:schemeClr val="bg1"/>
                </a:solidFill>
              </a:rPr>
              <a:t>Template: The View (HTML)</a:t>
            </a:r>
          </a:p>
          <a:p>
            <a:r>
              <a:rPr lang="en-US" sz="2000" dirty="0">
                <a:solidFill>
                  <a:schemeClr val="bg1"/>
                </a:solidFill>
              </a:rPr>
              <a:t>Stylesheet: SCSS (CSS on steroids)</a:t>
            </a:r>
          </a:p>
          <a:p>
            <a:r>
              <a:rPr lang="en-US" sz="2000" dirty="0">
                <a:solidFill>
                  <a:schemeClr val="bg1"/>
                </a:solidFill>
              </a:rPr>
              <a:t>Components can be used inside other components</a:t>
            </a: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06E421A-1C7B-4B28-8F47-331A74144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879" y="1395201"/>
            <a:ext cx="6556654" cy="409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454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1EDF71-994B-456E-9F4E-3DB0B3045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Flow of Angular</a:t>
            </a:r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4FA98F3-B3FC-4EA1-9DBC-BE5B02DD10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045" y="1675227"/>
            <a:ext cx="781190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943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D3D073-64EE-4542-B2AC-AA66A98C8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 have a lot of pictures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close up of a logo&#10;&#10;Description generated with high confidence">
            <a:extLst>
              <a:ext uri="{FF2B5EF4-FFF2-40B4-BE49-F238E27FC236}">
                <a16:creationId xmlns:a16="http://schemas.microsoft.com/office/drawing/2014/main" id="{C7C0E6A7-6393-430A-A789-37157D3A42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891" y="2509911"/>
            <a:ext cx="7877119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967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D79E865-A962-49EC-BFB0-8E6CE0FA7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Services and Dependency Injection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CE30614-BE80-4855-B5E7-9F108E1C31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6483029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3295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AC4D4-13EE-4824-BDA4-31A2161D5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Directives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1CC4F949-6EA5-4DE4-A24C-6111581968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099654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8381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</Words>
  <Application>Microsoft Office PowerPoint</Application>
  <PresentationFormat>Widescreen</PresentationFormat>
  <Paragraphs>36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Angular 5</vt:lpstr>
      <vt:lpstr>What is Angular</vt:lpstr>
      <vt:lpstr>Modules</vt:lpstr>
      <vt:lpstr>Structure</vt:lpstr>
      <vt:lpstr>Components</vt:lpstr>
      <vt:lpstr>Flow of Angular</vt:lpstr>
      <vt:lpstr>I have a lot of pictures</vt:lpstr>
      <vt:lpstr>Services and Dependency Injection</vt:lpstr>
      <vt:lpstr>Directives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5</dc:title>
  <dc:creator>Shady Boukhary</dc:creator>
  <cp:lastModifiedBy>Shady Boukhary</cp:lastModifiedBy>
  <cp:revision>1</cp:revision>
  <dcterms:created xsi:type="dcterms:W3CDTF">2018-09-19T04:18:00Z</dcterms:created>
  <dcterms:modified xsi:type="dcterms:W3CDTF">2018-09-19T04:18:51Z</dcterms:modified>
</cp:coreProperties>
</file>