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1141-9D37-4D06-8BC0-F1C1927A008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E437-1BD2-4473-86DB-1E44DFF45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5E437-1BD2-4473-86DB-1E44DFF45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99B9-EA29-4DCA-A15E-B7DF006FE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1FC43-15A3-4612-86D7-02D0FE7BB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8891-1680-43F0-912B-EAF25335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729C-6AA3-45DA-B5EC-A4DFC69E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3D4C-A6EA-4DC2-9692-9E2AF3A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C435-6783-4FDB-A65E-989B56F9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82D79-E0A5-4124-95DC-A274BC8C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6208-4F69-4A6A-8E94-DFA94E51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8C10-F444-497A-B08D-90146BFA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9071-6A4E-4110-AAB2-332B025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817E3-0E80-45F9-81B1-215B28E5C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8C62-17DC-4061-8677-624958B2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8D1D-F55C-4B41-AA78-5D4C6E03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C072-BAD5-4058-A089-8E849F37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934A-EDD2-4CE9-ABAD-D0420271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1481-2D78-4BCD-A60D-9B63832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F247-F1F8-4F80-8B8E-ECD92780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E1B6-A834-48DE-9A18-B245CED6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CCFA2-A70D-44F7-9C63-F0C47980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8EA6-CB7C-4C81-8E1A-8529C2B6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138B-4514-41EC-A751-CE38C5F8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3687-9588-4AFE-81FF-FD13C0F7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0E45-E115-4B8C-BC01-39A7CC9C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A1BA-3781-449E-B28F-EBC5A8E5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5518-EBE1-4BCE-856E-BA497558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663D-6F89-4948-ACD4-143CB363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834E-8B4B-435A-9894-32A10434D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6459E-0567-4FFC-B96E-5562E8E07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C6E5-1676-472E-B5B2-A60A3444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5ED2-B9D3-4029-9859-225402A7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4FE7-9E5A-4D23-A2FF-D77847D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B70D-6EB8-49D3-91E5-182CACC4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F5CD-B9FF-4597-9ED0-2C475F23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39286-77F4-4E91-B899-6E4F0468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A5D60-E178-4A51-AE8C-7EF4D2AB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B5D93-CA7D-4726-B412-6931BAEA8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2C05D-B824-421D-BFB5-99830C2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B6CEA-CE7C-4747-868B-8AB8DBA4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3A334-F6A1-4BE5-8921-152A181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961D-2A9D-41B0-B510-E1E3D68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6A514-1B53-418C-8D02-0042F618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D6262-DEC8-4C56-96BA-9F01E90E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8C1D2-8089-4EB4-BFE2-26BE648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A76BE-F200-4643-B14F-23632D0E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4F04F-72BF-47C0-96FB-B25B27C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29551-8112-4479-85F5-41E8774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F24F-80B2-45BE-A57A-08DAC261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12F0-BC27-4188-B52A-736FB4D2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A0AE-5D3F-4A8A-8BDD-1557FCD4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3334-124F-419A-93DE-20FB9CB0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3043B-41F0-4D79-82D2-6E60D3E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685C-1061-4D28-A63C-DD604C69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EC34-DE17-4031-B990-7D9B2A2E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877BB-25C9-4964-BB95-2D4445B8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20AF-3851-4529-BB04-AEB8BFCD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7F48-D3FA-4F7D-9E9C-B5AA9601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2D10-27DA-4D88-AB37-A460006B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7CB0-41BF-44BE-B851-F49F9E47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000D-E57E-4576-9FAB-17D7C768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A3FC-F742-41C2-A358-4BD97DAF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6DD8-ADDF-4B1A-BD84-0AFCA011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448E-E922-49A1-ACB6-2774C50E057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3579-6201-471E-8958-6FC0DAF29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2E6A-0A43-49C3-A61F-A09025961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6C91-E1B6-4DF9-B332-7CFC8D1E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B0A9-2013-495A-9ED3-D53FFACCA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en-US"/>
              <a:t>Ionic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A34B2-BC3D-4F0D-9DEB-6BE96530D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/>
              <a:t>Shady Boukhary</a:t>
            </a:r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EE3C770-1256-4C3E-B935-5EC7C2451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3" b="19283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0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EC-AF7F-4B2D-B89A-4440E8E3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Ionic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68CB-82D4-4CE0-A4C5-99A2DEDB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Mobile App Framework</a:t>
            </a:r>
          </a:p>
          <a:p>
            <a:r>
              <a:rPr lang="en-US"/>
              <a:t>Built on top of Angular (not anymore with ionic 4 but can still be used with Angular so this is still relevant okay shhh it’s 12 am)</a:t>
            </a:r>
          </a:p>
          <a:p>
            <a:endParaRPr lang="en-US"/>
          </a:p>
          <a:p>
            <a:r>
              <a:rPr lang="en-US"/>
              <a:t>Open source (yay)</a:t>
            </a:r>
          </a:p>
          <a:p>
            <a:endParaRPr lang="en-US"/>
          </a:p>
          <a:p>
            <a:r>
              <a:rPr lang="en-US"/>
              <a:t>Can access Native APIs using Cordova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3A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A7154-AC87-48A9-8124-128B70E9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(probably should draw it)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843C8B-20E8-419F-B854-DDE61CE92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9662"/>
          <a:stretch/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FC48B-E5F5-4AC8-BA45-5E38EE3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5508-8F92-4959-BEF7-30D943FE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Same as Angular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Adds @</a:t>
            </a:r>
            <a:r>
              <a:rPr lang="en-US" sz="2400" dirty="0" err="1">
                <a:solidFill>
                  <a:srgbClr val="000000"/>
                </a:solidFill>
              </a:rPr>
              <a:t>IonicPage</a:t>
            </a:r>
            <a:r>
              <a:rPr lang="en-US" sz="2400" dirty="0">
                <a:solidFill>
                  <a:srgbClr val="000000"/>
                </a:solidFill>
              </a:rPr>
              <a:t> (a page in your app) that is actually an Angular @Component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Ionic </a:t>
            </a:r>
            <a:r>
              <a:rPr lang="en-US" sz="2400" dirty="0" err="1">
                <a:solidFill>
                  <a:srgbClr val="000000"/>
                </a:solidFill>
              </a:rPr>
              <a:t>subclassed</a:t>
            </a:r>
            <a:r>
              <a:rPr lang="en-US" sz="2400" dirty="0">
                <a:solidFill>
                  <a:srgbClr val="000000"/>
                </a:solidFill>
              </a:rPr>
              <a:t> the @Component class to make them easier to be used as a page in a Mobile App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Every page is a module (if u use Lazy Loading)</a:t>
            </a:r>
          </a:p>
        </p:txBody>
      </p:sp>
    </p:spTree>
    <p:extLst>
      <p:ext uri="{BB962C8B-B14F-4D97-AF65-F5344CB8AC3E}">
        <p14:creationId xmlns:p14="http://schemas.microsoft.com/office/powerpoint/2010/main" val="36923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FC8D-6A17-41AA-B9E9-1B939D34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Last Slide I Promise then we’ll code</a:t>
            </a:r>
          </a:p>
        </p:txBody>
      </p:sp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D3C90A9-6FA9-4CCD-A91A-B843C9A7A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362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Ionic 3</vt:lpstr>
      <vt:lpstr>What is Ionic</vt:lpstr>
      <vt:lpstr>How it works (probably should draw it)</vt:lpstr>
      <vt:lpstr>Structure</vt:lpstr>
      <vt:lpstr>Last Slide I Promise then we’ll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3</dc:title>
  <dc:creator>Shady Boukhary</dc:creator>
  <cp:lastModifiedBy>Shady Boukhary</cp:lastModifiedBy>
  <cp:revision>2</cp:revision>
  <dcterms:created xsi:type="dcterms:W3CDTF">2018-09-19T04:27:50Z</dcterms:created>
  <dcterms:modified xsi:type="dcterms:W3CDTF">2018-09-19T04:31:38Z</dcterms:modified>
</cp:coreProperties>
</file>