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CF20-84BA-491C-B707-EF7D86DE7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C6767-9B20-4391-B4FD-486B5C84B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B336-BC0D-45F1-9450-37EFBDC8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88FD-3380-46D7-BD62-1E97D6CB05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5CE5-2D2D-462D-8D7F-3592B59F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84C84-41F1-4815-9580-A94AEBB6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80B2-FFF6-4863-ACB4-C22094D6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0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6811-8BBC-4539-9535-B13C4CE8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FA48E-0171-47B4-80AB-CDB13573E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85D1E-3B69-412D-AC8B-1DBA06AD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88FD-3380-46D7-BD62-1E97D6CB05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4E6EA-EFF1-4768-807A-D945578E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3E76-CEB5-4D2D-8B22-8275FF23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80B2-FFF6-4863-ACB4-C22094D6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CAEA9-E146-42CC-B6DE-CDAF3C5E2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A9BC7-EA62-4548-A437-16882A4A8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76E6A-91BE-4BD8-AA03-9FD988F8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88FD-3380-46D7-BD62-1E97D6CB05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0676-508D-4642-BDCF-04E7375D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542C-5AD0-488A-8B99-C87298C2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80B2-FFF6-4863-ACB4-C22094D6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1BFF-E344-4A17-94A2-5A7D0BC0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8980-4703-4148-844B-FE922FBA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6A737-ACBF-4C40-BDCE-9C5085C8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88FD-3380-46D7-BD62-1E97D6CB05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0383-901A-4045-8D07-A5B2A97E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409D-67F8-4363-AE16-E0571625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80B2-FFF6-4863-ACB4-C22094D6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6E2D-E9AD-4E1A-A9B7-F4A6FA4C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77F6A-C186-4573-9CF4-F50EB532F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D79F-D441-44C5-A1D5-C873A131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88FD-3380-46D7-BD62-1E97D6CB05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C175-D03F-4298-B3DD-43F2060E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5451-FC16-493F-A9B4-9303CF85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80B2-FFF6-4863-ACB4-C22094D6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3DE1-54B2-4E82-B4A8-51CC8470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FFB1-36EC-4175-9485-99B8FCBC6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4C781-DD80-4A0C-BEDD-09FECF854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50C2-C89F-4BEA-BF4F-1DA88588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88FD-3380-46D7-BD62-1E97D6CB05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00F77-EAC7-4079-BD13-6D72BABC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8F4DF-BDC4-46D1-89A8-B835DD47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80B2-FFF6-4863-ACB4-C22094D6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087A-8E01-416F-AEA8-2B4F263F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C193F-CEFE-4FE7-92E5-437AF11E3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77F86-E959-4532-A77D-0D26008B6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B229C-64CF-43FD-B57E-08F331F78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A3CB9-180B-4D58-8DC5-DD3438D73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39875-5607-40AC-91BD-E49DAFDD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88FD-3380-46D7-BD62-1E97D6CB05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C7845-9349-462B-8EBD-F5FB8ADE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59380-2592-465B-839E-4118C3EC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80B2-FFF6-4863-ACB4-C22094D6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E804-483D-4DE6-B542-E1FA91D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00A36-940C-4F39-9563-69168094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88FD-3380-46D7-BD62-1E97D6CB05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59A92-C268-4B3F-BBCF-B56A6488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61289-05F8-4312-B24D-4E67E312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80B2-FFF6-4863-ACB4-C22094D6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6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C56F7-A9A3-4388-9009-0C0B76C9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88FD-3380-46D7-BD62-1E97D6CB05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8FFD6-EA88-44C9-B139-8B3B5999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F7BBC-99F1-4935-B16E-D9BA444B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80B2-FFF6-4863-ACB4-C22094D6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A596-AB31-4FEE-B101-02D56EF9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A23B-9960-451F-A58B-19EAAA10D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2DBE8-1514-4F69-8FC5-F98ECFFAF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B5CA0-911D-4222-80F2-0C5E3E28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88FD-3380-46D7-BD62-1E97D6CB05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A3DD5-E0BD-4498-8BE7-3A1E81F2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ED98F-32E1-4A83-A884-6E470975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80B2-FFF6-4863-ACB4-C22094D6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1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E3E1-0CFC-4EA3-BBFE-9EDE8566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2198B-3C17-4F74-B8B2-E83FEB3E4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4F9A1-5480-4E27-9076-BC496A491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FA38E-C7F4-42DD-A8EB-F86C89FF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88FD-3380-46D7-BD62-1E97D6CB05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0463-4FC8-408E-BB87-256AD89F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BB88B-74CC-4FD4-ABE5-D2B0CA1B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80B2-FFF6-4863-ACB4-C22094D6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E759C-CBF6-498F-A042-B1EA4659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AE77E-9D03-4A34-A9CA-A1EA63E6C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65E3-72DD-42F7-B0B4-9C31B5599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88FD-3380-46D7-BD62-1E97D6CB05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BE356-5247-4CC8-8C4E-510EC1D38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04565-3003-4DEB-9567-7142208D3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80B2-FFF6-4863-ACB4-C22094D6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72140D-0BDD-4104-A915-B2F178E3BBB8}"/>
              </a:ext>
            </a:extLst>
          </p:cNvPr>
          <p:cNvSpPr/>
          <p:nvPr/>
        </p:nvSpPr>
        <p:spPr>
          <a:xfrm>
            <a:off x="250008" y="1910919"/>
            <a:ext cx="2066925" cy="1107488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Bond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8706AF-A101-458E-AD5E-B4C64665D645}"/>
              </a:ext>
            </a:extLst>
          </p:cNvPr>
          <p:cNvSpPr/>
          <p:nvPr/>
        </p:nvSpPr>
        <p:spPr>
          <a:xfrm>
            <a:off x="250008" y="3370648"/>
            <a:ext cx="2066925" cy="1107488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Bond Length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4B384-96C1-4FA0-A5BD-22F78333AFD9}"/>
              </a:ext>
            </a:extLst>
          </p:cNvPr>
          <p:cNvSpPr/>
          <p:nvPr/>
        </p:nvSpPr>
        <p:spPr>
          <a:xfrm>
            <a:off x="3467713" y="1898430"/>
            <a:ext cx="2066925" cy="1107488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Bond Angle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5EB2D3-67D1-4975-8A3D-82590EFA259F}"/>
              </a:ext>
            </a:extLst>
          </p:cNvPr>
          <p:cNvSpPr/>
          <p:nvPr/>
        </p:nvSpPr>
        <p:spPr>
          <a:xfrm>
            <a:off x="3467713" y="3367685"/>
            <a:ext cx="2066925" cy="1107488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Atom Coordinates of Nearest Neighbors (k =1)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D1D199-61E9-426A-AFC1-5F57EE44EFD2}"/>
              </a:ext>
            </a:extLst>
          </p:cNvPr>
          <p:cNvSpPr/>
          <p:nvPr/>
        </p:nvSpPr>
        <p:spPr>
          <a:xfrm>
            <a:off x="6551031" y="1898431"/>
            <a:ext cx="2066925" cy="1107488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Dihedral Angle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461E1-D6A2-4DE7-9D99-C48466CD8EB3}"/>
              </a:ext>
            </a:extLst>
          </p:cNvPr>
          <p:cNvSpPr/>
          <p:nvPr/>
        </p:nvSpPr>
        <p:spPr>
          <a:xfrm>
            <a:off x="6551031" y="3358160"/>
            <a:ext cx="2066925" cy="1107488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Atom Coordinates of Near Neighbors (k = 2, 3 or 4)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CEECC-3BD9-4CB1-B33D-08349592933F}"/>
              </a:ext>
            </a:extLst>
          </p:cNvPr>
          <p:cNvSpPr/>
          <p:nvPr/>
        </p:nvSpPr>
        <p:spPr>
          <a:xfrm>
            <a:off x="9708842" y="1863220"/>
            <a:ext cx="2066925" cy="1107488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Final Molecule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03CDD9-7213-43BD-86F4-C48AAC61BAB6}"/>
              </a:ext>
            </a:extLst>
          </p:cNvPr>
          <p:cNvSpPr/>
          <p:nvPr/>
        </p:nvSpPr>
        <p:spPr>
          <a:xfrm>
            <a:off x="9708842" y="3381547"/>
            <a:ext cx="2066925" cy="1107488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Atom Coordinates of All atoms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2695E-4327-47FF-9C6D-D072E2E20CFC}"/>
              </a:ext>
            </a:extLst>
          </p:cNvPr>
          <p:cNvSpPr/>
          <p:nvPr/>
        </p:nvSpPr>
        <p:spPr>
          <a:xfrm>
            <a:off x="91602" y="966355"/>
            <a:ext cx="2467992" cy="5507182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881D25-F58F-423F-95F7-8C8BB510C45E}"/>
              </a:ext>
            </a:extLst>
          </p:cNvPr>
          <p:cNvSpPr/>
          <p:nvPr/>
        </p:nvSpPr>
        <p:spPr>
          <a:xfrm>
            <a:off x="828448" y="5370795"/>
            <a:ext cx="150920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7A3B8-AF37-4C97-BD5C-E75D200E1A01}"/>
              </a:ext>
            </a:extLst>
          </p:cNvPr>
          <p:cNvSpPr/>
          <p:nvPr/>
        </p:nvSpPr>
        <p:spPr>
          <a:xfrm>
            <a:off x="1458969" y="5370795"/>
            <a:ext cx="150920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4D50DE-7F42-4644-98AC-98518F8DE63D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979368" y="5446255"/>
            <a:ext cx="47960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601AFB-94C2-4140-B7BB-3C01807247EB}"/>
              </a:ext>
            </a:extLst>
          </p:cNvPr>
          <p:cNvGrpSpPr/>
          <p:nvPr/>
        </p:nvGrpSpPr>
        <p:grpSpPr>
          <a:xfrm>
            <a:off x="3916670" y="4867723"/>
            <a:ext cx="1313052" cy="1368640"/>
            <a:chOff x="3855438" y="4614214"/>
            <a:chExt cx="1313052" cy="136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B2FC20-E4C0-4B42-B9BD-CEF943AC1582}"/>
                </a:ext>
              </a:extLst>
            </p:cNvPr>
            <p:cNvSpPr/>
            <p:nvPr/>
          </p:nvSpPr>
          <p:spPr>
            <a:xfrm>
              <a:off x="4387049" y="5189783"/>
              <a:ext cx="150920" cy="15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407EF4-487D-4570-B6DD-F43687ADC63C}"/>
                </a:ext>
              </a:extLst>
            </p:cNvPr>
            <p:cNvSpPr/>
            <p:nvPr/>
          </p:nvSpPr>
          <p:spPr>
            <a:xfrm>
              <a:off x="5017570" y="5189783"/>
              <a:ext cx="150920" cy="15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ED2C72-C5AB-434C-B24A-847A731D592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4537969" y="5265243"/>
              <a:ext cx="47960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98AE5C-F532-470D-A409-C453DFAFAC19}"/>
                </a:ext>
              </a:extLst>
            </p:cNvPr>
            <p:cNvSpPr/>
            <p:nvPr/>
          </p:nvSpPr>
          <p:spPr>
            <a:xfrm>
              <a:off x="3855438" y="4614214"/>
              <a:ext cx="150920" cy="15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C67A625-1ECD-4757-8D6E-1C0AF2D0B2B8}"/>
                </a:ext>
              </a:extLst>
            </p:cNvPr>
            <p:cNvSpPr/>
            <p:nvPr/>
          </p:nvSpPr>
          <p:spPr>
            <a:xfrm>
              <a:off x="3874036" y="5831934"/>
              <a:ext cx="150920" cy="15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981BEF-E5FA-47F0-855C-4BDEACD8E104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982908" y="4765134"/>
              <a:ext cx="426243" cy="44675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445F99-D951-495D-BAA7-D20070AF5FFD}"/>
                </a:ext>
              </a:extLst>
            </p:cNvPr>
            <p:cNvCxnSpPr>
              <a:cxnSpLocks/>
              <a:stCxn id="20" idx="3"/>
              <a:endCxn id="24" idx="3"/>
            </p:cNvCxnSpPr>
            <p:nvPr/>
          </p:nvCxnSpPr>
          <p:spPr>
            <a:xfrm flipH="1">
              <a:off x="3896138" y="5318601"/>
              <a:ext cx="513013" cy="64215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F9D26F-05AF-4566-80B0-6C0A9ABAE076}"/>
              </a:ext>
            </a:extLst>
          </p:cNvPr>
          <p:cNvCxnSpPr/>
          <p:nvPr/>
        </p:nvCxnSpPr>
        <p:spPr>
          <a:xfrm>
            <a:off x="877903" y="5130313"/>
            <a:ext cx="669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9149C6-0C5F-4216-B834-679D83974DE5}"/>
              </a:ext>
            </a:extLst>
          </p:cNvPr>
          <p:cNvSpPr txBox="1"/>
          <p:nvPr/>
        </p:nvSpPr>
        <p:spPr>
          <a:xfrm>
            <a:off x="1073134" y="483694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B12AB8E-0368-47A5-A7F8-038D9264DA69}"/>
              </a:ext>
            </a:extLst>
          </p:cNvPr>
          <p:cNvSpPr/>
          <p:nvPr/>
        </p:nvSpPr>
        <p:spPr>
          <a:xfrm>
            <a:off x="3725966" y="5127350"/>
            <a:ext cx="1277376" cy="1217296"/>
          </a:xfrm>
          <a:prstGeom prst="arc">
            <a:avLst>
              <a:gd name="adj1" fmla="val 15154901"/>
              <a:gd name="adj2" fmla="val 20506238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334403-64D2-4A03-947D-1E9D30A3733A}"/>
              </a:ext>
            </a:extLst>
          </p:cNvPr>
          <p:cNvSpPr txBox="1"/>
          <p:nvPr/>
        </p:nvSpPr>
        <p:spPr>
          <a:xfrm>
            <a:off x="4532870" y="48971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40F665-97A3-488E-89CC-3C8139843B47}"/>
              </a:ext>
            </a:extLst>
          </p:cNvPr>
          <p:cNvSpPr/>
          <p:nvPr/>
        </p:nvSpPr>
        <p:spPr>
          <a:xfrm>
            <a:off x="3268232" y="963392"/>
            <a:ext cx="2467992" cy="5507182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7578D3-E3AB-4528-B4D4-975EB6CD56B0}"/>
              </a:ext>
            </a:extLst>
          </p:cNvPr>
          <p:cNvGrpSpPr/>
          <p:nvPr/>
        </p:nvGrpSpPr>
        <p:grpSpPr>
          <a:xfrm>
            <a:off x="6458539" y="4951339"/>
            <a:ext cx="2139968" cy="1136687"/>
            <a:chOff x="6755482" y="4644729"/>
            <a:chExt cx="2915861" cy="138991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9CFB35C-0818-48D1-9B1F-DCA77F6F2D8C}"/>
                </a:ext>
              </a:extLst>
            </p:cNvPr>
            <p:cNvGrpSpPr/>
            <p:nvPr/>
          </p:nvGrpSpPr>
          <p:grpSpPr>
            <a:xfrm>
              <a:off x="6977311" y="4656383"/>
              <a:ext cx="1313052" cy="1368640"/>
              <a:chOff x="3855438" y="4614214"/>
              <a:chExt cx="1313052" cy="136864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730A6BF-4C70-4FA9-A74B-958B8E4DF8C4}"/>
                  </a:ext>
                </a:extLst>
              </p:cNvPr>
              <p:cNvSpPr/>
              <p:nvPr/>
            </p:nvSpPr>
            <p:spPr>
              <a:xfrm>
                <a:off x="4387049" y="5189783"/>
                <a:ext cx="150920" cy="15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2B0C6A2-D6F2-4C40-88C0-095543F9F8F6}"/>
                  </a:ext>
                </a:extLst>
              </p:cNvPr>
              <p:cNvSpPr/>
              <p:nvPr/>
            </p:nvSpPr>
            <p:spPr>
              <a:xfrm>
                <a:off x="5017570" y="5189783"/>
                <a:ext cx="150920" cy="15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B05CAAE-3FC9-40F6-8D61-026E8AE51180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>
              <a:xfrm>
                <a:off x="4537969" y="5265243"/>
                <a:ext cx="47960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C7A6DF5-35CB-4AE8-B0C5-BE1061B47D87}"/>
                  </a:ext>
                </a:extLst>
              </p:cNvPr>
              <p:cNvSpPr/>
              <p:nvPr/>
            </p:nvSpPr>
            <p:spPr>
              <a:xfrm>
                <a:off x="3855438" y="4614214"/>
                <a:ext cx="150920" cy="15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B85B7FF-B8A8-42AC-918F-01536CC73551}"/>
                  </a:ext>
                </a:extLst>
              </p:cNvPr>
              <p:cNvSpPr/>
              <p:nvPr/>
            </p:nvSpPr>
            <p:spPr>
              <a:xfrm>
                <a:off x="3874036" y="5831934"/>
                <a:ext cx="150920" cy="15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FD61885-1521-448C-97FF-7D5D09AB0479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3982908" y="4765134"/>
                <a:ext cx="426243" cy="44675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4ECC5FA-B237-48F6-8C49-0C0950EA132B}"/>
                  </a:ext>
                </a:extLst>
              </p:cNvPr>
              <p:cNvCxnSpPr>
                <a:cxnSpLocks/>
                <a:stCxn id="53" idx="3"/>
                <a:endCxn id="57" idx="3"/>
              </p:cNvCxnSpPr>
              <p:nvPr/>
            </p:nvCxnSpPr>
            <p:spPr>
              <a:xfrm flipH="1">
                <a:off x="3896138" y="5318601"/>
                <a:ext cx="513013" cy="64215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67E7C2C-1636-46A9-9585-94ED666C4A3C}"/>
                </a:ext>
              </a:extLst>
            </p:cNvPr>
            <p:cNvSpPr txBox="1"/>
            <p:nvPr/>
          </p:nvSpPr>
          <p:spPr>
            <a:xfrm>
              <a:off x="8058017" y="4813747"/>
              <a:ext cx="397964" cy="45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1E7ADA-128E-4075-8B0B-467FB47339CA}"/>
                </a:ext>
              </a:extLst>
            </p:cNvPr>
            <p:cNvGrpSpPr/>
            <p:nvPr/>
          </p:nvGrpSpPr>
          <p:grpSpPr>
            <a:xfrm rot="10800000">
              <a:off x="8272660" y="4908971"/>
              <a:ext cx="1162132" cy="917829"/>
              <a:chOff x="3855438" y="4751910"/>
              <a:chExt cx="1162132" cy="917829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19FB377-6527-40B2-82E6-43B2BD579081}"/>
                  </a:ext>
                </a:extLst>
              </p:cNvPr>
              <p:cNvSpPr/>
              <p:nvPr/>
            </p:nvSpPr>
            <p:spPr>
              <a:xfrm>
                <a:off x="4387049" y="5189783"/>
                <a:ext cx="150920" cy="15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9D57A13-4859-409F-B028-AA6BA5580BB4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>
                <a:off x="4537969" y="5265243"/>
                <a:ext cx="47960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EF0D078-15C4-4D16-A092-4B599C7137EB}"/>
                  </a:ext>
                </a:extLst>
              </p:cNvPr>
              <p:cNvSpPr/>
              <p:nvPr/>
            </p:nvSpPr>
            <p:spPr>
              <a:xfrm>
                <a:off x="3878500" y="4751910"/>
                <a:ext cx="150920" cy="15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6C61357-E954-481D-8DB5-26DC9A96D7FB}"/>
                  </a:ext>
                </a:extLst>
              </p:cNvPr>
              <p:cNvSpPr/>
              <p:nvPr/>
            </p:nvSpPr>
            <p:spPr>
              <a:xfrm>
                <a:off x="3855438" y="5518819"/>
                <a:ext cx="150920" cy="15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8E4959E-092D-4279-AEAB-356144A33484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 rot="10800000" flipH="1" flipV="1">
                <a:off x="4007318" y="4893498"/>
                <a:ext cx="401833" cy="318387"/>
              </a:xfrm>
              <a:prstGeom prst="line">
                <a:avLst/>
              </a:prstGeom>
              <a:ln w="762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5BBA82E-2878-440D-AB41-CA3C17962823}"/>
                  </a:ext>
                </a:extLst>
              </p:cNvPr>
              <p:cNvCxnSpPr>
                <a:cxnSpLocks/>
                <a:stCxn id="71" idx="3"/>
              </p:cNvCxnSpPr>
              <p:nvPr/>
            </p:nvCxnSpPr>
            <p:spPr>
              <a:xfrm rot="10800000" flipV="1">
                <a:off x="3982908" y="5318601"/>
                <a:ext cx="426243" cy="244422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1CB6A30-582F-4A01-B95E-0A3B87E4CE7E}"/>
                </a:ext>
              </a:extLst>
            </p:cNvPr>
            <p:cNvSpPr/>
            <p:nvPr/>
          </p:nvSpPr>
          <p:spPr>
            <a:xfrm rot="457338">
              <a:off x="8186847" y="4686898"/>
              <a:ext cx="1484496" cy="1347743"/>
            </a:xfrm>
            <a:prstGeom prst="rect">
              <a:avLst/>
            </a:prstGeom>
            <a:solidFill>
              <a:srgbClr val="FFFF00">
                <a:alpha val="21176"/>
              </a:srgbClr>
            </a:solidFill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4AC2F15-581C-44DD-ABAE-4B893F71EA57}"/>
                </a:ext>
              </a:extLst>
            </p:cNvPr>
            <p:cNvSpPr/>
            <p:nvPr/>
          </p:nvSpPr>
          <p:spPr>
            <a:xfrm>
              <a:off x="6755482" y="4644729"/>
              <a:ext cx="1484496" cy="1347743"/>
            </a:xfrm>
            <a:prstGeom prst="rect">
              <a:avLst/>
            </a:prstGeom>
            <a:solidFill>
              <a:srgbClr val="FFFF00">
                <a:alpha val="2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B47AEB03-BB0D-41EA-9044-6ACD20658AB6}"/>
              </a:ext>
            </a:extLst>
          </p:cNvPr>
          <p:cNvSpPr/>
          <p:nvPr/>
        </p:nvSpPr>
        <p:spPr>
          <a:xfrm>
            <a:off x="6310546" y="955414"/>
            <a:ext cx="2490179" cy="5442356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8E29F57-3C5E-4F6A-B41F-B0AB0FD8B7DE}"/>
              </a:ext>
            </a:extLst>
          </p:cNvPr>
          <p:cNvSpPr/>
          <p:nvPr/>
        </p:nvSpPr>
        <p:spPr>
          <a:xfrm>
            <a:off x="9510801" y="963392"/>
            <a:ext cx="2465502" cy="5507182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BD19D4F2-805C-4D89-B7EB-E0B889DCC9BB}"/>
              </a:ext>
            </a:extLst>
          </p:cNvPr>
          <p:cNvSpPr/>
          <p:nvPr/>
        </p:nvSpPr>
        <p:spPr>
          <a:xfrm>
            <a:off x="2718000" y="3745649"/>
            <a:ext cx="499388" cy="332509"/>
          </a:xfrm>
          <a:prstGeom prst="right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85B930E5-90A6-42A7-973C-7A9EB7C4965A}"/>
              </a:ext>
            </a:extLst>
          </p:cNvPr>
          <p:cNvSpPr/>
          <p:nvPr/>
        </p:nvSpPr>
        <p:spPr>
          <a:xfrm>
            <a:off x="5786703" y="3740180"/>
            <a:ext cx="499388" cy="332509"/>
          </a:xfrm>
          <a:prstGeom prst="right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309E76E6-7ECC-45BB-A7C5-A5E7C3B5C6EA}"/>
              </a:ext>
            </a:extLst>
          </p:cNvPr>
          <p:cNvSpPr/>
          <p:nvPr/>
        </p:nvSpPr>
        <p:spPr>
          <a:xfrm>
            <a:off x="9000795" y="3740179"/>
            <a:ext cx="499388" cy="332509"/>
          </a:xfrm>
          <a:prstGeom prst="right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pic>
        <p:nvPicPr>
          <p:cNvPr id="1026" name="Picture 2" descr="Image result for molecule conformation">
            <a:extLst>
              <a:ext uri="{FF2B5EF4-FFF2-40B4-BE49-F238E27FC236}">
                <a16:creationId xmlns:a16="http://schemas.microsoft.com/office/drawing/2014/main" id="{B82D75AB-A8A9-4BAE-A841-9DCC41816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275" y="4876430"/>
            <a:ext cx="1956061" cy="12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D4660B3B-8AE7-4B21-A82D-0B457F79BFB4}"/>
              </a:ext>
            </a:extLst>
          </p:cNvPr>
          <p:cNvSpPr/>
          <p:nvPr/>
        </p:nvSpPr>
        <p:spPr>
          <a:xfrm>
            <a:off x="79917" y="942620"/>
            <a:ext cx="2517809" cy="475497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Step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4B34CA3-B6E0-4A8A-8605-C08115088A79}"/>
              </a:ext>
            </a:extLst>
          </p:cNvPr>
          <p:cNvSpPr/>
          <p:nvPr/>
        </p:nvSpPr>
        <p:spPr>
          <a:xfrm>
            <a:off x="3247164" y="955414"/>
            <a:ext cx="2514633" cy="475497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Step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971BF4-4093-4D52-B45C-73B2ECF92819}"/>
              </a:ext>
            </a:extLst>
          </p:cNvPr>
          <p:cNvSpPr/>
          <p:nvPr/>
        </p:nvSpPr>
        <p:spPr>
          <a:xfrm>
            <a:off x="6286090" y="942620"/>
            <a:ext cx="2545145" cy="475497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Step 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0E558C-F16C-4955-9D19-9B9C731AADC6}"/>
              </a:ext>
            </a:extLst>
          </p:cNvPr>
          <p:cNvSpPr/>
          <p:nvPr/>
        </p:nvSpPr>
        <p:spPr>
          <a:xfrm>
            <a:off x="9497919" y="943884"/>
            <a:ext cx="2490180" cy="475497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Step 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36F69F-AE7C-4097-AAA5-3510D2E5132F}"/>
              </a:ext>
            </a:extLst>
          </p:cNvPr>
          <p:cNvSpPr txBox="1"/>
          <p:nvPr/>
        </p:nvSpPr>
        <p:spPr>
          <a:xfrm>
            <a:off x="4599201" y="161366"/>
            <a:ext cx="3161443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Project Milestone</a:t>
            </a:r>
          </a:p>
        </p:txBody>
      </p:sp>
    </p:spTree>
    <p:extLst>
      <p:ext uri="{BB962C8B-B14F-4D97-AF65-F5344CB8AC3E}">
        <p14:creationId xmlns:p14="http://schemas.microsoft.com/office/powerpoint/2010/main" val="203974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4A29F6-C1D6-4851-B486-9CA2FDB6E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61" y="268576"/>
            <a:ext cx="11247477" cy="63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Yunping Huang</dc:creator>
  <cp:lastModifiedBy>Yunping Huang</cp:lastModifiedBy>
  <cp:revision>8</cp:revision>
  <dcterms:created xsi:type="dcterms:W3CDTF">2020-03-10T19:31:49Z</dcterms:created>
  <dcterms:modified xsi:type="dcterms:W3CDTF">2020-03-11T05:06:47Z</dcterms:modified>
</cp:coreProperties>
</file>