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AF"/>
    <a:srgbClr val="9573A6"/>
    <a:srgbClr val="E1D5E7"/>
    <a:srgbClr val="D5E7D4"/>
    <a:srgbClr val="81B366"/>
    <a:srgbClr val="7CA7DA"/>
    <a:srgbClr val="ABC6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6E93-9A55-1922-D8A9-ED4D679E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95C35-8F6E-B50C-029A-A8478E78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CD1BD-1A52-B472-3BC0-88CD28F4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93F94-245D-FD92-0576-D2ED8BBA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ECCB8-836D-F3C6-3C7E-124DF39E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455C-00E9-7602-2960-C9FC7850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FA9D7-2F23-E0AA-643D-D5F02431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AE829-0E38-986D-81B9-A3C6F390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45509-20CD-E797-7C64-D983FAE6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D3FF5-C924-C2F8-C104-4D0EC82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00F3D3-61BD-D5F9-36E9-C0F5B5291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718C86-72DE-5018-35B8-5E4D0CDE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D0745-8375-224E-D373-1B879CE6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9FBBF-1249-CB7C-3732-44B229C5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9245C-B816-6A69-EB12-E15D2194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8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AF40-33C6-C375-BD5C-65AA7CFD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3CBC3-79E0-D6BD-1A14-F9D01943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3943A-E1D0-205B-7889-88C98364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FAF22-0865-11AD-3E09-5E464432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B9375-F6C1-6161-63B2-4ED13620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4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210B1-9CBB-00C7-36B1-CD255ADF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1FC48-86AA-0EDC-0D82-49BCA969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3B806-8128-311E-0DA0-7FB7ED70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EF98A-7BCC-0E2E-445D-8C49E385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D5D92-4F55-F758-AF2F-8EEBC0F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FE6F4-442E-2729-B379-52A80B40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2FB22-6C01-975D-F43D-D349AEEEB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71A2D-3C2B-5D3A-E828-42593ECD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F9CE7-EA53-3D37-BD2F-23483369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D2EA5-19FA-1EC9-9000-37EFB035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73A17-5364-77B2-41E1-4544C947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7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AF24B-2A05-58C4-D06A-A5B02811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648D5-C4C1-5F62-2F3A-5D34228A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256E3-2D3F-E0D2-95DD-4C49DE4B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34F8C7-A4BA-3CFB-ABDE-B9D3236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2268E-5057-75FB-1BF5-D72EEB17F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BED695-950D-73E0-DCF3-E853F589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D63DDC-BE75-EB76-EF5B-817C424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9EAF00-0981-DD8B-B565-0D0A5D6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4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A5AE-FAE2-314B-29B0-CD620946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C22E2-E0B9-961B-47C4-C40EFC38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6D1247-7202-5FA6-BA76-E569744A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4CA0E-65DC-4EE8-382B-E5AE681B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0BCD77-91C0-EDA1-A971-745A2BB7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7F222-B9C8-5E00-1404-B9FF335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80E59-B61F-7F6B-4092-00CCB0C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F3FB-2CCB-DF51-EA1E-2B4FBFD8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17388-B489-4053-0BBA-4755B560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6C34CD-AE28-1485-6246-EC966543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C5572-4D7F-3EC6-2025-178EBDDF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D01D4-0DB9-73A8-C190-93C0ABEA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7816F-319A-8E73-C11E-0D3B374A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5A69E-03E6-E4BB-9E18-F516EFF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AE5431-3713-8125-1F82-9BDF42F78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A1B0E-578D-D323-B7CC-66EB6360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CBFB1-FA51-AE6A-78C9-D34B32AA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581E1-6292-3F37-04B2-21244C78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89534-B7C7-D549-520F-812373F8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CFB5B5-8764-1E20-0096-313D0E34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90229-4196-E87A-67D1-E02861B2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FAA00-0EFC-5120-FB32-D7A0CD684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879B4-1AEA-4E33-B6DC-208981A3188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5EAD3-BD86-E3B5-E4F0-1AEC26ED1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21B3F-3B7F-1400-8F94-A71B8585C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7AC58-B730-452F-8AE8-A3706DFB4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F5CA72A-9BB4-B5C0-C80D-836D1D00D401}"/>
              </a:ext>
            </a:extLst>
          </p:cNvPr>
          <p:cNvSpPr/>
          <p:nvPr/>
        </p:nvSpPr>
        <p:spPr>
          <a:xfrm>
            <a:off x="572655" y="3856182"/>
            <a:ext cx="1976582" cy="997528"/>
          </a:xfrm>
          <a:prstGeom prst="rect">
            <a:avLst/>
          </a:prstGeom>
          <a:solidFill>
            <a:srgbClr val="D5E7D4"/>
          </a:solidFill>
          <a:ln>
            <a:solidFill>
              <a:srgbClr val="81B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0C9FBA-C1D2-7563-6293-C5B78C78F4B8}"/>
              </a:ext>
            </a:extLst>
          </p:cNvPr>
          <p:cNvSpPr/>
          <p:nvPr/>
        </p:nvSpPr>
        <p:spPr>
          <a:xfrm>
            <a:off x="420255" y="3703782"/>
            <a:ext cx="1976582" cy="997528"/>
          </a:xfrm>
          <a:prstGeom prst="rect">
            <a:avLst/>
          </a:prstGeom>
          <a:solidFill>
            <a:srgbClr val="D5E7D4"/>
          </a:solidFill>
          <a:ln>
            <a:solidFill>
              <a:srgbClr val="81B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E2866E-F714-D76A-CEA8-88A9AD56110B}"/>
              </a:ext>
            </a:extLst>
          </p:cNvPr>
          <p:cNvSpPr/>
          <p:nvPr/>
        </p:nvSpPr>
        <p:spPr>
          <a:xfrm>
            <a:off x="572655" y="1958109"/>
            <a:ext cx="1976582" cy="997528"/>
          </a:xfrm>
          <a:prstGeom prst="rect">
            <a:avLst/>
          </a:prstGeom>
          <a:solidFill>
            <a:srgbClr val="E1D5E7"/>
          </a:solidFill>
          <a:ln>
            <a:solidFill>
              <a:srgbClr val="9573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475AC9-95FA-B4F3-A8CD-FFF5C608B60C}"/>
              </a:ext>
            </a:extLst>
          </p:cNvPr>
          <p:cNvSpPr/>
          <p:nvPr/>
        </p:nvSpPr>
        <p:spPr>
          <a:xfrm>
            <a:off x="420255" y="1805709"/>
            <a:ext cx="1976582" cy="997528"/>
          </a:xfrm>
          <a:prstGeom prst="rect">
            <a:avLst/>
          </a:prstGeom>
          <a:solidFill>
            <a:srgbClr val="E1D5E7"/>
          </a:solidFill>
          <a:ln>
            <a:solidFill>
              <a:srgbClr val="9573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1CAE2B-29DD-F1BF-9D54-D54CDAAC3FAF}"/>
              </a:ext>
            </a:extLst>
          </p:cNvPr>
          <p:cNvSpPr/>
          <p:nvPr/>
        </p:nvSpPr>
        <p:spPr>
          <a:xfrm>
            <a:off x="267855" y="1653309"/>
            <a:ext cx="1976582" cy="997528"/>
          </a:xfrm>
          <a:prstGeom prst="rect">
            <a:avLst/>
          </a:prstGeom>
          <a:solidFill>
            <a:srgbClr val="E1D5E7"/>
          </a:solidFill>
          <a:ln>
            <a:solidFill>
              <a:srgbClr val="9573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9F2FB-CDA4-6C58-F5F1-4DCDDCB700F6}"/>
              </a:ext>
            </a:extLst>
          </p:cNvPr>
          <p:cNvSpPr txBox="1"/>
          <p:nvPr/>
        </p:nvSpPr>
        <p:spPr>
          <a:xfrm>
            <a:off x="678873" y="1859685"/>
            <a:ext cx="115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670A29-D711-3DDC-A41F-9516A8A87B09}"/>
              </a:ext>
            </a:extLst>
          </p:cNvPr>
          <p:cNvSpPr/>
          <p:nvPr/>
        </p:nvSpPr>
        <p:spPr>
          <a:xfrm>
            <a:off x="267855" y="3551382"/>
            <a:ext cx="1976582" cy="997528"/>
          </a:xfrm>
          <a:prstGeom prst="rect">
            <a:avLst/>
          </a:prstGeom>
          <a:solidFill>
            <a:srgbClr val="D5E7D4"/>
          </a:solidFill>
          <a:ln>
            <a:solidFill>
              <a:srgbClr val="81B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96206-190C-B671-61E0-167C9B10C206}"/>
              </a:ext>
            </a:extLst>
          </p:cNvPr>
          <p:cNvSpPr txBox="1"/>
          <p:nvPr/>
        </p:nvSpPr>
        <p:spPr>
          <a:xfrm>
            <a:off x="748145" y="3757758"/>
            <a:ext cx="101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你好</a:t>
            </a:r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8D9A446B-EFE6-81F7-B889-68EA732BF19A}"/>
              </a:ext>
            </a:extLst>
          </p:cNvPr>
          <p:cNvSpPr/>
          <p:nvPr/>
        </p:nvSpPr>
        <p:spPr>
          <a:xfrm rot="5400000">
            <a:off x="2129974" y="2569911"/>
            <a:ext cx="3292766" cy="1517864"/>
          </a:xfrm>
          <a:prstGeom prst="trapezoid">
            <a:avLst/>
          </a:prstGeom>
          <a:solidFill>
            <a:srgbClr val="ABC6E7"/>
          </a:solidFill>
          <a:ln>
            <a:solidFill>
              <a:srgbClr val="7CA7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C8D781-22BB-7B99-8178-166101F010E5}"/>
              </a:ext>
            </a:extLst>
          </p:cNvPr>
          <p:cNvSpPr txBox="1"/>
          <p:nvPr/>
        </p:nvSpPr>
        <p:spPr>
          <a:xfrm>
            <a:off x="3065156" y="2802196"/>
            <a:ext cx="142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F68095-BB9E-7389-4D4E-B9D0EBC4364A}"/>
              </a:ext>
            </a:extLst>
          </p:cNvPr>
          <p:cNvSpPr txBox="1"/>
          <p:nvPr/>
        </p:nvSpPr>
        <p:spPr>
          <a:xfrm>
            <a:off x="3605226" y="47304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❄️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13609C-F469-ECE7-E248-9A8063430348}"/>
              </a:ext>
            </a:extLst>
          </p:cNvPr>
          <p:cNvCxnSpPr>
            <a:cxnSpLocks/>
          </p:cNvCxnSpPr>
          <p:nvPr/>
        </p:nvCxnSpPr>
        <p:spPr>
          <a:xfrm>
            <a:off x="2549237" y="2456873"/>
            <a:ext cx="468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8B8FC1-6998-BAC0-A479-7CF21D303F7C}"/>
              </a:ext>
            </a:extLst>
          </p:cNvPr>
          <p:cNvCxnSpPr>
            <a:cxnSpLocks/>
          </p:cNvCxnSpPr>
          <p:nvPr/>
        </p:nvCxnSpPr>
        <p:spPr>
          <a:xfrm flipV="1">
            <a:off x="2549237" y="4342533"/>
            <a:ext cx="480291" cy="1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FAAF2484-A88E-ACA6-58D8-11E524F73F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146487"/>
                  </p:ext>
                </p:extLst>
              </p:nvPr>
            </p:nvGraphicFramePr>
            <p:xfrm>
              <a:off x="7707745" y="1744679"/>
              <a:ext cx="3546765" cy="6629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09353">
                      <a:extLst>
                        <a:ext uri="{9D8B030D-6E8A-4147-A177-3AD203B41FA5}">
                          <a16:colId xmlns:a16="http://schemas.microsoft.com/office/drawing/2014/main" val="2890829809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1467005992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1288257252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3554171316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4184312914"/>
                        </a:ext>
                      </a:extLst>
                    </a:gridCol>
                  </a:tblGrid>
                  <a:tr h="6629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1D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1D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1D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1D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1D5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1525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FAAF2484-A88E-ACA6-58D8-11E524F73F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146487"/>
                  </p:ext>
                </p:extLst>
              </p:nvPr>
            </p:nvGraphicFramePr>
            <p:xfrm>
              <a:off x="7707745" y="1744679"/>
              <a:ext cx="3546765" cy="6629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09353">
                      <a:extLst>
                        <a:ext uri="{9D8B030D-6E8A-4147-A177-3AD203B41FA5}">
                          <a16:colId xmlns:a16="http://schemas.microsoft.com/office/drawing/2014/main" val="2890829809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1467005992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1288257252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3554171316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4184312914"/>
                        </a:ext>
                      </a:extLst>
                    </a:gridCol>
                  </a:tblGrid>
                  <a:tr h="6629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5" t="-917" r="-400000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24" t="-917" r="-303448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17" r="-200855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586" t="-917" r="-102586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573A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145" t="-917" r="-1709" b="-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1525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21143133-B393-FF6D-1056-C7AC9420EA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565480"/>
                  </p:ext>
                </p:extLst>
              </p:nvPr>
            </p:nvGraphicFramePr>
            <p:xfrm>
              <a:off x="6733278" y="2679622"/>
              <a:ext cx="729674" cy="32927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9674">
                      <a:extLst>
                        <a:ext uri="{9D8B030D-6E8A-4147-A177-3AD203B41FA5}">
                          <a16:colId xmlns:a16="http://schemas.microsoft.com/office/drawing/2014/main" val="2646385478"/>
                        </a:ext>
                      </a:extLst>
                    </a:gridCol>
                  </a:tblGrid>
                  <a:tr h="6585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E7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79034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E7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845156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E7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471267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E7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799227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E7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38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21143133-B393-FF6D-1056-C7AC9420EA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565480"/>
                  </p:ext>
                </p:extLst>
              </p:nvPr>
            </p:nvGraphicFramePr>
            <p:xfrm>
              <a:off x="6733278" y="2679622"/>
              <a:ext cx="729674" cy="32927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9674">
                      <a:extLst>
                        <a:ext uri="{9D8B030D-6E8A-4147-A177-3AD203B41FA5}">
                          <a16:colId xmlns:a16="http://schemas.microsoft.com/office/drawing/2014/main" val="2646385478"/>
                        </a:ext>
                      </a:extLst>
                    </a:gridCol>
                  </a:tblGrid>
                  <a:tr h="6585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6" t="-926" r="-165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79034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6" t="-100926" r="-165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845156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6" t="-199083" r="-16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471267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6" t="-301852" r="-1653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799227"/>
                      </a:ext>
                    </a:extLst>
                  </a:tr>
                  <a:tr h="6585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1B3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6" t="-401852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38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梯形 50">
            <a:extLst>
              <a:ext uri="{FF2B5EF4-FFF2-40B4-BE49-F238E27FC236}">
                <a16:creationId xmlns:a16="http://schemas.microsoft.com/office/drawing/2014/main" id="{DCF2EC34-D02E-CF6C-E342-EBFEB438A987}"/>
              </a:ext>
            </a:extLst>
          </p:cNvPr>
          <p:cNvSpPr/>
          <p:nvPr/>
        </p:nvSpPr>
        <p:spPr>
          <a:xfrm rot="5400000">
            <a:off x="4899338" y="3824134"/>
            <a:ext cx="1269279" cy="1036797"/>
          </a:xfrm>
          <a:prstGeom prst="trapezoid">
            <a:avLst/>
          </a:prstGeom>
          <a:solidFill>
            <a:srgbClr val="D5E7D4"/>
          </a:solidFill>
          <a:ln>
            <a:solidFill>
              <a:srgbClr val="81B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5C8C1F6-235E-5BE9-92FC-282CA6BCCFB1}"/>
              </a:ext>
            </a:extLst>
          </p:cNvPr>
          <p:cNvSpPr txBox="1"/>
          <p:nvPr/>
        </p:nvSpPr>
        <p:spPr>
          <a:xfrm>
            <a:off x="5018923" y="3972062"/>
            <a:ext cx="103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Aligner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梯形 52">
            <a:extLst>
              <a:ext uri="{FF2B5EF4-FFF2-40B4-BE49-F238E27FC236}">
                <a16:creationId xmlns:a16="http://schemas.microsoft.com/office/drawing/2014/main" id="{04F0EDC4-659C-B24C-FA41-414F203A6E9E}"/>
              </a:ext>
            </a:extLst>
          </p:cNvPr>
          <p:cNvSpPr/>
          <p:nvPr/>
        </p:nvSpPr>
        <p:spPr>
          <a:xfrm rot="5400000">
            <a:off x="4927076" y="876190"/>
            <a:ext cx="1269279" cy="1036797"/>
          </a:xfrm>
          <a:prstGeom prst="trapezoid">
            <a:avLst/>
          </a:prstGeom>
          <a:solidFill>
            <a:srgbClr val="E1D5E7"/>
          </a:solidFill>
          <a:ln>
            <a:solidFill>
              <a:srgbClr val="9573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6FD133A-9080-B713-5440-74798053909B}"/>
              </a:ext>
            </a:extLst>
          </p:cNvPr>
          <p:cNvSpPr txBox="1"/>
          <p:nvPr/>
        </p:nvSpPr>
        <p:spPr>
          <a:xfrm>
            <a:off x="5046661" y="1024118"/>
            <a:ext cx="103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Aligner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01F560B5-BEF3-956F-5DFC-08D2CD3D437B}"/>
              </a:ext>
            </a:extLst>
          </p:cNvPr>
          <p:cNvCxnSpPr>
            <a:cxnSpLocks/>
            <a:endCxn id="53" idx="2"/>
          </p:cNvCxnSpPr>
          <p:nvPr/>
        </p:nvCxnSpPr>
        <p:spPr>
          <a:xfrm rot="5400000" flipH="1" flipV="1">
            <a:off x="4373890" y="1775033"/>
            <a:ext cx="1049871" cy="288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6A767C1-E9CC-5C01-ADDA-35186711B54C}"/>
              </a:ext>
            </a:extLst>
          </p:cNvPr>
          <p:cNvCxnSpPr>
            <a:cxnSpLocks/>
          </p:cNvCxnSpPr>
          <p:nvPr/>
        </p:nvCxnSpPr>
        <p:spPr>
          <a:xfrm flipH="1">
            <a:off x="4535289" y="2444460"/>
            <a:ext cx="2190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8CF6088-D57B-14BD-E11B-1A63C723E0EF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533617" y="4326005"/>
            <a:ext cx="485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A917ADD-74D9-683A-19C4-02013DD94EA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055720" y="4326005"/>
            <a:ext cx="2988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C5E4CC2-C310-75C0-7F61-217AA56BC82E}"/>
              </a:ext>
            </a:extLst>
          </p:cNvPr>
          <p:cNvCxnSpPr>
            <a:cxnSpLocks/>
          </p:cNvCxnSpPr>
          <p:nvPr/>
        </p:nvCxnSpPr>
        <p:spPr>
          <a:xfrm>
            <a:off x="6354618" y="3038764"/>
            <a:ext cx="0" cy="2613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168968C-18B8-118C-308D-CECAC5AECE96}"/>
              </a:ext>
            </a:extLst>
          </p:cNvPr>
          <p:cNvCxnSpPr/>
          <p:nvPr/>
        </p:nvCxnSpPr>
        <p:spPr>
          <a:xfrm>
            <a:off x="6348450" y="3038764"/>
            <a:ext cx="384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D0ECCC2-DDA5-9111-A6C5-79F5C85593E0}"/>
              </a:ext>
            </a:extLst>
          </p:cNvPr>
          <p:cNvCxnSpPr/>
          <p:nvPr/>
        </p:nvCxnSpPr>
        <p:spPr>
          <a:xfrm>
            <a:off x="6348450" y="3703782"/>
            <a:ext cx="384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08584DC-51B3-E002-D7CF-BA0E8AB27B8B}"/>
              </a:ext>
            </a:extLst>
          </p:cNvPr>
          <p:cNvCxnSpPr/>
          <p:nvPr/>
        </p:nvCxnSpPr>
        <p:spPr>
          <a:xfrm>
            <a:off x="6354618" y="4326005"/>
            <a:ext cx="384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02849CD-2951-773B-80AB-F95E14EA3664}"/>
              </a:ext>
            </a:extLst>
          </p:cNvPr>
          <p:cNvCxnSpPr/>
          <p:nvPr/>
        </p:nvCxnSpPr>
        <p:spPr>
          <a:xfrm>
            <a:off x="6348450" y="5652655"/>
            <a:ext cx="384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61D21B-CBEC-1FD4-32A4-62B0FC161E39}"/>
                  </a:ext>
                </a:extLst>
              </p:cNvPr>
              <p:cNvSpPr txBox="1"/>
              <p:nvPr/>
            </p:nvSpPr>
            <p:spPr>
              <a:xfrm>
                <a:off x="6381205" y="480635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61D21B-CBEC-1FD4-32A4-62B0FC16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05" y="4806357"/>
                <a:ext cx="3193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97D34D4-0C9A-8F16-8199-69A9765E44E3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083458" y="1373276"/>
            <a:ext cx="4792389" cy="47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0AB8CCF-ED7B-816B-3B98-19B845404927}"/>
              </a:ext>
            </a:extLst>
          </p:cNvPr>
          <p:cNvCxnSpPr>
            <a:cxnSpLocks/>
          </p:cNvCxnSpPr>
          <p:nvPr/>
        </p:nvCxnSpPr>
        <p:spPr>
          <a:xfrm>
            <a:off x="8021810" y="1376612"/>
            <a:ext cx="0" cy="36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850488A-5195-4F8A-1FFD-231A25260E65}"/>
              </a:ext>
            </a:extLst>
          </p:cNvPr>
          <p:cNvCxnSpPr>
            <a:cxnSpLocks/>
          </p:cNvCxnSpPr>
          <p:nvPr/>
        </p:nvCxnSpPr>
        <p:spPr>
          <a:xfrm>
            <a:off x="8783810" y="1376612"/>
            <a:ext cx="0" cy="36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6DBF657-30D7-208C-9764-251D3650F798}"/>
              </a:ext>
            </a:extLst>
          </p:cNvPr>
          <p:cNvCxnSpPr>
            <a:cxnSpLocks/>
          </p:cNvCxnSpPr>
          <p:nvPr/>
        </p:nvCxnSpPr>
        <p:spPr>
          <a:xfrm>
            <a:off x="9448770" y="1376611"/>
            <a:ext cx="0" cy="36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E308B61-C889-B074-5354-F429B70D7AF9}"/>
              </a:ext>
            </a:extLst>
          </p:cNvPr>
          <p:cNvCxnSpPr>
            <a:cxnSpLocks/>
          </p:cNvCxnSpPr>
          <p:nvPr/>
        </p:nvCxnSpPr>
        <p:spPr>
          <a:xfrm>
            <a:off x="10875847" y="1376611"/>
            <a:ext cx="0" cy="36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53E2BBC-DABE-5241-1D27-45B011674E72}"/>
                  </a:ext>
                </a:extLst>
              </p:cNvPr>
              <p:cNvSpPr txBox="1"/>
              <p:nvPr/>
            </p:nvSpPr>
            <p:spPr>
              <a:xfrm>
                <a:off x="9947511" y="1318358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53E2BBC-DABE-5241-1D27-45B01167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511" y="1318358"/>
                <a:ext cx="420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0" name="表格 109">
                <a:extLst>
                  <a:ext uri="{FF2B5EF4-FFF2-40B4-BE49-F238E27FC236}">
                    <a16:creationId xmlns:a16="http://schemas.microsoft.com/office/drawing/2014/main" id="{7BCA2591-8F93-9A9A-4072-47764E6000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755969"/>
                  </p:ext>
                </p:extLst>
              </p:nvPr>
            </p:nvGraphicFramePr>
            <p:xfrm>
              <a:off x="7707745" y="2681749"/>
              <a:ext cx="3546765" cy="32906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09353">
                      <a:extLst>
                        <a:ext uri="{9D8B030D-6E8A-4147-A177-3AD203B41FA5}">
                          <a16:colId xmlns:a16="http://schemas.microsoft.com/office/drawing/2014/main" val="2685183889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3673286650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2816823158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476667535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301359954"/>
                        </a:ext>
                      </a:extLst>
                    </a:gridCol>
                  </a:tblGrid>
                  <a:tr h="6581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E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241768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E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913267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E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751154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E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733900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E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165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0" name="表格 109">
                <a:extLst>
                  <a:ext uri="{FF2B5EF4-FFF2-40B4-BE49-F238E27FC236}">
                    <a16:creationId xmlns:a16="http://schemas.microsoft.com/office/drawing/2014/main" id="{7BCA2591-8F93-9A9A-4072-47764E6000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755969"/>
                  </p:ext>
                </p:extLst>
              </p:nvPr>
            </p:nvGraphicFramePr>
            <p:xfrm>
              <a:off x="7707745" y="2681749"/>
              <a:ext cx="3546765" cy="32906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09353">
                      <a:extLst>
                        <a:ext uri="{9D8B030D-6E8A-4147-A177-3AD203B41FA5}">
                          <a16:colId xmlns:a16="http://schemas.microsoft.com/office/drawing/2014/main" val="2685183889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3673286650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2816823158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476667535"/>
                        </a:ext>
                      </a:extLst>
                    </a:gridCol>
                    <a:gridCol w="709353">
                      <a:extLst>
                        <a:ext uri="{9D8B030D-6E8A-4147-A177-3AD203B41FA5}">
                          <a16:colId xmlns:a16="http://schemas.microsoft.com/office/drawing/2014/main" val="301359954"/>
                        </a:ext>
                      </a:extLst>
                    </a:gridCol>
                  </a:tblGrid>
                  <a:tr h="6581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926" r="-400000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724" t="-926" r="-303448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926" r="-200855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586" t="-926" r="-102586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9145" t="-926" r="-1709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241768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100926" r="-400000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724" t="-100926" r="-303448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0926" r="-200855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586" t="-100926" r="-10258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9145" t="-100926" r="-1709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913267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199083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724" t="-199083" r="-3034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99083" r="-2008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586" t="-199083" r="-1025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9145" t="-199083" r="-170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751154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301852" r="-40000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724" t="-301852" r="-303448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301852" r="-20085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586" t="-301852" r="-102586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9145" t="-301852" r="-1709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733900"/>
                      </a:ext>
                    </a:extLst>
                  </a:tr>
                  <a:tr h="6581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401852" r="-4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724" t="-401852" r="-30344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401852" r="-20085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586" t="-401852" r="-102586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9145" t="-401852" r="-1709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1655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027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Haoru</dc:creator>
  <cp:lastModifiedBy>Li, Haoru</cp:lastModifiedBy>
  <cp:revision>1</cp:revision>
  <dcterms:created xsi:type="dcterms:W3CDTF">2024-12-01T05:42:38Z</dcterms:created>
  <dcterms:modified xsi:type="dcterms:W3CDTF">2024-12-01T06:34:28Z</dcterms:modified>
</cp:coreProperties>
</file>