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5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4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00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5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9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3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1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8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3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6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4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Изображение выглядит как закрыть, удаленный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D105773A-1512-4671-887F-6E382B2D0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939A4-668B-4235-91CB-19D081D36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ru-RU" sz="4100"/>
              <a:t>Домашнее задание №</a:t>
            </a:r>
            <a:r>
              <a:rPr lang="en-US" sz="4100"/>
              <a:t>2</a:t>
            </a:r>
            <a:endParaRPr lang="ru-RU" sz="41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90A50A-C109-4D39-98C7-5361B61B7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1400" dirty="0">
                <a:solidFill>
                  <a:srgbClr val="8995D3"/>
                </a:solidFill>
              </a:rPr>
              <a:t>Попов Олег БПИ197</a:t>
            </a:r>
            <a:br>
              <a:rPr lang="ru-RU" sz="1400" dirty="0">
                <a:solidFill>
                  <a:srgbClr val="8995D3"/>
                </a:solidFill>
              </a:rPr>
            </a:br>
            <a:r>
              <a:rPr lang="ru-RU" sz="1400" dirty="0">
                <a:solidFill>
                  <a:srgbClr val="8995D3"/>
                </a:solidFill>
              </a:rPr>
              <a:t>Вариант - 18</a:t>
            </a:r>
          </a:p>
        </p:txBody>
      </p:sp>
    </p:spTree>
    <p:extLst>
      <p:ext uri="{BB962C8B-B14F-4D97-AF65-F5344CB8AC3E}">
        <p14:creationId xmlns:p14="http://schemas.microsoft.com/office/powerpoint/2010/main" val="382146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971C-9567-4599-9978-7FBC6823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работы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3BC049-2A92-4A00-92D7-18993A266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1365" r="1" b="7510"/>
          <a:stretch/>
        </p:blipFill>
        <p:spPr>
          <a:xfrm>
            <a:off x="2204720" y="1940560"/>
            <a:ext cx="7804328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2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971C-9567-4599-9978-7FBC6823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Примеры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A63F8-8252-4D2C-AC88-51FF6360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8995D3"/>
                </a:solidFill>
              </a:rPr>
              <a:t>Примеры неверного ввода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A0BFE6-084B-40A8-A972-F9A60E0F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" y="1328669"/>
            <a:ext cx="10912112" cy="2564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4040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Bookman Old Style</vt:lpstr>
      <vt:lpstr>Franklin Gothic Book</vt:lpstr>
      <vt:lpstr>Wingdings 2</vt:lpstr>
      <vt:lpstr>SlateVTI</vt:lpstr>
      <vt:lpstr>Домашнее задание №2</vt:lpstr>
      <vt:lpstr>Примеры работы</vt:lpstr>
      <vt:lpstr>Примеры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 №2</dc:title>
  <dc:creator>Попов Олег Олегович</dc:creator>
  <cp:lastModifiedBy>Попов Олег Олегович</cp:lastModifiedBy>
  <cp:revision>1</cp:revision>
  <dcterms:created xsi:type="dcterms:W3CDTF">2020-10-04T20:43:55Z</dcterms:created>
  <dcterms:modified xsi:type="dcterms:W3CDTF">2020-10-04T20:52:15Z</dcterms:modified>
</cp:coreProperties>
</file>