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Q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1"/>
    <p:restoredTop sz="94694"/>
  </p:normalViewPr>
  <p:slideViewPr>
    <p:cSldViewPr snapToGrid="0">
      <p:cViewPr varScale="1">
        <p:scale>
          <a:sx n="107" d="100"/>
          <a:sy n="107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3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6/28/24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14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45940EDF-0838-4CE8-0BE1-5E09349AD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0464" r="1" b="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247AB7-5684-86F3-9513-CED23B2FD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QA" dirty="0">
                <a:solidFill>
                  <a:srgbClr val="FFFFFF"/>
                </a:solidFill>
              </a:rPr>
              <a:t>Flask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37D73-DE45-0785-7E7D-D959E0BD3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QA" dirty="0">
                <a:solidFill>
                  <a:srgbClr val="FFFFFF"/>
                </a:solidFill>
              </a:rPr>
              <a:t>Hassan Eisa</a:t>
            </a:r>
          </a:p>
          <a:p>
            <a:r>
              <a:rPr lang="en-QA" dirty="0">
                <a:solidFill>
                  <a:srgbClr val="FFFFFF"/>
                </a:solidFill>
              </a:rPr>
              <a:t>LISUM34</a:t>
            </a:r>
          </a:p>
          <a:p>
            <a:r>
              <a:rPr lang="en-QA" dirty="0">
                <a:solidFill>
                  <a:srgbClr val="FFFFFF"/>
                </a:solidFill>
              </a:rPr>
              <a:t>28th of June, 2024</a:t>
            </a:r>
          </a:p>
        </p:txBody>
      </p:sp>
    </p:spTree>
    <p:extLst>
      <p:ext uri="{BB962C8B-B14F-4D97-AF65-F5344CB8AC3E}">
        <p14:creationId xmlns:p14="http://schemas.microsoft.com/office/powerpoint/2010/main" val="358281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97D9-83ED-7A1B-BE77-56F13F973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78" b="20112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F898A-C5C8-D2DA-E459-26C88FE12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43294"/>
            <a:ext cx="9923708" cy="1020188"/>
          </a:xfrm>
        </p:spPr>
        <p:txBody>
          <a:bodyPr anchor="t">
            <a:normAutofit/>
          </a:bodyPr>
          <a:lstStyle/>
          <a:p>
            <a:pPr algn="l"/>
            <a:r>
              <a:rPr lang="en-QA" sz="6000" dirty="0">
                <a:solidFill>
                  <a:srgbClr val="FFFFFF"/>
                </a:solidFill>
              </a:rPr>
              <a:t>Selecting Toy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E7E00-1374-0157-502D-8747C4491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2315053"/>
            <a:ext cx="9923711" cy="818775"/>
          </a:xfrm>
        </p:spPr>
        <p:txBody>
          <a:bodyPr anchor="t">
            <a:normAutofit/>
          </a:bodyPr>
          <a:lstStyle/>
          <a:p>
            <a:pPr algn="l"/>
            <a:endParaRPr lang="en-QA" sz="2200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062215E-0E48-8C04-A700-D4569B63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92" y="2235087"/>
            <a:ext cx="9935156" cy="42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1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97D9-83ED-7A1B-BE77-56F13F973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78" b="20112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F898A-C5C8-D2DA-E459-26C88FE12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43294"/>
            <a:ext cx="9923708" cy="1020188"/>
          </a:xfrm>
        </p:spPr>
        <p:txBody>
          <a:bodyPr anchor="t">
            <a:normAutofit/>
          </a:bodyPr>
          <a:lstStyle/>
          <a:p>
            <a:pPr algn="l"/>
            <a:r>
              <a:rPr lang="en-QA" sz="6000" dirty="0">
                <a:solidFill>
                  <a:srgbClr val="FFFFFF"/>
                </a:solidFill>
              </a:rPr>
              <a:t>Save the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E7E00-1374-0157-502D-8747C4491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2315053"/>
            <a:ext cx="9923711" cy="818775"/>
          </a:xfrm>
        </p:spPr>
        <p:txBody>
          <a:bodyPr anchor="t">
            <a:normAutofit/>
          </a:bodyPr>
          <a:lstStyle/>
          <a:p>
            <a:pPr algn="l"/>
            <a:endParaRPr lang="en-QA" sz="2200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5D84D09-2BED-141E-A358-0C72BF56A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5" y="2182757"/>
            <a:ext cx="10951726" cy="44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97D9-83ED-7A1B-BE77-56F13F973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78" b="20112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F898A-C5C8-D2DA-E459-26C88FE12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43294"/>
            <a:ext cx="9923708" cy="1020188"/>
          </a:xfrm>
        </p:spPr>
        <p:txBody>
          <a:bodyPr anchor="t">
            <a:normAutofit/>
          </a:bodyPr>
          <a:lstStyle/>
          <a:p>
            <a:pPr algn="l"/>
            <a:r>
              <a:rPr lang="en-QA" sz="6000" dirty="0">
                <a:solidFill>
                  <a:srgbClr val="FFFFFF"/>
                </a:solidFill>
              </a:rPr>
              <a:t>Flask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E7E00-1374-0157-502D-8747C4491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2315053"/>
            <a:ext cx="9923711" cy="818775"/>
          </a:xfrm>
        </p:spPr>
        <p:txBody>
          <a:bodyPr anchor="t">
            <a:normAutofit/>
          </a:bodyPr>
          <a:lstStyle/>
          <a:p>
            <a:pPr algn="l"/>
            <a:endParaRPr lang="en-QA" sz="2200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D911F18-8CB0-0AA1-A843-ACAD420B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16" y="2077634"/>
            <a:ext cx="9925231" cy="46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1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73F9-F300-5B75-CF0E-5AB76B0F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QA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0DF76B9-000F-DF77-3C6B-1FB956AFF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365125"/>
            <a:ext cx="4917017" cy="6127750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B556B0AF-7A30-8014-D28A-79D5877B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5125"/>
            <a:ext cx="593830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0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73F9-F300-5B75-CF0E-5AB76B0F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QA" dirty="0"/>
          </a:p>
        </p:txBody>
      </p:sp>
      <p:pic>
        <p:nvPicPr>
          <p:cNvPr id="8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E2DA243C-BA27-52F3-D45A-C196C58B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5706533" cy="612775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F39428D-F83B-29B9-0029-18CB3D185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907" y="365125"/>
            <a:ext cx="6153150" cy="61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2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73F9-F300-5B75-CF0E-5AB76B0F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F606-4B0D-1A42-5149-B110A75C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QA" dirty="0"/>
              <a:t>Hassan Eisa</a:t>
            </a:r>
          </a:p>
          <a:p>
            <a:r>
              <a:rPr lang="en-QA" dirty="0"/>
              <a:t>LISUM34</a:t>
            </a:r>
          </a:p>
        </p:txBody>
      </p:sp>
    </p:spTree>
    <p:extLst>
      <p:ext uri="{BB962C8B-B14F-4D97-AF65-F5344CB8AC3E}">
        <p14:creationId xmlns:p14="http://schemas.microsoft.com/office/powerpoint/2010/main" val="225379470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AvenirNext LT Pro Medium</vt:lpstr>
      <vt:lpstr>Calibri</vt:lpstr>
      <vt:lpstr>Gill Sans Nova</vt:lpstr>
      <vt:lpstr>ConfettiVTI</vt:lpstr>
      <vt:lpstr>Flask Deployment</vt:lpstr>
      <vt:lpstr>Selecting Toy Data</vt:lpstr>
      <vt:lpstr>Save the Model</vt:lpstr>
      <vt:lpstr>Flask Deployment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Deployment</dc:title>
  <dc:creator>Hassan Faiz Hussein Eisa</dc:creator>
  <cp:lastModifiedBy>Hassan Faiz Hussein Eisa</cp:lastModifiedBy>
  <cp:revision>1</cp:revision>
  <dcterms:created xsi:type="dcterms:W3CDTF">2024-06-28T18:55:58Z</dcterms:created>
  <dcterms:modified xsi:type="dcterms:W3CDTF">2024-06-28T19:06:53Z</dcterms:modified>
</cp:coreProperties>
</file>