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28"/>
    <p:restoredTop sz="94694"/>
  </p:normalViewPr>
  <p:slideViewPr>
    <p:cSldViewPr snapToGrid="0">
      <p:cViewPr varScale="1">
        <p:scale>
          <a:sx n="78" d="100"/>
          <a:sy n="78" d="100"/>
        </p:scale>
        <p:origin x="19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7/19/24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assanfaizeisa@outlook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A56D-4A2D-B3BC-B6D2-84EF9479CE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Project Documentation: Bank Marketing Campaign</a:t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endParaRPr lang="en-Q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F7925-3FFB-452E-1F8E-05EFC7C60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816" y="4947557"/>
            <a:ext cx="9101442" cy="1910443"/>
          </a:xfrm>
        </p:spPr>
        <p:txBody>
          <a:bodyPr>
            <a:normAutofit fontScale="85000" lnSpcReduction="20000"/>
          </a:bodyPr>
          <a:lstStyle/>
          <a:p>
            <a:r>
              <a:rPr lang="en-QA" dirty="0"/>
              <a:t>Individual Group:</a:t>
            </a:r>
          </a:p>
          <a:p>
            <a:r>
              <a:rPr lang="en-QA" dirty="0"/>
              <a:t>Hassan Eisa</a:t>
            </a:r>
          </a:p>
          <a:p>
            <a:r>
              <a:rPr lang="en-QA" dirty="0">
                <a:hlinkClick r:id="rId2"/>
              </a:rPr>
              <a:t>hassanfaizeisa@outlook.com</a:t>
            </a:r>
            <a:endParaRPr lang="en-QA" dirty="0"/>
          </a:p>
          <a:p>
            <a:r>
              <a:rPr lang="en-QA" dirty="0"/>
              <a:t>Qatar</a:t>
            </a:r>
          </a:p>
          <a:p>
            <a:r>
              <a:rPr lang="en-QA" dirty="0"/>
              <a:t>Qatar University Student</a:t>
            </a:r>
          </a:p>
          <a:p>
            <a:r>
              <a:rPr lang="en-QA" dirty="0"/>
              <a:t>Data Science Specialization</a:t>
            </a:r>
          </a:p>
        </p:txBody>
      </p:sp>
    </p:spTree>
    <p:extLst>
      <p:ext uri="{BB962C8B-B14F-4D97-AF65-F5344CB8AC3E}">
        <p14:creationId xmlns:p14="http://schemas.microsoft.com/office/powerpoint/2010/main" val="162521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C8F3F-C4C9-1922-2E2C-7BB8A54DE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QA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2773-91C4-1E4D-E0FC-37C6FDA64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problem statement and its relevance to ABC Bank.</a:t>
            </a:r>
          </a:p>
          <a:p>
            <a:r>
              <a:rPr lang="en-US" dirty="0"/>
              <a:t>Outline the objectives and expected outcomes from the project.</a:t>
            </a:r>
          </a:p>
          <a:p>
            <a:endParaRPr lang="en-US" dirty="0"/>
          </a:p>
          <a:p>
            <a:r>
              <a:rPr lang="en-US" dirty="0"/>
              <a:t>ABC Bank aims to predict whether clients will subscribe to a term deposit based on their past interactions with the bank. </a:t>
            </a:r>
          </a:p>
          <a:p>
            <a:r>
              <a:rPr lang="en-US" dirty="0"/>
              <a:t>The goal is to optimize marketing efforts by targeting clients with a higher likelihood of subscribing, thus maximizing resource efficiency.</a:t>
            </a:r>
          </a:p>
          <a:p>
            <a:endParaRPr lang="en-QA" dirty="0"/>
          </a:p>
        </p:txBody>
      </p:sp>
    </p:spTree>
    <p:extLst>
      <p:ext uri="{BB962C8B-B14F-4D97-AF65-F5344CB8AC3E}">
        <p14:creationId xmlns:p14="http://schemas.microsoft.com/office/powerpoint/2010/main" val="116603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B5A62-5FF3-D235-AE19-FB5319CC2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  <a:endParaRPr lang="en-Q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68A4-8332-C366-5F90-9E438A658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bank wants to leverage a machine learning model to identify potential term deposit subscribers. </a:t>
            </a:r>
          </a:p>
          <a:p>
            <a:r>
              <a:rPr lang="en-US" dirty="0"/>
              <a:t>By doing so, they intend to reduce marketing costs and streamline their campaign efforts.</a:t>
            </a:r>
          </a:p>
          <a:p>
            <a:endParaRPr lang="en-QA" dirty="0"/>
          </a:p>
        </p:txBody>
      </p:sp>
    </p:spTree>
    <p:extLst>
      <p:ext uri="{BB962C8B-B14F-4D97-AF65-F5344CB8AC3E}">
        <p14:creationId xmlns:p14="http://schemas.microsoft.com/office/powerpoint/2010/main" val="398841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390C8-CEF8-CD0B-5AF0-1740F31A73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QA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A5CE7-20F0-3642-3BF3-A157C1C4C6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QA"/>
              <a:t>Hassan EIsa</a:t>
            </a:r>
          </a:p>
        </p:txBody>
      </p:sp>
    </p:spTree>
    <p:extLst>
      <p:ext uri="{BB962C8B-B14F-4D97-AF65-F5344CB8AC3E}">
        <p14:creationId xmlns:p14="http://schemas.microsoft.com/office/powerpoint/2010/main" val="4126563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</TotalTime>
  <Words>130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Quotable</vt:lpstr>
      <vt:lpstr>Project Documentation: Bank Marketing Campaign </vt:lpstr>
      <vt:lpstr>Problem Description</vt:lpstr>
      <vt:lpstr>Business Understanding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Documentation: Bank Marketing Campaign </dc:title>
  <dc:creator>Hassan Faiz Hussein Eisa</dc:creator>
  <cp:lastModifiedBy>Hassan Faiz Hussein Eisa</cp:lastModifiedBy>
  <cp:revision>1</cp:revision>
  <dcterms:created xsi:type="dcterms:W3CDTF">2024-07-19T17:49:38Z</dcterms:created>
  <dcterms:modified xsi:type="dcterms:W3CDTF">2024-07-19T17:54:06Z</dcterms:modified>
</cp:coreProperties>
</file>