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1" r:id="rId5"/>
    <p:sldId id="265" r:id="rId6"/>
    <p:sldId id="258" r:id="rId7"/>
    <p:sldId id="266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5F"/>
    <a:srgbClr val="0295D0"/>
    <a:srgbClr val="03B2F5"/>
    <a:srgbClr val="000000"/>
    <a:srgbClr val="4E3338"/>
    <a:srgbClr val="003635"/>
    <a:srgbClr val="9EFF29"/>
    <a:srgbClr val="C80064"/>
    <a:srgbClr val="C33A1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7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CDD28-B68F-44CC-8783-370FA7728541}" type="doc">
      <dgm:prSet loTypeId="urn:diagrams.loki3.com/VaryingWidthList" loCatId="officeonline" qsTypeId="urn:microsoft.com/office/officeart/2005/8/quickstyle/simple1" qsCatId="simple" csTypeId="urn:microsoft.com/office/officeart/2005/8/colors/accent1_2" csCatId="accent1" phldr="1"/>
      <dgm:spPr/>
    </dgm:pt>
    <dgm:pt modelId="{1FCB0EA0-C2D2-4085-9562-ABF5373C33A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>
            <a:spcAft>
              <a:spcPts val="0"/>
            </a:spcAft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    Introduction</a:t>
          </a:r>
          <a:r>
            <a:rPr lang="en-US" sz="19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	</a:t>
          </a:r>
          <a:endParaRPr lang="en-GB" sz="19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E424A515-2D86-48C9-B24A-6F234C1DF1D7}" type="parTrans" cxnId="{26CADC00-3B92-4B1D-A37A-279ADE1E605B}">
      <dgm:prSet/>
      <dgm:spPr/>
      <dgm:t>
        <a:bodyPr/>
        <a:lstStyle/>
        <a:p>
          <a:endParaRPr lang="en-GB"/>
        </a:p>
      </dgm:t>
    </dgm:pt>
    <dgm:pt modelId="{A27875E8-911F-4B90-96D9-354887F48A43}" type="sibTrans" cxnId="{26CADC00-3B92-4B1D-A37A-279ADE1E605B}">
      <dgm:prSet/>
      <dgm:spPr/>
      <dgm:t>
        <a:bodyPr/>
        <a:lstStyle/>
        <a:p>
          <a:endParaRPr lang="en-GB"/>
        </a:p>
      </dgm:t>
    </dgm:pt>
    <dgm:pt modelId="{9205A118-AEDE-4B45-B994-3726C721382A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Project</a:t>
          </a:r>
          <a:r>
            <a:rPr lang="en-US" sz="19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Components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latin typeface="Calibri"/>
            <a:ea typeface="+mn-ea"/>
            <a:cs typeface="+mn-cs"/>
          </a:endParaRPr>
        </a:p>
      </dgm:t>
    </dgm:pt>
    <dgm:pt modelId="{0403A381-DBAA-4C09-9691-64CEB7A2753E}" type="parTrans" cxnId="{75601F7D-07E0-475A-AD37-6F32E9886D49}">
      <dgm:prSet/>
      <dgm:spPr/>
      <dgm:t>
        <a:bodyPr/>
        <a:lstStyle/>
        <a:p>
          <a:endParaRPr lang="en-GB"/>
        </a:p>
      </dgm:t>
    </dgm:pt>
    <dgm:pt modelId="{80BB77CC-DDF9-4548-B019-0C3E4592B32B}" type="sibTrans" cxnId="{75601F7D-07E0-475A-AD37-6F32E9886D49}">
      <dgm:prSet/>
      <dgm:spPr/>
      <dgm:t>
        <a:bodyPr/>
        <a:lstStyle/>
        <a:p>
          <a:endParaRPr lang="en-GB"/>
        </a:p>
      </dgm:t>
    </dgm:pt>
    <dgm:pt modelId="{638BF8C6-34CE-4CF5-B298-31BF62A868FE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arenR"/>
          </a:pP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Communication</a:t>
          </a: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Protocols</a:t>
          </a:r>
          <a:endParaRPr lang="en-GB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B51737F9-FE4C-4F63-9C53-B20B5B58B43C}" type="parTrans" cxnId="{72891236-6CC0-40E3-88D5-F341401F7586}">
      <dgm:prSet/>
      <dgm:spPr/>
      <dgm:t>
        <a:bodyPr/>
        <a:lstStyle/>
        <a:p>
          <a:endParaRPr lang="en-GB"/>
        </a:p>
      </dgm:t>
    </dgm:pt>
    <dgm:pt modelId="{841ED638-4432-4B2B-ACCE-68D5BAB5DE58}" type="sibTrans" cxnId="{72891236-6CC0-40E3-88D5-F341401F7586}">
      <dgm:prSet/>
      <dgm:spPr/>
      <dgm:t>
        <a:bodyPr/>
        <a:lstStyle/>
        <a:p>
          <a:endParaRPr lang="en-GB"/>
        </a:p>
      </dgm:t>
    </dgm:pt>
    <dgm:pt modelId="{35AB0859-7E0E-464D-AC4E-7E67A657DC19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arenR"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System Explanation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8F6FAC32-7557-453F-ACB5-F3F1DAD2F302}" type="parTrans" cxnId="{31735484-560A-44BA-B8EC-ED50AD1C4AF7}">
      <dgm:prSet/>
      <dgm:spPr/>
      <dgm:t>
        <a:bodyPr/>
        <a:lstStyle/>
        <a:p>
          <a:endParaRPr lang="en-GB"/>
        </a:p>
      </dgm:t>
    </dgm:pt>
    <dgm:pt modelId="{50829C71-1ECD-45DE-8CDE-AD550D8BCE24}" type="sibTrans" cxnId="{31735484-560A-44BA-B8EC-ED50AD1C4AF7}">
      <dgm:prSet/>
      <dgm:spPr/>
      <dgm:t>
        <a:bodyPr/>
        <a:lstStyle/>
        <a:p>
          <a:endParaRPr lang="en-GB"/>
        </a:p>
      </dgm:t>
    </dgm:pt>
    <dgm:pt modelId="{6BF9C73D-177A-45AE-B274-15279B236042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arenR"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Flow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Chart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latin typeface="Calibri"/>
            <a:ea typeface="+mn-ea"/>
            <a:cs typeface="+mn-cs"/>
          </a:endParaRPr>
        </a:p>
      </dgm:t>
    </dgm:pt>
    <dgm:pt modelId="{4D1F45C6-F154-4073-8F18-E20FC3ECF960}" type="parTrans" cxnId="{AF70CB7D-28B8-4416-BB25-62F7A213A6AD}">
      <dgm:prSet/>
      <dgm:spPr/>
      <dgm:t>
        <a:bodyPr/>
        <a:lstStyle/>
        <a:p>
          <a:endParaRPr lang="en-GB"/>
        </a:p>
      </dgm:t>
    </dgm:pt>
    <dgm:pt modelId="{3C52644F-8DAC-450C-BED9-56BC5C13EE36}" type="sibTrans" cxnId="{AF70CB7D-28B8-4416-BB25-62F7A213A6AD}">
      <dgm:prSet/>
      <dgm:spPr/>
      <dgm:t>
        <a:bodyPr/>
        <a:lstStyle/>
        <a:p>
          <a:endParaRPr lang="en-GB"/>
        </a:p>
      </dgm:t>
    </dgm:pt>
    <dgm:pt modelId="{45FFE096-F9AD-4BBA-BCB1-060F0194B35D}" type="pres">
      <dgm:prSet presAssocID="{40BCDD28-B68F-44CC-8783-370FA7728541}" presName="Name0" presStyleCnt="0">
        <dgm:presLayoutVars>
          <dgm:resizeHandles/>
        </dgm:presLayoutVars>
      </dgm:prSet>
      <dgm:spPr/>
    </dgm:pt>
    <dgm:pt modelId="{CA353106-78BC-409D-8060-7F9FF61741F2}" type="pres">
      <dgm:prSet presAssocID="{1FCB0EA0-C2D2-4085-9562-ABF5373C33A5}" presName="text" presStyleLbl="node1" presStyleIdx="0" presStyleCnt="5" custScaleX="435152" custScaleY="22588">
        <dgm:presLayoutVars>
          <dgm:bulletEnabled val="1"/>
        </dgm:presLayoutVars>
      </dgm:prSet>
      <dgm:spPr/>
    </dgm:pt>
    <dgm:pt modelId="{642B33A6-3833-4684-926D-5A618E7B9B8E}" type="pres">
      <dgm:prSet presAssocID="{A27875E8-911F-4B90-96D9-354887F48A43}" presName="space" presStyleCnt="0"/>
      <dgm:spPr/>
    </dgm:pt>
    <dgm:pt modelId="{A00D7164-5F26-467A-A22E-4201C1FC67C9}" type="pres">
      <dgm:prSet presAssocID="{9205A118-AEDE-4B45-B994-3726C721382A}" presName="text" presStyleLbl="node1" presStyleIdx="1" presStyleCnt="5" custScaleX="435152" custScaleY="22676">
        <dgm:presLayoutVars>
          <dgm:bulletEnabled val="1"/>
        </dgm:presLayoutVars>
      </dgm:prSet>
      <dgm:spPr/>
    </dgm:pt>
    <dgm:pt modelId="{2276726D-9535-4345-8221-F45836705F00}" type="pres">
      <dgm:prSet presAssocID="{80BB77CC-DDF9-4548-B019-0C3E4592B32B}" presName="space" presStyleCnt="0"/>
      <dgm:spPr/>
    </dgm:pt>
    <dgm:pt modelId="{7CABE62E-3BBE-4737-85C3-653688A8F385}" type="pres">
      <dgm:prSet presAssocID="{638BF8C6-34CE-4CF5-B298-31BF62A868FE}" presName="text" presStyleLbl="node1" presStyleIdx="2" presStyleCnt="5" custScaleX="435152" custScaleY="23449">
        <dgm:presLayoutVars>
          <dgm:bulletEnabled val="1"/>
        </dgm:presLayoutVars>
      </dgm:prSet>
      <dgm:spPr/>
    </dgm:pt>
    <dgm:pt modelId="{2B9EE602-49B7-41C0-8049-55D36A3599EE}" type="pres">
      <dgm:prSet presAssocID="{841ED638-4432-4B2B-ACCE-68D5BAB5DE58}" presName="space" presStyleCnt="0"/>
      <dgm:spPr/>
    </dgm:pt>
    <dgm:pt modelId="{AC4CA702-82F9-4556-9D9D-868EB5AE4604}" type="pres">
      <dgm:prSet presAssocID="{35AB0859-7E0E-464D-AC4E-7E67A657DC19}" presName="text" presStyleLbl="node1" presStyleIdx="3" presStyleCnt="5" custScaleX="250864" custScaleY="24351">
        <dgm:presLayoutVars>
          <dgm:bulletEnabled val="1"/>
        </dgm:presLayoutVars>
      </dgm:prSet>
      <dgm:spPr/>
    </dgm:pt>
    <dgm:pt modelId="{3C7D6956-4213-4917-B381-99B5D91872B9}" type="pres">
      <dgm:prSet presAssocID="{50829C71-1ECD-45DE-8CDE-AD550D8BCE24}" presName="space" presStyleCnt="0"/>
      <dgm:spPr/>
    </dgm:pt>
    <dgm:pt modelId="{6797D19D-CC48-4A5E-8CC8-2F498FA9F779}" type="pres">
      <dgm:prSet presAssocID="{6BF9C73D-177A-45AE-B274-15279B236042}" presName="text" presStyleLbl="node1" presStyleIdx="4" presStyleCnt="5" custScaleX="492606" custScaleY="24540">
        <dgm:presLayoutVars>
          <dgm:bulletEnabled val="1"/>
        </dgm:presLayoutVars>
      </dgm:prSet>
      <dgm:spPr/>
    </dgm:pt>
  </dgm:ptLst>
  <dgm:cxnLst>
    <dgm:cxn modelId="{26CADC00-3B92-4B1D-A37A-279ADE1E605B}" srcId="{40BCDD28-B68F-44CC-8783-370FA7728541}" destId="{1FCB0EA0-C2D2-4085-9562-ABF5373C33A5}" srcOrd="0" destOrd="0" parTransId="{E424A515-2D86-48C9-B24A-6F234C1DF1D7}" sibTransId="{A27875E8-911F-4B90-96D9-354887F48A43}"/>
    <dgm:cxn modelId="{72891236-6CC0-40E3-88D5-F341401F7586}" srcId="{40BCDD28-B68F-44CC-8783-370FA7728541}" destId="{638BF8C6-34CE-4CF5-B298-31BF62A868FE}" srcOrd="2" destOrd="0" parTransId="{B51737F9-FE4C-4F63-9C53-B20B5B58B43C}" sibTransId="{841ED638-4432-4B2B-ACCE-68D5BAB5DE58}"/>
    <dgm:cxn modelId="{AFA4EE3E-1E1A-40AD-B185-CA71AC245700}" type="presOf" srcId="{1FCB0EA0-C2D2-4085-9562-ABF5373C33A5}" destId="{CA353106-78BC-409D-8060-7F9FF61741F2}" srcOrd="0" destOrd="0" presId="urn:diagrams.loki3.com/VaryingWidthList"/>
    <dgm:cxn modelId="{90DD6875-C3E0-461A-BDE9-4C92F87FE5EB}" type="presOf" srcId="{6BF9C73D-177A-45AE-B274-15279B236042}" destId="{6797D19D-CC48-4A5E-8CC8-2F498FA9F779}" srcOrd="0" destOrd="0" presId="urn:diagrams.loki3.com/VaryingWidthList"/>
    <dgm:cxn modelId="{75601F7D-07E0-475A-AD37-6F32E9886D49}" srcId="{40BCDD28-B68F-44CC-8783-370FA7728541}" destId="{9205A118-AEDE-4B45-B994-3726C721382A}" srcOrd="1" destOrd="0" parTransId="{0403A381-DBAA-4C09-9691-64CEB7A2753E}" sibTransId="{80BB77CC-DDF9-4548-B019-0C3E4592B32B}"/>
    <dgm:cxn modelId="{AF70CB7D-28B8-4416-BB25-62F7A213A6AD}" srcId="{40BCDD28-B68F-44CC-8783-370FA7728541}" destId="{6BF9C73D-177A-45AE-B274-15279B236042}" srcOrd="4" destOrd="0" parTransId="{4D1F45C6-F154-4073-8F18-E20FC3ECF960}" sibTransId="{3C52644F-8DAC-450C-BED9-56BC5C13EE36}"/>
    <dgm:cxn modelId="{31735484-560A-44BA-B8EC-ED50AD1C4AF7}" srcId="{40BCDD28-B68F-44CC-8783-370FA7728541}" destId="{35AB0859-7E0E-464D-AC4E-7E67A657DC19}" srcOrd="3" destOrd="0" parTransId="{8F6FAC32-7557-453F-ACB5-F3F1DAD2F302}" sibTransId="{50829C71-1ECD-45DE-8CDE-AD550D8BCE24}"/>
    <dgm:cxn modelId="{B5B04287-F145-4DC8-9332-8EB754EE0135}" type="presOf" srcId="{638BF8C6-34CE-4CF5-B298-31BF62A868FE}" destId="{7CABE62E-3BBE-4737-85C3-653688A8F385}" srcOrd="0" destOrd="0" presId="urn:diagrams.loki3.com/VaryingWidthList"/>
    <dgm:cxn modelId="{698C2B89-8E7C-4E99-A189-725BF8042062}" type="presOf" srcId="{9205A118-AEDE-4B45-B994-3726C721382A}" destId="{A00D7164-5F26-467A-A22E-4201C1FC67C9}" srcOrd="0" destOrd="0" presId="urn:diagrams.loki3.com/VaryingWidthList"/>
    <dgm:cxn modelId="{F4B81CFA-3280-424A-B50E-32FBA43C3209}" type="presOf" srcId="{40BCDD28-B68F-44CC-8783-370FA7728541}" destId="{45FFE096-F9AD-4BBA-BCB1-060F0194B35D}" srcOrd="0" destOrd="0" presId="urn:diagrams.loki3.com/VaryingWidthList"/>
    <dgm:cxn modelId="{F1E7C3FB-54CC-4AEE-BE19-9F12078ACD40}" type="presOf" srcId="{35AB0859-7E0E-464D-AC4E-7E67A657DC19}" destId="{AC4CA702-82F9-4556-9D9D-868EB5AE4604}" srcOrd="0" destOrd="0" presId="urn:diagrams.loki3.com/VaryingWidthList"/>
    <dgm:cxn modelId="{EBFE5061-83B5-4779-B138-B34556E44434}" type="presParOf" srcId="{45FFE096-F9AD-4BBA-BCB1-060F0194B35D}" destId="{CA353106-78BC-409D-8060-7F9FF61741F2}" srcOrd="0" destOrd="0" presId="urn:diagrams.loki3.com/VaryingWidthList"/>
    <dgm:cxn modelId="{9EC1B9A3-4208-49B4-84B4-29BC8A601F50}" type="presParOf" srcId="{45FFE096-F9AD-4BBA-BCB1-060F0194B35D}" destId="{642B33A6-3833-4684-926D-5A618E7B9B8E}" srcOrd="1" destOrd="0" presId="urn:diagrams.loki3.com/VaryingWidthList"/>
    <dgm:cxn modelId="{A3608FE9-DAAF-4932-AED3-E6C4BB4324BA}" type="presParOf" srcId="{45FFE096-F9AD-4BBA-BCB1-060F0194B35D}" destId="{A00D7164-5F26-467A-A22E-4201C1FC67C9}" srcOrd="2" destOrd="0" presId="urn:diagrams.loki3.com/VaryingWidthList"/>
    <dgm:cxn modelId="{4C1AC242-DFD5-4895-92C4-54409AF96F7E}" type="presParOf" srcId="{45FFE096-F9AD-4BBA-BCB1-060F0194B35D}" destId="{2276726D-9535-4345-8221-F45836705F00}" srcOrd="3" destOrd="0" presId="urn:diagrams.loki3.com/VaryingWidthList"/>
    <dgm:cxn modelId="{17105CAB-7939-4A4E-8064-9265CFA36BAD}" type="presParOf" srcId="{45FFE096-F9AD-4BBA-BCB1-060F0194B35D}" destId="{7CABE62E-3BBE-4737-85C3-653688A8F385}" srcOrd="4" destOrd="0" presId="urn:diagrams.loki3.com/VaryingWidthList"/>
    <dgm:cxn modelId="{558B6808-3600-43DC-87A0-C4FC89C43231}" type="presParOf" srcId="{45FFE096-F9AD-4BBA-BCB1-060F0194B35D}" destId="{2B9EE602-49B7-41C0-8049-55D36A3599EE}" srcOrd="5" destOrd="0" presId="urn:diagrams.loki3.com/VaryingWidthList"/>
    <dgm:cxn modelId="{4E3881B1-AEE9-4051-A783-CA68FDC93875}" type="presParOf" srcId="{45FFE096-F9AD-4BBA-BCB1-060F0194B35D}" destId="{AC4CA702-82F9-4556-9D9D-868EB5AE4604}" srcOrd="6" destOrd="0" presId="urn:diagrams.loki3.com/VaryingWidthList"/>
    <dgm:cxn modelId="{AD9F6FB6-FA11-4D66-868A-21E3EF4F4E83}" type="presParOf" srcId="{45FFE096-F9AD-4BBA-BCB1-060F0194B35D}" destId="{3C7D6956-4213-4917-B381-99B5D91872B9}" srcOrd="7" destOrd="0" presId="urn:diagrams.loki3.com/VaryingWidthList"/>
    <dgm:cxn modelId="{89748408-06CD-452C-B60C-124AB0F41894}" type="presParOf" srcId="{45FFE096-F9AD-4BBA-BCB1-060F0194B35D}" destId="{6797D19D-CC48-4A5E-8CC8-2F498FA9F779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53106-78BC-409D-8060-7F9FF61741F2}">
      <dsp:nvSpPr>
        <dsp:cNvPr id="0" name=""/>
        <dsp:cNvSpPr/>
      </dsp:nvSpPr>
      <dsp:spPr>
        <a:xfrm>
          <a:off x="0" y="2143"/>
          <a:ext cx="5143500" cy="586940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    Introduction</a:t>
          </a:r>
          <a:r>
            <a:rPr lang="en-US" sz="19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	</a:t>
          </a:r>
          <a:endParaRPr lang="en-GB" sz="19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0" y="2143"/>
        <a:ext cx="5143500" cy="586940"/>
      </dsp:txXfrm>
    </dsp:sp>
    <dsp:sp modelId="{A00D7164-5F26-467A-A22E-4201C1FC67C9}">
      <dsp:nvSpPr>
        <dsp:cNvPr id="0" name=""/>
        <dsp:cNvSpPr/>
      </dsp:nvSpPr>
      <dsp:spPr>
        <a:xfrm>
          <a:off x="0" y="719007"/>
          <a:ext cx="5143500" cy="589227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Project</a:t>
          </a:r>
          <a:r>
            <a:rPr lang="en-US" sz="19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Components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latin typeface="Calibri"/>
            <a:ea typeface="+mn-ea"/>
            <a:cs typeface="+mn-cs"/>
          </a:endParaRPr>
        </a:p>
      </dsp:txBody>
      <dsp:txXfrm>
        <a:off x="0" y="719007"/>
        <a:ext cx="5143500" cy="589227"/>
      </dsp:txXfrm>
    </dsp:sp>
    <dsp:sp modelId="{7CABE62E-3BBE-4737-85C3-653688A8F385}">
      <dsp:nvSpPr>
        <dsp:cNvPr id="0" name=""/>
        <dsp:cNvSpPr/>
      </dsp:nvSpPr>
      <dsp:spPr>
        <a:xfrm>
          <a:off x="0" y="1438157"/>
          <a:ext cx="5143500" cy="609313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Communication</a:t>
          </a: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Protocols</a:t>
          </a:r>
          <a:endParaRPr lang="en-GB" sz="36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0" y="1438157"/>
        <a:ext cx="5143500" cy="609313"/>
      </dsp:txXfrm>
    </dsp:sp>
    <dsp:sp modelId="{AC4CA702-82F9-4556-9D9D-868EB5AE4604}">
      <dsp:nvSpPr>
        <dsp:cNvPr id="0" name=""/>
        <dsp:cNvSpPr/>
      </dsp:nvSpPr>
      <dsp:spPr>
        <a:xfrm>
          <a:off x="0" y="2177394"/>
          <a:ext cx="5143500" cy="63275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System Explanation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0" y="2177394"/>
        <a:ext cx="5143500" cy="632751"/>
      </dsp:txXfrm>
    </dsp:sp>
    <dsp:sp modelId="{6797D19D-CC48-4A5E-8CC8-2F498FA9F779}">
      <dsp:nvSpPr>
        <dsp:cNvPr id="0" name=""/>
        <dsp:cNvSpPr/>
      </dsp:nvSpPr>
      <dsp:spPr>
        <a:xfrm>
          <a:off x="0" y="2940069"/>
          <a:ext cx="5143500" cy="63766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Flow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 </a:t>
          </a:r>
          <a:r>
            <a:rPr lang="en-US" sz="37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/>
              <a:ea typeface="+mn-ea"/>
              <a:cs typeface="+mn-cs"/>
            </a:rPr>
            <a:t>Chart</a:t>
          </a:r>
          <a:endParaRPr lang="en-GB" sz="37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latin typeface="Calibri"/>
            <a:ea typeface="+mn-ea"/>
            <a:cs typeface="+mn-cs"/>
          </a:endParaRPr>
        </a:p>
      </dsp:txBody>
      <dsp:txXfrm>
        <a:off x="0" y="2940069"/>
        <a:ext cx="5143500" cy="63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8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6.jpeg"/><Relationship Id="rId5" Type="http://schemas.openxmlformats.org/officeDocument/2006/relationships/image" Target="../media/image11.jpeg"/><Relationship Id="rId10" Type="http://schemas.openxmlformats.org/officeDocument/2006/relationships/image" Target="../media/image15.jpeg"/><Relationship Id="rId4" Type="http://schemas.openxmlformats.org/officeDocument/2006/relationships/image" Target="../media/image10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455" y="1849081"/>
            <a:ext cx="2617445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Smart-Home</a:t>
            </a:r>
            <a:br>
              <a:rPr lang="en-US" b="1" dirty="0">
                <a:solidFill>
                  <a:srgbClr val="FFF85F"/>
                </a:solidFill>
              </a:rPr>
            </a:br>
            <a:r>
              <a:rPr lang="en-US" b="1" dirty="0">
                <a:solidFill>
                  <a:srgbClr val="FFF85F"/>
                </a:solidFill>
              </a:rPr>
              <a:t> Project</a:t>
            </a:r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15EBF0F8-2B11-653A-CAF4-12204C65CB56}"/>
              </a:ext>
            </a:extLst>
          </p:cNvPr>
          <p:cNvSpPr txBox="1">
            <a:spLocks/>
          </p:cNvSpPr>
          <p:nvPr/>
        </p:nvSpPr>
        <p:spPr>
          <a:xfrm>
            <a:off x="5635597" y="3639380"/>
            <a:ext cx="3297303" cy="13691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Eng. Shady Aly Soltan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Eng. Mohamed Bakr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Communication Protocols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E7F50B-3920-239D-144A-EC679AB9D3D8}"/>
              </a:ext>
            </a:extLst>
          </p:cNvPr>
          <p:cNvSpPr txBox="1">
            <a:spLocks/>
          </p:cNvSpPr>
          <p:nvPr/>
        </p:nvSpPr>
        <p:spPr>
          <a:xfrm>
            <a:off x="42861" y="2341367"/>
            <a:ext cx="5301131" cy="28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Multi Master &amp; Multi Slave.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Synchronous.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User &amp; Admin Modes.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Connect between MC and EEPROM.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Save User Password.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Save Door &amp; Alarm last status.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SDA: Used to transmit &amp; Receive data (Serial Data 	Line)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SCL: Clock Pin.</a:t>
            </a:r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1978819" cy="700088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I2C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36" name="Picture 12" descr="Microcontroller Icon #202720 - Free Icons Library">
            <a:extLst>
              <a:ext uri="{FF2B5EF4-FFF2-40B4-BE49-F238E27FC236}">
                <a16:creationId xmlns:a16="http://schemas.microsoft.com/office/drawing/2014/main" id="{33592A73-F27D-214A-1B0B-50F386D7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91" y="3539639"/>
            <a:ext cx="1563102" cy="15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fi Symbol - - Wi-fi PNG Image | Transparent PNG Free Download on SeekPNG">
            <a:extLst>
              <a:ext uri="{FF2B5EF4-FFF2-40B4-BE49-F238E27FC236}">
                <a16:creationId xmlns:a16="http://schemas.microsoft.com/office/drawing/2014/main" id="{716AF1FB-A2FC-6D44-A5E3-7D2660AF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39" y="3886475"/>
            <a:ext cx="1119257" cy="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ip Svg Png Icon Free Download (#282587) - OnlineWebFonts.COM">
            <a:extLst>
              <a:ext uri="{FF2B5EF4-FFF2-40B4-BE49-F238E27FC236}">
                <a16:creationId xmlns:a16="http://schemas.microsoft.com/office/drawing/2014/main" id="{4AE811BD-9C77-C5B5-789F-F7A96E443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b="9320"/>
          <a:stretch/>
        </p:blipFill>
        <p:spPr bwMode="auto">
          <a:xfrm rot="5400000">
            <a:off x="7845364" y="3836601"/>
            <a:ext cx="1320529" cy="9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C Communication - All about I²C with Diagrams">
            <a:extLst>
              <a:ext uri="{FF2B5EF4-FFF2-40B4-BE49-F238E27FC236}">
                <a16:creationId xmlns:a16="http://schemas.microsoft.com/office/drawing/2014/main" id="{6C61C4AB-F19C-E010-0D54-E259C9559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752"/>
          <a:stretch/>
        </p:blipFill>
        <p:spPr bwMode="auto">
          <a:xfrm>
            <a:off x="4337186" y="1522146"/>
            <a:ext cx="4624506" cy="17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607" y="1849081"/>
            <a:ext cx="3372787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System Explanation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System Explanation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2311716" cy="700088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Admin Mode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A6BF5E67-DD55-141E-34E4-251C6BBFA840}"/>
              </a:ext>
            </a:extLst>
          </p:cNvPr>
          <p:cNvGrpSpPr/>
          <p:nvPr/>
        </p:nvGrpSpPr>
        <p:grpSpPr>
          <a:xfrm>
            <a:off x="66764" y="2279504"/>
            <a:ext cx="5249129" cy="561294"/>
            <a:chOff x="66764" y="2339057"/>
            <a:chExt cx="5249129" cy="561294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FF497E72-62FD-AB3F-2467-D18AF8F15B65}"/>
                </a:ext>
              </a:extLst>
            </p:cNvPr>
            <p:cNvSpPr/>
            <p:nvPr/>
          </p:nvSpPr>
          <p:spPr>
            <a:xfrm>
              <a:off x="66764" y="23397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6" tIns="261914" rIns="3175" bIns="26191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b="1" kern="1200" dirty="0">
                <a:solidFill>
                  <a:srgbClr val="FFFF00"/>
                </a:solidFill>
              </a:endParaRPr>
            </a:p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</a:rPr>
                <a:t>Alarm </a:t>
              </a:r>
            </a:p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</a:rPr>
                <a:t>Check</a:t>
              </a:r>
              <a:endParaRPr lang="en-GB" sz="700" b="1" kern="1200" dirty="0">
                <a:solidFill>
                  <a:srgbClr val="FFFF00"/>
                </a:solidFill>
              </a:endParaRP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32EAB29E-2A92-51D2-5144-16318B09090C}"/>
                </a:ext>
              </a:extLst>
            </p:cNvPr>
            <p:cNvSpPr/>
            <p:nvPr/>
          </p:nvSpPr>
          <p:spPr>
            <a:xfrm>
              <a:off x="753569" y="2339057"/>
              <a:ext cx="4562324" cy="434493"/>
            </a:xfrm>
            <a:custGeom>
              <a:avLst/>
              <a:gdLst>
                <a:gd name="connsiteX0" fmla="*/ 60761 w 364558"/>
                <a:gd name="connsiteY0" fmla="*/ 0 h 4398868"/>
                <a:gd name="connsiteX1" fmla="*/ 303797 w 364558"/>
                <a:gd name="connsiteY1" fmla="*/ 0 h 4398868"/>
                <a:gd name="connsiteX2" fmla="*/ 364558 w 364558"/>
                <a:gd name="connsiteY2" fmla="*/ 60761 h 4398868"/>
                <a:gd name="connsiteX3" fmla="*/ 364558 w 364558"/>
                <a:gd name="connsiteY3" fmla="*/ 4398868 h 4398868"/>
                <a:gd name="connsiteX4" fmla="*/ 364558 w 364558"/>
                <a:gd name="connsiteY4" fmla="*/ 4398868 h 4398868"/>
                <a:gd name="connsiteX5" fmla="*/ 0 w 364558"/>
                <a:gd name="connsiteY5" fmla="*/ 4398868 h 4398868"/>
                <a:gd name="connsiteX6" fmla="*/ 0 w 364558"/>
                <a:gd name="connsiteY6" fmla="*/ 4398868 h 4398868"/>
                <a:gd name="connsiteX7" fmla="*/ 0 w 364558"/>
                <a:gd name="connsiteY7" fmla="*/ 60761 h 4398868"/>
                <a:gd name="connsiteX8" fmla="*/ 60761 w 364558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558" h="4398868">
                  <a:moveTo>
                    <a:pt x="364558" y="733165"/>
                  </a:moveTo>
                  <a:lnTo>
                    <a:pt x="364558" y="3665703"/>
                  </a:lnTo>
                  <a:cubicBezTo>
                    <a:pt x="364558" y="4070611"/>
                    <a:pt x="362303" y="4398862"/>
                    <a:pt x="359522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522" y="6"/>
                  </a:lnTo>
                  <a:cubicBezTo>
                    <a:pt x="362303" y="6"/>
                    <a:pt x="364558" y="328257"/>
                    <a:pt x="364558" y="733165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24146" rIns="24146" bIns="24146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Check alarm status by location in EEPROM.</a:t>
              </a:r>
              <a:endParaRPr lang="en-GB" kern="1200" dirty="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2F43EB1C-6C8C-2FC0-E57F-CE35E8FCC928}"/>
              </a:ext>
            </a:extLst>
          </p:cNvPr>
          <p:cNvGrpSpPr/>
          <p:nvPr/>
        </p:nvGrpSpPr>
        <p:grpSpPr>
          <a:xfrm>
            <a:off x="66765" y="2940688"/>
            <a:ext cx="5261139" cy="560564"/>
            <a:chOff x="66765" y="2811086"/>
            <a:chExt cx="5261139" cy="560564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42BF877-ACF4-D5EB-E802-E87909901F2D}"/>
                </a:ext>
              </a:extLst>
            </p:cNvPr>
            <p:cNvSpPr/>
            <p:nvPr/>
          </p:nvSpPr>
          <p:spPr>
            <a:xfrm>
              <a:off x="66765" y="2811086"/>
              <a:ext cx="560724" cy="560564"/>
            </a:xfrm>
            <a:custGeom>
              <a:avLst/>
              <a:gdLst>
                <a:gd name="connsiteX0" fmla="*/ 0 w 560564"/>
                <a:gd name="connsiteY0" fmla="*/ 0 h 540634"/>
                <a:gd name="connsiteX1" fmla="*/ 290247 w 560564"/>
                <a:gd name="connsiteY1" fmla="*/ 0 h 540634"/>
                <a:gd name="connsiteX2" fmla="*/ 560564 w 560564"/>
                <a:gd name="connsiteY2" fmla="*/ 270317 h 540634"/>
                <a:gd name="connsiteX3" fmla="*/ 290247 w 560564"/>
                <a:gd name="connsiteY3" fmla="*/ 540634 h 540634"/>
                <a:gd name="connsiteX4" fmla="*/ 0 w 560564"/>
                <a:gd name="connsiteY4" fmla="*/ 540634 h 540634"/>
                <a:gd name="connsiteX5" fmla="*/ 270317 w 560564"/>
                <a:gd name="connsiteY5" fmla="*/ 270317 h 540634"/>
                <a:gd name="connsiteX6" fmla="*/ 0 w 560564"/>
                <a:gd name="connsiteY6" fmla="*/ 0 h 5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40634">
                  <a:moveTo>
                    <a:pt x="560564" y="0"/>
                  </a:moveTo>
                  <a:lnTo>
                    <a:pt x="560564" y="279928"/>
                  </a:lnTo>
                  <a:lnTo>
                    <a:pt x="280282" y="540634"/>
                  </a:lnTo>
                  <a:lnTo>
                    <a:pt x="0" y="279928"/>
                  </a:lnTo>
                  <a:lnTo>
                    <a:pt x="0" y="0"/>
                  </a:lnTo>
                  <a:lnTo>
                    <a:pt x="280282" y="260706"/>
                  </a:lnTo>
                  <a:lnTo>
                    <a:pt x="56056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274762" rIns="4446" bIns="27476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Door</a:t>
              </a:r>
              <a:r>
                <a:rPr lang="en-US" sz="700" kern="1200" dirty="0"/>
                <a:t> 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Check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385F3C8-A8B5-1458-1658-8ED77A2C1BDC}"/>
                </a:ext>
              </a:extLst>
            </p:cNvPr>
            <p:cNvSpPr/>
            <p:nvPr/>
          </p:nvSpPr>
          <p:spPr>
            <a:xfrm>
              <a:off x="765579" y="2811086"/>
              <a:ext cx="4562325" cy="434266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Check Door status by location in EEPROM.</a:t>
              </a:r>
              <a:endParaRPr lang="en-GB" kern="1200" dirty="0"/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04BA61C-764A-4F9C-2AE4-179E359E023F}"/>
              </a:ext>
            </a:extLst>
          </p:cNvPr>
          <p:cNvGrpSpPr/>
          <p:nvPr/>
        </p:nvGrpSpPr>
        <p:grpSpPr>
          <a:xfrm>
            <a:off x="66764" y="3601142"/>
            <a:ext cx="5249130" cy="560565"/>
            <a:chOff x="66764" y="3282386"/>
            <a:chExt cx="5249130" cy="560565"/>
          </a:xfrm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4A61566-99CD-5BB2-2C55-BB4DF9004E08}"/>
                </a:ext>
              </a:extLst>
            </p:cNvPr>
            <p:cNvSpPr/>
            <p:nvPr/>
          </p:nvSpPr>
          <p:spPr>
            <a:xfrm>
              <a:off x="66764" y="32823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6" tIns="263184" rIns="4445" bIns="26318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Admin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 </a:t>
              </a: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Menu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740809D-7141-32B7-AF5F-7B11F3379941}"/>
                </a:ext>
              </a:extLst>
            </p:cNvPr>
            <p:cNvSpPr/>
            <p:nvPr/>
          </p:nvSpPr>
          <p:spPr>
            <a:xfrm>
              <a:off x="753569" y="3282386"/>
              <a:ext cx="4562325" cy="434266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600" kern="1200" dirty="0"/>
                <a:t>Transmit admin menu to mobile phone using UART.</a:t>
              </a:r>
              <a:endParaRPr lang="en-GB" sz="1600" kern="1200" dirty="0"/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600" kern="1200" dirty="0"/>
                <a:t>Receive admin choice in Master Microcontroller.</a:t>
              </a:r>
              <a:endParaRPr lang="en-GB" sz="1600" kern="1200" dirty="0"/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AA560700-1528-2ABA-A0BD-E8C77434378A}"/>
              </a:ext>
            </a:extLst>
          </p:cNvPr>
          <p:cNvGrpSpPr/>
          <p:nvPr/>
        </p:nvGrpSpPr>
        <p:grpSpPr>
          <a:xfrm>
            <a:off x="78774" y="4261597"/>
            <a:ext cx="5237120" cy="745118"/>
            <a:chOff x="78774" y="3769942"/>
            <a:chExt cx="5237120" cy="745118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6BC0E75C-ADE1-4DDB-8D71-5C6463DB3B12}"/>
                </a:ext>
              </a:extLst>
            </p:cNvPr>
            <p:cNvSpPr/>
            <p:nvPr/>
          </p:nvSpPr>
          <p:spPr>
            <a:xfrm>
              <a:off x="78774" y="3857665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6" tIns="263184" rIns="4445" bIns="26318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Action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BCE5F6C1-BD39-EBA2-1CDD-B6B53C021907}"/>
                </a:ext>
              </a:extLst>
            </p:cNvPr>
            <p:cNvSpPr/>
            <p:nvPr/>
          </p:nvSpPr>
          <p:spPr>
            <a:xfrm>
              <a:off x="753569" y="3769942"/>
              <a:ext cx="4562325" cy="745118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600" kern="1200" dirty="0"/>
                <a:t>Transmit action from master to slave MC using SPI.</a:t>
              </a:r>
              <a:endParaRPr lang="en-GB" sz="1600" kern="1200" dirty="0"/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600" dirty="0"/>
                <a:t>Transmit Alert MSG from master to mobile phone</a:t>
              </a:r>
              <a:r>
                <a:rPr lang="en-US" sz="1600" kern="1200" dirty="0"/>
                <a:t>.</a:t>
              </a:r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sz="1600" dirty="0"/>
                <a:t>Switch to User Mode if desired.</a:t>
              </a:r>
              <a:endParaRPr lang="en-GB" sz="1600" kern="1200" dirty="0"/>
            </a:p>
          </p:txBody>
        </p:sp>
      </p:grp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517B3C39-30CA-5895-60C8-1F2DD8243D8B}"/>
              </a:ext>
            </a:extLst>
          </p:cNvPr>
          <p:cNvCxnSpPr>
            <a:cxnSpLocks/>
            <a:endCxn id="1075" idx="1"/>
          </p:cNvCxnSpPr>
          <p:nvPr/>
        </p:nvCxnSpPr>
        <p:spPr>
          <a:xfrm flipV="1">
            <a:off x="5327904" y="1960787"/>
            <a:ext cx="698142" cy="535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17D8EAFF-90BE-5F4C-D2BE-7715A6F4510B}"/>
              </a:ext>
            </a:extLst>
          </p:cNvPr>
          <p:cNvCxnSpPr>
            <a:cxnSpLocks/>
            <a:endCxn id="1076" idx="1"/>
          </p:cNvCxnSpPr>
          <p:nvPr/>
        </p:nvCxnSpPr>
        <p:spPr>
          <a:xfrm flipV="1">
            <a:off x="5327904" y="2432745"/>
            <a:ext cx="698142" cy="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7BDCBCB-D067-B10E-664C-1C8829F829D2}"/>
              </a:ext>
            </a:extLst>
          </p:cNvPr>
          <p:cNvSpPr/>
          <p:nvPr/>
        </p:nvSpPr>
        <p:spPr>
          <a:xfrm>
            <a:off x="6026046" y="1848920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0xFF</a:t>
            </a:r>
            <a:endParaRPr lang="en-GB" dirty="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405039F-35E1-BB62-30D2-1959D7372D49}"/>
              </a:ext>
            </a:extLst>
          </p:cNvPr>
          <p:cNvSpPr/>
          <p:nvPr/>
        </p:nvSpPr>
        <p:spPr>
          <a:xfrm>
            <a:off x="6026046" y="2320878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!= 0xFF</a:t>
            </a:r>
            <a:endParaRPr lang="en-GB" dirty="0"/>
          </a:p>
        </p:txBody>
      </p:sp>
      <p:pic>
        <p:nvPicPr>
          <p:cNvPr id="2050" name="Picture 2" descr="Complete process icon set. Vector illustration. Done and success symbol  with checkmark. Stock Vector | Adobe Stock">
            <a:extLst>
              <a:ext uri="{FF2B5EF4-FFF2-40B4-BE49-F238E27FC236}">
                <a16:creationId xmlns:a16="http://schemas.microsoft.com/office/drawing/2014/main" id="{4DDE1A75-CF8C-8C3F-60A2-3B30558D5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4" t="10173" r="4508" b="9218"/>
          <a:stretch/>
        </p:blipFill>
        <p:spPr bwMode="auto">
          <a:xfrm>
            <a:off x="8134839" y="1731835"/>
            <a:ext cx="383386" cy="4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7928F6EC-615E-E226-D915-8C091B0CBCA2}"/>
              </a:ext>
            </a:extLst>
          </p:cNvPr>
          <p:cNvCxnSpPr>
            <a:cxnSpLocks/>
          </p:cNvCxnSpPr>
          <p:nvPr/>
        </p:nvCxnSpPr>
        <p:spPr>
          <a:xfrm>
            <a:off x="7067004" y="1960786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7DA291-14AA-867E-2B95-68F7E3D4F936}"/>
              </a:ext>
            </a:extLst>
          </p:cNvPr>
          <p:cNvCxnSpPr>
            <a:cxnSpLocks/>
          </p:cNvCxnSpPr>
          <p:nvPr/>
        </p:nvCxnSpPr>
        <p:spPr>
          <a:xfrm>
            <a:off x="7067004" y="2432744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larm - Free security icons">
            <a:extLst>
              <a:ext uri="{FF2B5EF4-FFF2-40B4-BE49-F238E27FC236}">
                <a16:creationId xmlns:a16="http://schemas.microsoft.com/office/drawing/2014/main" id="{C3F45CC3-DC72-9AE3-5836-094C9C84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10" y="2190609"/>
            <a:ext cx="383386" cy="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E58A763-DA74-B28A-1E5B-AF01D0F06A76}"/>
              </a:ext>
            </a:extLst>
          </p:cNvPr>
          <p:cNvCxnSpPr>
            <a:cxnSpLocks/>
            <a:endCxn id="1086" idx="1"/>
          </p:cNvCxnSpPr>
          <p:nvPr/>
        </p:nvCxnSpPr>
        <p:spPr>
          <a:xfrm flipV="1">
            <a:off x="5327904" y="3004437"/>
            <a:ext cx="698142" cy="132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0B0A682E-C341-BF34-9C6F-82C4BFD38589}"/>
              </a:ext>
            </a:extLst>
          </p:cNvPr>
          <p:cNvCxnSpPr>
            <a:cxnSpLocks/>
            <a:endCxn id="1087" idx="1"/>
          </p:cNvCxnSpPr>
          <p:nvPr/>
        </p:nvCxnSpPr>
        <p:spPr>
          <a:xfrm>
            <a:off x="5327904" y="3180052"/>
            <a:ext cx="698142" cy="25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6726761E-35A6-3EDD-C6B7-139B4AD6150F}"/>
              </a:ext>
            </a:extLst>
          </p:cNvPr>
          <p:cNvSpPr/>
          <p:nvPr/>
        </p:nvSpPr>
        <p:spPr>
          <a:xfrm>
            <a:off x="6026046" y="2892570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0xFF</a:t>
            </a:r>
            <a:endParaRPr lang="en-GB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C2CE9064-3908-BB96-3AE1-EB1E7EFC03A8}"/>
              </a:ext>
            </a:extLst>
          </p:cNvPr>
          <p:cNvSpPr/>
          <p:nvPr/>
        </p:nvSpPr>
        <p:spPr>
          <a:xfrm>
            <a:off x="6026046" y="3327053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!= 0xFF</a:t>
            </a:r>
            <a:endParaRPr lang="en-GB" dirty="0"/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5B248EA6-0069-B7BE-713C-97F3C374ADCA}"/>
              </a:ext>
            </a:extLst>
          </p:cNvPr>
          <p:cNvCxnSpPr>
            <a:cxnSpLocks/>
          </p:cNvCxnSpPr>
          <p:nvPr/>
        </p:nvCxnSpPr>
        <p:spPr>
          <a:xfrm>
            <a:off x="7067004" y="3004436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9" name="Picture 2" descr="Complete process icon set. Vector illustration. Done and success symbol  with checkmark. Stock Vector | Adobe Stock">
            <a:extLst>
              <a:ext uri="{FF2B5EF4-FFF2-40B4-BE49-F238E27FC236}">
                <a16:creationId xmlns:a16="http://schemas.microsoft.com/office/drawing/2014/main" id="{EFF21BA7-BD8A-3505-3A65-35DABB9CE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4" t="10173" r="4508" b="9218"/>
          <a:stretch/>
        </p:blipFill>
        <p:spPr bwMode="auto">
          <a:xfrm>
            <a:off x="8134839" y="2713997"/>
            <a:ext cx="383386" cy="4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6" descr="Premium Vector | Door icon vector illustration">
            <a:extLst>
              <a:ext uri="{FF2B5EF4-FFF2-40B4-BE49-F238E27FC236}">
                <a16:creationId xmlns:a16="http://schemas.microsoft.com/office/drawing/2014/main" id="{D10DA0B0-E2F7-A8E9-93C7-FE4BD7C50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8" t="21544" r="32619" b="21661"/>
          <a:stretch/>
        </p:blipFill>
        <p:spPr bwMode="auto">
          <a:xfrm>
            <a:off x="8161610" y="3197648"/>
            <a:ext cx="288809" cy="4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59F94623-3AF8-08EA-AEDC-87E93C18B500}"/>
              </a:ext>
            </a:extLst>
          </p:cNvPr>
          <p:cNvGrpSpPr/>
          <p:nvPr/>
        </p:nvGrpSpPr>
        <p:grpSpPr>
          <a:xfrm>
            <a:off x="5598826" y="3736631"/>
            <a:ext cx="427220" cy="687167"/>
            <a:chOff x="6401347" y="3884091"/>
            <a:chExt cx="390508" cy="883533"/>
          </a:xfrm>
        </p:grpSpPr>
        <p:sp>
          <p:nvSpPr>
            <p:cNvPr id="2066" name="Google Shape;2062;p53">
              <a:extLst>
                <a:ext uri="{FF2B5EF4-FFF2-40B4-BE49-F238E27FC236}">
                  <a16:creationId xmlns:a16="http://schemas.microsoft.com/office/drawing/2014/main" id="{C0467B39-7956-2536-C3F0-726AD92A3432}"/>
                </a:ext>
              </a:extLst>
            </p:cNvPr>
            <p:cNvSpPr/>
            <p:nvPr/>
          </p:nvSpPr>
          <p:spPr>
            <a:xfrm>
              <a:off x="6401347" y="3884091"/>
              <a:ext cx="390508" cy="883533"/>
            </a:xfrm>
            <a:custGeom>
              <a:avLst/>
              <a:gdLst/>
              <a:ahLst/>
              <a:cxnLst/>
              <a:rect l="l" t="t" r="r" b="b"/>
              <a:pathLst>
                <a:path w="61960" h="122466" extrusionOk="0">
                  <a:moveTo>
                    <a:pt x="52217" y="0"/>
                  </a:moveTo>
                  <a:lnTo>
                    <a:pt x="9743" y="0"/>
                  </a:lnTo>
                  <a:lnTo>
                    <a:pt x="9743" y="0"/>
                  </a:lnTo>
                  <a:lnTo>
                    <a:pt x="8803" y="0"/>
                  </a:lnTo>
                  <a:lnTo>
                    <a:pt x="7778" y="171"/>
                  </a:lnTo>
                  <a:lnTo>
                    <a:pt x="6838" y="427"/>
                  </a:lnTo>
                  <a:lnTo>
                    <a:pt x="5983" y="769"/>
                  </a:lnTo>
                  <a:lnTo>
                    <a:pt x="5129" y="1111"/>
                  </a:lnTo>
                  <a:lnTo>
                    <a:pt x="4359" y="1624"/>
                  </a:lnTo>
                  <a:lnTo>
                    <a:pt x="3590" y="2222"/>
                  </a:lnTo>
                  <a:lnTo>
                    <a:pt x="2907" y="2820"/>
                  </a:lnTo>
                  <a:lnTo>
                    <a:pt x="2223" y="3504"/>
                  </a:lnTo>
                  <a:lnTo>
                    <a:pt x="1710" y="4273"/>
                  </a:lnTo>
                  <a:lnTo>
                    <a:pt x="1197" y="5042"/>
                  </a:lnTo>
                  <a:lnTo>
                    <a:pt x="770" y="5897"/>
                  </a:lnTo>
                  <a:lnTo>
                    <a:pt x="514" y="6837"/>
                  </a:lnTo>
                  <a:lnTo>
                    <a:pt x="257" y="7777"/>
                  </a:lnTo>
                  <a:lnTo>
                    <a:pt x="86" y="8717"/>
                  </a:lnTo>
                  <a:lnTo>
                    <a:pt x="1" y="9743"/>
                  </a:lnTo>
                  <a:lnTo>
                    <a:pt x="1" y="112723"/>
                  </a:lnTo>
                  <a:lnTo>
                    <a:pt x="1" y="112723"/>
                  </a:lnTo>
                  <a:lnTo>
                    <a:pt x="86" y="113748"/>
                  </a:lnTo>
                  <a:lnTo>
                    <a:pt x="257" y="114688"/>
                  </a:lnTo>
                  <a:lnTo>
                    <a:pt x="514" y="115629"/>
                  </a:lnTo>
                  <a:lnTo>
                    <a:pt x="770" y="116569"/>
                  </a:lnTo>
                  <a:lnTo>
                    <a:pt x="1197" y="117423"/>
                  </a:lnTo>
                  <a:lnTo>
                    <a:pt x="1710" y="118192"/>
                  </a:lnTo>
                  <a:lnTo>
                    <a:pt x="2223" y="118962"/>
                  </a:lnTo>
                  <a:lnTo>
                    <a:pt x="2907" y="119645"/>
                  </a:lnTo>
                  <a:lnTo>
                    <a:pt x="3590" y="120243"/>
                  </a:lnTo>
                  <a:lnTo>
                    <a:pt x="4359" y="120842"/>
                  </a:lnTo>
                  <a:lnTo>
                    <a:pt x="5129" y="121354"/>
                  </a:lnTo>
                  <a:lnTo>
                    <a:pt x="5983" y="121696"/>
                  </a:lnTo>
                  <a:lnTo>
                    <a:pt x="6838" y="122038"/>
                  </a:lnTo>
                  <a:lnTo>
                    <a:pt x="7778" y="122294"/>
                  </a:lnTo>
                  <a:lnTo>
                    <a:pt x="8803" y="122465"/>
                  </a:lnTo>
                  <a:lnTo>
                    <a:pt x="9743" y="122465"/>
                  </a:lnTo>
                  <a:lnTo>
                    <a:pt x="52217" y="122465"/>
                  </a:lnTo>
                  <a:lnTo>
                    <a:pt x="52217" y="122465"/>
                  </a:lnTo>
                  <a:lnTo>
                    <a:pt x="53243" y="122465"/>
                  </a:lnTo>
                  <a:lnTo>
                    <a:pt x="54183" y="122294"/>
                  </a:lnTo>
                  <a:lnTo>
                    <a:pt x="55123" y="122038"/>
                  </a:lnTo>
                  <a:lnTo>
                    <a:pt x="55978" y="121696"/>
                  </a:lnTo>
                  <a:lnTo>
                    <a:pt x="56832" y="121354"/>
                  </a:lnTo>
                  <a:lnTo>
                    <a:pt x="57687" y="120842"/>
                  </a:lnTo>
                  <a:lnTo>
                    <a:pt x="58371" y="120243"/>
                  </a:lnTo>
                  <a:lnTo>
                    <a:pt x="59054" y="119645"/>
                  </a:lnTo>
                  <a:lnTo>
                    <a:pt x="59738" y="118962"/>
                  </a:lnTo>
                  <a:lnTo>
                    <a:pt x="60251" y="118192"/>
                  </a:lnTo>
                  <a:lnTo>
                    <a:pt x="60764" y="117423"/>
                  </a:lnTo>
                  <a:lnTo>
                    <a:pt x="61191" y="116569"/>
                  </a:lnTo>
                  <a:lnTo>
                    <a:pt x="61533" y="115629"/>
                  </a:lnTo>
                  <a:lnTo>
                    <a:pt x="61704" y="114688"/>
                  </a:lnTo>
                  <a:lnTo>
                    <a:pt x="61875" y="113748"/>
                  </a:lnTo>
                  <a:lnTo>
                    <a:pt x="61960" y="112723"/>
                  </a:lnTo>
                  <a:lnTo>
                    <a:pt x="61960" y="9743"/>
                  </a:lnTo>
                  <a:lnTo>
                    <a:pt x="61960" y="9743"/>
                  </a:lnTo>
                  <a:lnTo>
                    <a:pt x="61875" y="8717"/>
                  </a:lnTo>
                  <a:lnTo>
                    <a:pt x="61704" y="7777"/>
                  </a:lnTo>
                  <a:lnTo>
                    <a:pt x="61533" y="6837"/>
                  </a:lnTo>
                  <a:lnTo>
                    <a:pt x="61191" y="5897"/>
                  </a:lnTo>
                  <a:lnTo>
                    <a:pt x="60764" y="5042"/>
                  </a:lnTo>
                  <a:lnTo>
                    <a:pt x="60251" y="4273"/>
                  </a:lnTo>
                  <a:lnTo>
                    <a:pt x="59738" y="3504"/>
                  </a:lnTo>
                  <a:lnTo>
                    <a:pt x="59054" y="2820"/>
                  </a:lnTo>
                  <a:lnTo>
                    <a:pt x="58371" y="2222"/>
                  </a:lnTo>
                  <a:lnTo>
                    <a:pt x="57687" y="1624"/>
                  </a:lnTo>
                  <a:lnTo>
                    <a:pt x="56832" y="1111"/>
                  </a:lnTo>
                  <a:lnTo>
                    <a:pt x="55978" y="769"/>
                  </a:lnTo>
                  <a:lnTo>
                    <a:pt x="55123" y="427"/>
                  </a:lnTo>
                  <a:lnTo>
                    <a:pt x="54183" y="171"/>
                  </a:lnTo>
                  <a:lnTo>
                    <a:pt x="53243" y="0"/>
                  </a:lnTo>
                  <a:lnTo>
                    <a:pt x="52217" y="0"/>
                  </a:lnTo>
                  <a:lnTo>
                    <a:pt x="52217" y="0"/>
                  </a:lnTo>
                  <a:close/>
                  <a:moveTo>
                    <a:pt x="24870" y="5042"/>
                  </a:moveTo>
                  <a:lnTo>
                    <a:pt x="24870" y="5042"/>
                  </a:lnTo>
                  <a:lnTo>
                    <a:pt x="24955" y="5042"/>
                  </a:lnTo>
                  <a:lnTo>
                    <a:pt x="37176" y="5042"/>
                  </a:lnTo>
                  <a:lnTo>
                    <a:pt x="37176" y="5042"/>
                  </a:lnTo>
                  <a:lnTo>
                    <a:pt x="37433" y="5042"/>
                  </a:lnTo>
                  <a:lnTo>
                    <a:pt x="37689" y="5213"/>
                  </a:lnTo>
                  <a:lnTo>
                    <a:pt x="37860" y="5469"/>
                  </a:lnTo>
                  <a:lnTo>
                    <a:pt x="37946" y="5811"/>
                  </a:lnTo>
                  <a:lnTo>
                    <a:pt x="37946" y="5811"/>
                  </a:lnTo>
                  <a:lnTo>
                    <a:pt x="37860" y="6068"/>
                  </a:lnTo>
                  <a:lnTo>
                    <a:pt x="37689" y="6324"/>
                  </a:lnTo>
                  <a:lnTo>
                    <a:pt x="37433" y="6495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528" y="6495"/>
                  </a:lnTo>
                  <a:lnTo>
                    <a:pt x="24272" y="6324"/>
                  </a:lnTo>
                  <a:lnTo>
                    <a:pt x="24101" y="6068"/>
                  </a:lnTo>
                  <a:lnTo>
                    <a:pt x="24101" y="5811"/>
                  </a:lnTo>
                  <a:lnTo>
                    <a:pt x="24101" y="5811"/>
                  </a:lnTo>
                  <a:lnTo>
                    <a:pt x="24101" y="5469"/>
                  </a:lnTo>
                  <a:lnTo>
                    <a:pt x="24272" y="5213"/>
                  </a:lnTo>
                  <a:lnTo>
                    <a:pt x="24528" y="5042"/>
                  </a:lnTo>
                  <a:lnTo>
                    <a:pt x="24870" y="5042"/>
                  </a:lnTo>
                  <a:lnTo>
                    <a:pt x="24870" y="5042"/>
                  </a:lnTo>
                  <a:close/>
                  <a:moveTo>
                    <a:pt x="31023" y="119389"/>
                  </a:moveTo>
                  <a:lnTo>
                    <a:pt x="31023" y="119389"/>
                  </a:lnTo>
                  <a:lnTo>
                    <a:pt x="30340" y="119303"/>
                  </a:lnTo>
                  <a:lnTo>
                    <a:pt x="29741" y="119132"/>
                  </a:lnTo>
                  <a:lnTo>
                    <a:pt x="29143" y="118791"/>
                  </a:lnTo>
                  <a:lnTo>
                    <a:pt x="28630" y="118449"/>
                  </a:lnTo>
                  <a:lnTo>
                    <a:pt x="28288" y="117936"/>
                  </a:lnTo>
                  <a:lnTo>
                    <a:pt x="27947" y="117338"/>
                  </a:lnTo>
                  <a:lnTo>
                    <a:pt x="27776" y="116740"/>
                  </a:lnTo>
                  <a:lnTo>
                    <a:pt x="27690" y="116056"/>
                  </a:lnTo>
                  <a:lnTo>
                    <a:pt x="27690" y="116056"/>
                  </a:lnTo>
                  <a:lnTo>
                    <a:pt x="27776" y="115458"/>
                  </a:lnTo>
                  <a:lnTo>
                    <a:pt x="27947" y="114774"/>
                  </a:lnTo>
                  <a:lnTo>
                    <a:pt x="28288" y="114261"/>
                  </a:lnTo>
                  <a:lnTo>
                    <a:pt x="28630" y="113748"/>
                  </a:lnTo>
                  <a:lnTo>
                    <a:pt x="29143" y="113407"/>
                  </a:lnTo>
                  <a:lnTo>
                    <a:pt x="29741" y="113065"/>
                  </a:lnTo>
                  <a:lnTo>
                    <a:pt x="30340" y="112894"/>
                  </a:lnTo>
                  <a:lnTo>
                    <a:pt x="31023" y="112808"/>
                  </a:lnTo>
                  <a:lnTo>
                    <a:pt x="31023" y="112808"/>
                  </a:lnTo>
                  <a:lnTo>
                    <a:pt x="31621" y="112894"/>
                  </a:lnTo>
                  <a:lnTo>
                    <a:pt x="32305" y="113065"/>
                  </a:lnTo>
                  <a:lnTo>
                    <a:pt x="32818" y="113407"/>
                  </a:lnTo>
                  <a:lnTo>
                    <a:pt x="33331" y="113748"/>
                  </a:lnTo>
                  <a:lnTo>
                    <a:pt x="33758" y="114261"/>
                  </a:lnTo>
                  <a:lnTo>
                    <a:pt x="34014" y="114774"/>
                  </a:lnTo>
                  <a:lnTo>
                    <a:pt x="34185" y="115458"/>
                  </a:lnTo>
                  <a:lnTo>
                    <a:pt x="34271" y="116056"/>
                  </a:lnTo>
                  <a:lnTo>
                    <a:pt x="34271" y="116056"/>
                  </a:lnTo>
                  <a:lnTo>
                    <a:pt x="34185" y="116740"/>
                  </a:lnTo>
                  <a:lnTo>
                    <a:pt x="34014" y="117338"/>
                  </a:lnTo>
                  <a:lnTo>
                    <a:pt x="33758" y="117936"/>
                  </a:lnTo>
                  <a:lnTo>
                    <a:pt x="33331" y="118449"/>
                  </a:lnTo>
                  <a:lnTo>
                    <a:pt x="32818" y="118791"/>
                  </a:lnTo>
                  <a:lnTo>
                    <a:pt x="32305" y="119132"/>
                  </a:lnTo>
                  <a:lnTo>
                    <a:pt x="31621" y="119303"/>
                  </a:lnTo>
                  <a:lnTo>
                    <a:pt x="31023" y="119389"/>
                  </a:lnTo>
                  <a:lnTo>
                    <a:pt x="31023" y="119389"/>
                  </a:lnTo>
                  <a:close/>
                  <a:moveTo>
                    <a:pt x="59482" y="108877"/>
                  </a:moveTo>
                  <a:lnTo>
                    <a:pt x="2479" y="108877"/>
                  </a:lnTo>
                  <a:lnTo>
                    <a:pt x="2479" y="13588"/>
                  </a:lnTo>
                  <a:lnTo>
                    <a:pt x="59482" y="13588"/>
                  </a:lnTo>
                  <a:lnTo>
                    <a:pt x="59482" y="1088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7" name="Picture 2066">
              <a:extLst>
                <a:ext uri="{FF2B5EF4-FFF2-40B4-BE49-F238E27FC236}">
                  <a16:creationId xmlns:a16="http://schemas.microsoft.com/office/drawing/2014/main" id="{3DEF98FB-92E5-D07F-D1EB-B6C9EE55C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1347" y="3964897"/>
              <a:ext cx="390508" cy="707851"/>
            </a:xfrm>
            <a:prstGeom prst="rect">
              <a:avLst/>
            </a:prstGeom>
          </p:spPr>
        </p:pic>
      </p:grp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21720D49-9BF2-FA68-F4AD-620EF70CB21E}"/>
              </a:ext>
            </a:extLst>
          </p:cNvPr>
          <p:cNvGrpSpPr/>
          <p:nvPr/>
        </p:nvGrpSpPr>
        <p:grpSpPr>
          <a:xfrm>
            <a:off x="6143801" y="3805946"/>
            <a:ext cx="579316" cy="269217"/>
            <a:chOff x="6143801" y="3805946"/>
            <a:chExt cx="579316" cy="269217"/>
          </a:xfrm>
        </p:grpSpPr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71886A15-E013-B32C-96A9-50EDF679324C}"/>
                </a:ext>
              </a:extLst>
            </p:cNvPr>
            <p:cNvCxnSpPr>
              <a:cxnSpLocks/>
            </p:cNvCxnSpPr>
            <p:nvPr/>
          </p:nvCxnSpPr>
          <p:spPr>
            <a:xfrm>
              <a:off x="6143801" y="4074743"/>
              <a:ext cx="579316" cy="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D90EFEE9-60A6-3F1B-CDA9-8B9B8A6A722F}"/>
                </a:ext>
              </a:extLst>
            </p:cNvPr>
            <p:cNvSpPr txBox="1"/>
            <p:nvPr/>
          </p:nvSpPr>
          <p:spPr>
            <a:xfrm>
              <a:off x="6170163" y="3805946"/>
              <a:ext cx="461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UART</a:t>
              </a:r>
              <a:endParaRPr lang="en-GB" sz="900" dirty="0"/>
            </a:p>
          </p:txBody>
        </p:sp>
      </p:grp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A781A4B9-9BA5-7490-5D3E-899727DB11EB}"/>
              </a:ext>
            </a:extLst>
          </p:cNvPr>
          <p:cNvGrpSpPr/>
          <p:nvPr/>
        </p:nvGrpSpPr>
        <p:grpSpPr>
          <a:xfrm>
            <a:off x="6665322" y="3702604"/>
            <a:ext cx="745118" cy="745118"/>
            <a:chOff x="6605362" y="3702604"/>
            <a:chExt cx="745118" cy="745118"/>
          </a:xfrm>
        </p:grpSpPr>
        <p:pic>
          <p:nvPicPr>
            <p:cNvPr id="2070" name="Picture 12" descr="Microcontroller Icon #202720 - Free Icons Library">
              <a:extLst>
                <a:ext uri="{FF2B5EF4-FFF2-40B4-BE49-F238E27FC236}">
                  <a16:creationId xmlns:a16="http://schemas.microsoft.com/office/drawing/2014/main" id="{4029D005-EBD2-75A1-0319-E6CA229D4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362" y="3702604"/>
              <a:ext cx="745118" cy="74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EBD6BF35-492F-22DA-39AB-0BFFE6E5045A}"/>
                </a:ext>
              </a:extLst>
            </p:cNvPr>
            <p:cNvSpPr txBox="1"/>
            <p:nvPr/>
          </p:nvSpPr>
          <p:spPr>
            <a:xfrm rot="16200000">
              <a:off x="6688213" y="3929768"/>
              <a:ext cx="579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Master</a:t>
              </a:r>
              <a:endParaRPr lang="en-GB" sz="900" dirty="0"/>
            </a:p>
          </p:txBody>
        </p:sp>
      </p:grpSp>
      <p:grpSp>
        <p:nvGrpSpPr>
          <p:cNvPr id="2076" name="Group 2075">
            <a:extLst>
              <a:ext uri="{FF2B5EF4-FFF2-40B4-BE49-F238E27FC236}">
                <a16:creationId xmlns:a16="http://schemas.microsoft.com/office/drawing/2014/main" id="{786B96A1-59C1-AC52-1C99-32B498C62634}"/>
              </a:ext>
            </a:extLst>
          </p:cNvPr>
          <p:cNvGrpSpPr/>
          <p:nvPr/>
        </p:nvGrpSpPr>
        <p:grpSpPr>
          <a:xfrm>
            <a:off x="7382969" y="3805946"/>
            <a:ext cx="579316" cy="269217"/>
            <a:chOff x="6143801" y="3805946"/>
            <a:chExt cx="579316" cy="269217"/>
          </a:xfrm>
        </p:grpSpPr>
        <p:cxnSp>
          <p:nvCxnSpPr>
            <p:cNvPr id="2077" name="Straight Arrow Connector 2076">
              <a:extLst>
                <a:ext uri="{FF2B5EF4-FFF2-40B4-BE49-F238E27FC236}">
                  <a16:creationId xmlns:a16="http://schemas.microsoft.com/office/drawing/2014/main" id="{47F31125-1E75-8D22-3594-050B05CF22F9}"/>
                </a:ext>
              </a:extLst>
            </p:cNvPr>
            <p:cNvCxnSpPr>
              <a:cxnSpLocks/>
            </p:cNvCxnSpPr>
            <p:nvPr/>
          </p:nvCxnSpPr>
          <p:spPr>
            <a:xfrm>
              <a:off x="6143801" y="4074743"/>
              <a:ext cx="579316" cy="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Box 2077">
              <a:extLst>
                <a:ext uri="{FF2B5EF4-FFF2-40B4-BE49-F238E27FC236}">
                  <a16:creationId xmlns:a16="http://schemas.microsoft.com/office/drawing/2014/main" id="{D728BD07-0405-492A-7AA3-49A45108FB5D}"/>
                </a:ext>
              </a:extLst>
            </p:cNvPr>
            <p:cNvSpPr txBox="1"/>
            <p:nvPr/>
          </p:nvSpPr>
          <p:spPr>
            <a:xfrm>
              <a:off x="6170163" y="3805946"/>
              <a:ext cx="461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SPI</a:t>
              </a:r>
              <a:endParaRPr lang="en-GB" sz="900" dirty="0"/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D7F36DE4-9170-7D24-BE92-B4DF02238312}"/>
              </a:ext>
            </a:extLst>
          </p:cNvPr>
          <p:cNvGrpSpPr/>
          <p:nvPr/>
        </p:nvGrpSpPr>
        <p:grpSpPr>
          <a:xfrm>
            <a:off x="7942168" y="3702604"/>
            <a:ext cx="745118" cy="745118"/>
            <a:chOff x="6605362" y="3702604"/>
            <a:chExt cx="745118" cy="745118"/>
          </a:xfrm>
        </p:grpSpPr>
        <p:pic>
          <p:nvPicPr>
            <p:cNvPr id="2081" name="Picture 12" descr="Microcontroller Icon #202720 - Free Icons Library">
              <a:extLst>
                <a:ext uri="{FF2B5EF4-FFF2-40B4-BE49-F238E27FC236}">
                  <a16:creationId xmlns:a16="http://schemas.microsoft.com/office/drawing/2014/main" id="{32459B2A-753F-9B23-BDC0-CA0236198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362" y="3702604"/>
              <a:ext cx="745118" cy="74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2" name="TextBox 2081">
              <a:extLst>
                <a:ext uri="{FF2B5EF4-FFF2-40B4-BE49-F238E27FC236}">
                  <a16:creationId xmlns:a16="http://schemas.microsoft.com/office/drawing/2014/main" id="{A159E1D3-E245-EEB1-1017-3A574B89D7EF}"/>
                </a:ext>
              </a:extLst>
            </p:cNvPr>
            <p:cNvSpPr txBox="1"/>
            <p:nvPr/>
          </p:nvSpPr>
          <p:spPr>
            <a:xfrm rot="16200000">
              <a:off x="6688213" y="3929768"/>
              <a:ext cx="579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Slave</a:t>
              </a:r>
              <a:endParaRPr lang="en-GB" sz="900" dirty="0"/>
            </a:p>
          </p:txBody>
        </p:sp>
      </p:grpSp>
      <p:cxnSp>
        <p:nvCxnSpPr>
          <p:cNvPr id="2083" name="Straight Arrow Connector 2082">
            <a:extLst>
              <a:ext uri="{FF2B5EF4-FFF2-40B4-BE49-F238E27FC236}">
                <a16:creationId xmlns:a16="http://schemas.microsoft.com/office/drawing/2014/main" id="{70839E29-5F1B-4023-3165-7443CEEECFD1}"/>
              </a:ext>
            </a:extLst>
          </p:cNvPr>
          <p:cNvCxnSpPr>
            <a:cxnSpLocks/>
          </p:cNvCxnSpPr>
          <p:nvPr/>
        </p:nvCxnSpPr>
        <p:spPr>
          <a:xfrm>
            <a:off x="7037881" y="4423798"/>
            <a:ext cx="0" cy="33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Arrow Connector 2084">
            <a:extLst>
              <a:ext uri="{FF2B5EF4-FFF2-40B4-BE49-F238E27FC236}">
                <a16:creationId xmlns:a16="http://schemas.microsoft.com/office/drawing/2014/main" id="{72DC0762-7018-E17A-5993-578559D4F75C}"/>
              </a:ext>
            </a:extLst>
          </p:cNvPr>
          <p:cNvCxnSpPr>
            <a:cxnSpLocks/>
          </p:cNvCxnSpPr>
          <p:nvPr/>
        </p:nvCxnSpPr>
        <p:spPr>
          <a:xfrm>
            <a:off x="7409331" y="4909885"/>
            <a:ext cx="579316" cy="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7" name="TextBox 2086">
            <a:extLst>
              <a:ext uri="{FF2B5EF4-FFF2-40B4-BE49-F238E27FC236}">
                <a16:creationId xmlns:a16="http://schemas.microsoft.com/office/drawing/2014/main" id="{3CBBB477-CDF4-4186-4F7B-DB01A8C1023E}"/>
              </a:ext>
            </a:extLst>
          </p:cNvPr>
          <p:cNvSpPr txBox="1"/>
          <p:nvPr/>
        </p:nvSpPr>
        <p:spPr>
          <a:xfrm>
            <a:off x="6581465" y="4786237"/>
            <a:ext cx="912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Door Action</a:t>
            </a:r>
            <a:endParaRPr lang="en-GB" sz="900" dirty="0"/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AD1D9452-B89F-7066-3CC5-6E1522E8AA11}"/>
              </a:ext>
            </a:extLst>
          </p:cNvPr>
          <p:cNvSpPr txBox="1"/>
          <p:nvPr/>
        </p:nvSpPr>
        <p:spPr>
          <a:xfrm>
            <a:off x="7405294" y="4572427"/>
            <a:ext cx="461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I2C</a:t>
            </a:r>
            <a:endParaRPr lang="en-GB" sz="900" dirty="0"/>
          </a:p>
        </p:txBody>
      </p:sp>
      <p:pic>
        <p:nvPicPr>
          <p:cNvPr id="2089" name="Picture 2" descr="Chip Svg Png Icon Free Download (#282587) - OnlineWebFonts.COM">
            <a:extLst>
              <a:ext uri="{FF2B5EF4-FFF2-40B4-BE49-F238E27FC236}">
                <a16:creationId xmlns:a16="http://schemas.microsoft.com/office/drawing/2014/main" id="{877CF6EB-BCA5-E301-09FF-0F3D5739A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b="9320"/>
          <a:stretch/>
        </p:blipFill>
        <p:spPr bwMode="auto">
          <a:xfrm rot="5400000">
            <a:off x="8070292" y="4607712"/>
            <a:ext cx="519912" cy="39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0" name="Straight Arrow Connector 2089">
            <a:extLst>
              <a:ext uri="{FF2B5EF4-FFF2-40B4-BE49-F238E27FC236}">
                <a16:creationId xmlns:a16="http://schemas.microsoft.com/office/drawing/2014/main" id="{9E3BC69F-EC2A-3416-129B-C71C6146A43F}"/>
              </a:ext>
            </a:extLst>
          </p:cNvPr>
          <p:cNvCxnSpPr>
            <a:cxnSpLocks/>
          </p:cNvCxnSpPr>
          <p:nvPr/>
        </p:nvCxnSpPr>
        <p:spPr>
          <a:xfrm>
            <a:off x="7067004" y="3438920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6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System Explanation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2228146" cy="467742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User Mode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04BA61C-764A-4F9C-2AE4-179E359E023F}"/>
              </a:ext>
            </a:extLst>
          </p:cNvPr>
          <p:cNvGrpSpPr/>
          <p:nvPr/>
        </p:nvGrpSpPr>
        <p:grpSpPr>
          <a:xfrm>
            <a:off x="66764" y="3673781"/>
            <a:ext cx="5249130" cy="560565"/>
            <a:chOff x="66764" y="3282386"/>
            <a:chExt cx="5249130" cy="560565"/>
          </a:xfrm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4A61566-99CD-5BB2-2C55-BB4DF9004E08}"/>
                </a:ext>
              </a:extLst>
            </p:cNvPr>
            <p:cNvSpPr/>
            <p:nvPr/>
          </p:nvSpPr>
          <p:spPr>
            <a:xfrm>
              <a:off x="66764" y="32823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6" tIns="263184" rIns="4445" bIns="26318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endParaRPr lang="en-US" sz="1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Registration</a:t>
              </a:r>
              <a:r>
                <a:rPr lang="en-US" sz="700" kern="1200" dirty="0"/>
                <a:t> </a:t>
              </a: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Menu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740809D-7141-32B7-AF5F-7B11F3379941}"/>
                </a:ext>
              </a:extLst>
            </p:cNvPr>
            <p:cNvSpPr/>
            <p:nvPr/>
          </p:nvSpPr>
          <p:spPr>
            <a:xfrm>
              <a:off x="753569" y="3282386"/>
              <a:ext cx="4562325" cy="434266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dirty="0"/>
                <a:t>Check password existence location in EEPROM</a:t>
              </a:r>
              <a:r>
                <a:rPr lang="en-US" sz="1600" kern="1200" dirty="0"/>
                <a:t>.</a:t>
              </a:r>
              <a:endParaRPr lang="en-GB" sz="1600" kern="1200" dirty="0"/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A6BF5E67-DD55-141E-34E4-251C6BBFA840}"/>
              </a:ext>
            </a:extLst>
          </p:cNvPr>
          <p:cNvGrpSpPr/>
          <p:nvPr/>
        </p:nvGrpSpPr>
        <p:grpSpPr>
          <a:xfrm>
            <a:off x="66764" y="2077139"/>
            <a:ext cx="5249129" cy="561294"/>
            <a:chOff x="66764" y="2339057"/>
            <a:chExt cx="5249129" cy="561294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FF497E72-62FD-AB3F-2467-D18AF8F15B65}"/>
                </a:ext>
              </a:extLst>
            </p:cNvPr>
            <p:cNvSpPr/>
            <p:nvPr/>
          </p:nvSpPr>
          <p:spPr>
            <a:xfrm>
              <a:off x="66764" y="23397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6" tIns="261914" rIns="3175" bIns="26191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b="1" kern="1200" dirty="0">
                <a:solidFill>
                  <a:srgbClr val="FFFF00"/>
                </a:solidFill>
              </a:endParaRPr>
            </a:p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</a:rPr>
                <a:t>Alarm </a:t>
              </a:r>
            </a:p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</a:rPr>
                <a:t>Check</a:t>
              </a:r>
              <a:endParaRPr lang="en-GB" sz="700" b="1" kern="1200" dirty="0">
                <a:solidFill>
                  <a:srgbClr val="FFFF00"/>
                </a:solidFill>
              </a:endParaRP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32EAB29E-2A92-51D2-5144-16318B09090C}"/>
                </a:ext>
              </a:extLst>
            </p:cNvPr>
            <p:cNvSpPr/>
            <p:nvPr/>
          </p:nvSpPr>
          <p:spPr>
            <a:xfrm>
              <a:off x="753569" y="2339057"/>
              <a:ext cx="4562324" cy="434493"/>
            </a:xfrm>
            <a:custGeom>
              <a:avLst/>
              <a:gdLst>
                <a:gd name="connsiteX0" fmla="*/ 60761 w 364558"/>
                <a:gd name="connsiteY0" fmla="*/ 0 h 4398868"/>
                <a:gd name="connsiteX1" fmla="*/ 303797 w 364558"/>
                <a:gd name="connsiteY1" fmla="*/ 0 h 4398868"/>
                <a:gd name="connsiteX2" fmla="*/ 364558 w 364558"/>
                <a:gd name="connsiteY2" fmla="*/ 60761 h 4398868"/>
                <a:gd name="connsiteX3" fmla="*/ 364558 w 364558"/>
                <a:gd name="connsiteY3" fmla="*/ 4398868 h 4398868"/>
                <a:gd name="connsiteX4" fmla="*/ 364558 w 364558"/>
                <a:gd name="connsiteY4" fmla="*/ 4398868 h 4398868"/>
                <a:gd name="connsiteX5" fmla="*/ 0 w 364558"/>
                <a:gd name="connsiteY5" fmla="*/ 4398868 h 4398868"/>
                <a:gd name="connsiteX6" fmla="*/ 0 w 364558"/>
                <a:gd name="connsiteY6" fmla="*/ 4398868 h 4398868"/>
                <a:gd name="connsiteX7" fmla="*/ 0 w 364558"/>
                <a:gd name="connsiteY7" fmla="*/ 60761 h 4398868"/>
                <a:gd name="connsiteX8" fmla="*/ 60761 w 364558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558" h="4398868">
                  <a:moveTo>
                    <a:pt x="364558" y="733165"/>
                  </a:moveTo>
                  <a:lnTo>
                    <a:pt x="364558" y="3665703"/>
                  </a:lnTo>
                  <a:cubicBezTo>
                    <a:pt x="364558" y="4070611"/>
                    <a:pt x="362303" y="4398862"/>
                    <a:pt x="359522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522" y="6"/>
                  </a:lnTo>
                  <a:cubicBezTo>
                    <a:pt x="362303" y="6"/>
                    <a:pt x="364558" y="328257"/>
                    <a:pt x="364558" y="733165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24146" rIns="24146" bIns="24146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Check alarm status by location in EEPROM.</a:t>
              </a:r>
              <a:endParaRPr lang="en-GB" kern="1200" dirty="0"/>
            </a:p>
          </p:txBody>
        </p:sp>
      </p:grp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517B3C39-30CA-5895-60C8-1F2DD8243D8B}"/>
              </a:ext>
            </a:extLst>
          </p:cNvPr>
          <p:cNvCxnSpPr>
            <a:cxnSpLocks/>
            <a:endCxn id="1075" idx="1"/>
          </p:cNvCxnSpPr>
          <p:nvPr/>
        </p:nvCxnSpPr>
        <p:spPr>
          <a:xfrm flipV="1">
            <a:off x="5305068" y="1868150"/>
            <a:ext cx="720978" cy="42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17D8EAFF-90BE-5F4C-D2BE-7715A6F4510B}"/>
              </a:ext>
            </a:extLst>
          </p:cNvPr>
          <p:cNvCxnSpPr>
            <a:cxnSpLocks/>
            <a:endCxn id="1076" idx="1"/>
          </p:cNvCxnSpPr>
          <p:nvPr/>
        </p:nvCxnSpPr>
        <p:spPr>
          <a:xfrm>
            <a:off x="5315893" y="2311538"/>
            <a:ext cx="710153" cy="28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7BDCBCB-D067-B10E-664C-1C8829F829D2}"/>
              </a:ext>
            </a:extLst>
          </p:cNvPr>
          <p:cNvSpPr/>
          <p:nvPr/>
        </p:nvSpPr>
        <p:spPr>
          <a:xfrm>
            <a:off x="6026046" y="1756283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0xFF</a:t>
            </a:r>
            <a:endParaRPr lang="en-GB" dirty="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405039F-35E1-BB62-30D2-1959D7372D49}"/>
              </a:ext>
            </a:extLst>
          </p:cNvPr>
          <p:cNvSpPr/>
          <p:nvPr/>
        </p:nvSpPr>
        <p:spPr>
          <a:xfrm>
            <a:off x="6026046" y="2228241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!= 0xFF</a:t>
            </a:r>
            <a:endParaRPr lang="en-GB" dirty="0"/>
          </a:p>
        </p:txBody>
      </p:sp>
      <p:pic>
        <p:nvPicPr>
          <p:cNvPr id="2050" name="Picture 2" descr="Complete process icon set. Vector illustration. Done and success symbol  with checkmark. Stock Vector | Adobe Stock">
            <a:extLst>
              <a:ext uri="{FF2B5EF4-FFF2-40B4-BE49-F238E27FC236}">
                <a16:creationId xmlns:a16="http://schemas.microsoft.com/office/drawing/2014/main" id="{4DDE1A75-CF8C-8C3F-60A2-3B30558D5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4" t="10173" r="4508" b="9218"/>
          <a:stretch/>
        </p:blipFill>
        <p:spPr bwMode="auto">
          <a:xfrm>
            <a:off x="8134839" y="1639198"/>
            <a:ext cx="383386" cy="4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7928F6EC-615E-E226-D915-8C091B0CBCA2}"/>
              </a:ext>
            </a:extLst>
          </p:cNvPr>
          <p:cNvCxnSpPr>
            <a:cxnSpLocks/>
          </p:cNvCxnSpPr>
          <p:nvPr/>
        </p:nvCxnSpPr>
        <p:spPr>
          <a:xfrm>
            <a:off x="7067004" y="1868149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7DA291-14AA-867E-2B95-68F7E3D4F936}"/>
              </a:ext>
            </a:extLst>
          </p:cNvPr>
          <p:cNvCxnSpPr>
            <a:cxnSpLocks/>
          </p:cNvCxnSpPr>
          <p:nvPr/>
        </p:nvCxnSpPr>
        <p:spPr>
          <a:xfrm>
            <a:off x="7067004" y="2340107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larm - Free security icons">
            <a:extLst>
              <a:ext uri="{FF2B5EF4-FFF2-40B4-BE49-F238E27FC236}">
                <a16:creationId xmlns:a16="http://schemas.microsoft.com/office/drawing/2014/main" id="{C3F45CC3-DC72-9AE3-5836-094C9C84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10" y="2097972"/>
            <a:ext cx="383386" cy="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mplete process icon set. Vector illustration. Done and success symbol  with checkmark. Stock Vector | Adobe Stock">
            <a:extLst>
              <a:ext uri="{FF2B5EF4-FFF2-40B4-BE49-F238E27FC236}">
                <a16:creationId xmlns:a16="http://schemas.microsoft.com/office/drawing/2014/main" id="{A3078766-9198-3D05-D2C0-9BE1FA8C3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4" t="10173" r="4508" b="9218"/>
          <a:stretch/>
        </p:blipFill>
        <p:spPr bwMode="auto">
          <a:xfrm>
            <a:off x="8134839" y="3936566"/>
            <a:ext cx="383386" cy="4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2F43EB1C-6C8C-2FC0-E57F-CE35E8FCC928}"/>
              </a:ext>
            </a:extLst>
          </p:cNvPr>
          <p:cNvGrpSpPr/>
          <p:nvPr/>
        </p:nvGrpSpPr>
        <p:grpSpPr>
          <a:xfrm>
            <a:off x="66765" y="2875825"/>
            <a:ext cx="5261139" cy="560564"/>
            <a:chOff x="66765" y="2811086"/>
            <a:chExt cx="5261139" cy="560564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E42BF877-ACF4-D5EB-E802-E87909901F2D}"/>
                </a:ext>
              </a:extLst>
            </p:cNvPr>
            <p:cNvSpPr/>
            <p:nvPr/>
          </p:nvSpPr>
          <p:spPr>
            <a:xfrm>
              <a:off x="66765" y="2811086"/>
              <a:ext cx="560724" cy="560564"/>
            </a:xfrm>
            <a:custGeom>
              <a:avLst/>
              <a:gdLst>
                <a:gd name="connsiteX0" fmla="*/ 0 w 560564"/>
                <a:gd name="connsiteY0" fmla="*/ 0 h 540634"/>
                <a:gd name="connsiteX1" fmla="*/ 290247 w 560564"/>
                <a:gd name="connsiteY1" fmla="*/ 0 h 540634"/>
                <a:gd name="connsiteX2" fmla="*/ 560564 w 560564"/>
                <a:gd name="connsiteY2" fmla="*/ 270317 h 540634"/>
                <a:gd name="connsiteX3" fmla="*/ 290247 w 560564"/>
                <a:gd name="connsiteY3" fmla="*/ 540634 h 540634"/>
                <a:gd name="connsiteX4" fmla="*/ 0 w 560564"/>
                <a:gd name="connsiteY4" fmla="*/ 540634 h 540634"/>
                <a:gd name="connsiteX5" fmla="*/ 270317 w 560564"/>
                <a:gd name="connsiteY5" fmla="*/ 270317 h 540634"/>
                <a:gd name="connsiteX6" fmla="*/ 0 w 560564"/>
                <a:gd name="connsiteY6" fmla="*/ 0 h 5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40634">
                  <a:moveTo>
                    <a:pt x="560564" y="0"/>
                  </a:moveTo>
                  <a:lnTo>
                    <a:pt x="560564" y="279928"/>
                  </a:lnTo>
                  <a:lnTo>
                    <a:pt x="280282" y="540634"/>
                  </a:lnTo>
                  <a:lnTo>
                    <a:pt x="0" y="279928"/>
                  </a:lnTo>
                  <a:lnTo>
                    <a:pt x="0" y="0"/>
                  </a:lnTo>
                  <a:lnTo>
                    <a:pt x="280282" y="260706"/>
                  </a:lnTo>
                  <a:lnTo>
                    <a:pt x="560564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5" tIns="274762" rIns="4446" bIns="27476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sz="5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Door</a:t>
              </a:r>
              <a:r>
                <a:rPr lang="en-US" sz="700" kern="1200" dirty="0"/>
                <a:t> 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Check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385F3C8-A8B5-1458-1658-8ED77A2C1BDC}"/>
                </a:ext>
              </a:extLst>
            </p:cNvPr>
            <p:cNvSpPr/>
            <p:nvPr/>
          </p:nvSpPr>
          <p:spPr>
            <a:xfrm>
              <a:off x="765579" y="2811086"/>
              <a:ext cx="4562325" cy="434266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/>
                <a:t>Check door status by location in EEPROM.</a:t>
              </a:r>
              <a:endParaRPr lang="en-GB" kern="1200" dirty="0"/>
            </a:p>
          </p:txBody>
        </p:sp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E58A763-DA74-B28A-1E5B-AF01D0F06A76}"/>
              </a:ext>
            </a:extLst>
          </p:cNvPr>
          <p:cNvCxnSpPr>
            <a:cxnSpLocks/>
            <a:endCxn id="1086" idx="1"/>
          </p:cNvCxnSpPr>
          <p:nvPr/>
        </p:nvCxnSpPr>
        <p:spPr>
          <a:xfrm flipV="1">
            <a:off x="5327904" y="2783885"/>
            <a:ext cx="698142" cy="28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0B0A682E-C341-BF34-9C6F-82C4BFD38589}"/>
              </a:ext>
            </a:extLst>
          </p:cNvPr>
          <p:cNvCxnSpPr>
            <a:cxnSpLocks/>
          </p:cNvCxnSpPr>
          <p:nvPr/>
        </p:nvCxnSpPr>
        <p:spPr>
          <a:xfrm>
            <a:off x="5327904" y="3086037"/>
            <a:ext cx="705983" cy="195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6726761E-35A6-3EDD-C6B7-139B4AD6150F}"/>
              </a:ext>
            </a:extLst>
          </p:cNvPr>
          <p:cNvSpPr/>
          <p:nvPr/>
        </p:nvSpPr>
        <p:spPr>
          <a:xfrm>
            <a:off x="6026046" y="2672018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0xFF</a:t>
            </a:r>
            <a:endParaRPr lang="en-GB" dirty="0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C2CE9064-3908-BB96-3AE1-EB1E7EFC03A8}"/>
              </a:ext>
            </a:extLst>
          </p:cNvPr>
          <p:cNvSpPr/>
          <p:nvPr/>
        </p:nvSpPr>
        <p:spPr>
          <a:xfrm>
            <a:off x="6026046" y="3106501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!= 0xFF</a:t>
            </a:r>
            <a:endParaRPr lang="en-GB" dirty="0"/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5B248EA6-0069-B7BE-713C-97F3C374ADCA}"/>
              </a:ext>
            </a:extLst>
          </p:cNvPr>
          <p:cNvCxnSpPr>
            <a:cxnSpLocks/>
          </p:cNvCxnSpPr>
          <p:nvPr/>
        </p:nvCxnSpPr>
        <p:spPr>
          <a:xfrm>
            <a:off x="7067004" y="2783884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9" name="Picture 2" descr="Complete process icon set. Vector illustration. Done and success symbol  with checkmark. Stock Vector | Adobe Stock">
            <a:extLst>
              <a:ext uri="{FF2B5EF4-FFF2-40B4-BE49-F238E27FC236}">
                <a16:creationId xmlns:a16="http://schemas.microsoft.com/office/drawing/2014/main" id="{EFF21BA7-BD8A-3505-3A65-35DABB9CE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4" t="10173" r="4508" b="9218"/>
          <a:stretch/>
        </p:blipFill>
        <p:spPr bwMode="auto">
          <a:xfrm>
            <a:off x="8134839" y="2493445"/>
            <a:ext cx="383386" cy="4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6" descr="Premium Vector | Door icon vector illustration">
            <a:extLst>
              <a:ext uri="{FF2B5EF4-FFF2-40B4-BE49-F238E27FC236}">
                <a16:creationId xmlns:a16="http://schemas.microsoft.com/office/drawing/2014/main" id="{D10DA0B0-E2F7-A8E9-93C7-FE4BD7C50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8" t="21544" r="32619" b="21661"/>
          <a:stretch/>
        </p:blipFill>
        <p:spPr bwMode="auto">
          <a:xfrm>
            <a:off x="8161610" y="2977096"/>
            <a:ext cx="288809" cy="4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A12F2-2F6D-AC2E-B49F-FB90718E2523}"/>
              </a:ext>
            </a:extLst>
          </p:cNvPr>
          <p:cNvCxnSpPr>
            <a:cxnSpLocks/>
          </p:cNvCxnSpPr>
          <p:nvPr/>
        </p:nvCxnSpPr>
        <p:spPr>
          <a:xfrm>
            <a:off x="7067004" y="3219647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38221-A48D-85AF-1586-CAB1D4D36F0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305068" y="3716994"/>
            <a:ext cx="720978" cy="162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18FF91-0390-F971-08CF-957B81C1DC4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05068" y="3897471"/>
            <a:ext cx="720978" cy="254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C72D8-A5AE-9B5C-19A1-E6468BEAB67B}"/>
              </a:ext>
            </a:extLst>
          </p:cNvPr>
          <p:cNvSpPr/>
          <p:nvPr/>
        </p:nvSpPr>
        <p:spPr>
          <a:xfrm>
            <a:off x="6026046" y="3605127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0xFF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9712E-5089-B176-1E09-4D1FBA440E32}"/>
              </a:ext>
            </a:extLst>
          </p:cNvPr>
          <p:cNvSpPr/>
          <p:nvPr/>
        </p:nvSpPr>
        <p:spPr>
          <a:xfrm>
            <a:off x="6026046" y="4039610"/>
            <a:ext cx="951875" cy="2237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!= 0xFF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F26F3A-B14B-5962-8203-0105A947F946}"/>
              </a:ext>
            </a:extLst>
          </p:cNvPr>
          <p:cNvCxnSpPr>
            <a:cxnSpLocks/>
          </p:cNvCxnSpPr>
          <p:nvPr/>
        </p:nvCxnSpPr>
        <p:spPr>
          <a:xfrm>
            <a:off x="7067004" y="3716993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D7A7B-88F7-13B0-819C-1E08D2F9C608}"/>
              </a:ext>
            </a:extLst>
          </p:cNvPr>
          <p:cNvCxnSpPr>
            <a:cxnSpLocks/>
          </p:cNvCxnSpPr>
          <p:nvPr/>
        </p:nvCxnSpPr>
        <p:spPr>
          <a:xfrm>
            <a:off x="7067004" y="4152756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gister-icon | Edmonton Epilepsy Association">
            <a:extLst>
              <a:ext uri="{FF2B5EF4-FFF2-40B4-BE49-F238E27FC236}">
                <a16:creationId xmlns:a16="http://schemas.microsoft.com/office/drawing/2014/main" id="{3AD159B7-1B3A-A219-5E8D-3797FAC1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14" y="3567317"/>
            <a:ext cx="378486" cy="3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8CDC72F-4E5C-B0A7-0F86-03992A4D04F6}"/>
              </a:ext>
            </a:extLst>
          </p:cNvPr>
          <p:cNvGrpSpPr/>
          <p:nvPr/>
        </p:nvGrpSpPr>
        <p:grpSpPr>
          <a:xfrm>
            <a:off x="66764" y="4471737"/>
            <a:ext cx="5249130" cy="560565"/>
            <a:chOff x="66764" y="3282386"/>
            <a:chExt cx="5249130" cy="5605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ABD1AB-6E65-C59C-B8EE-6AECA77C50CB}"/>
                </a:ext>
              </a:extLst>
            </p:cNvPr>
            <p:cNvSpPr/>
            <p:nvPr/>
          </p:nvSpPr>
          <p:spPr>
            <a:xfrm>
              <a:off x="66764" y="32823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6" tIns="263184" rIns="4445" bIns="26318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endParaRPr lang="en-US" sz="1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Login</a:t>
              </a:r>
              <a:b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</a:br>
              <a:r>
                <a:rPr lang="en-US" sz="700" kern="1200" dirty="0"/>
                <a:t> </a:t>
              </a:r>
              <a:r>
                <a:rPr lang="en-US" sz="700" b="1" kern="1200" dirty="0">
                  <a:solidFill>
                    <a:srgbClr val="FFFF00"/>
                  </a:solidFill>
                  <a:latin typeface="Calibri"/>
                  <a:ea typeface="+mn-ea"/>
                  <a:cs typeface="+mn-cs"/>
                </a:rPr>
                <a:t>Menu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A9BC82-7CEC-2387-EA26-ACE1E58316B5}"/>
                </a:ext>
              </a:extLst>
            </p:cNvPr>
            <p:cNvSpPr/>
            <p:nvPr/>
          </p:nvSpPr>
          <p:spPr>
            <a:xfrm>
              <a:off x="753569" y="3282386"/>
              <a:ext cx="4562325" cy="434266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ctr" anchorCtr="0">
              <a:noAutofit/>
            </a:bodyPr>
            <a:lstStyle/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dirty="0"/>
                <a:t>Check entered password by user using keypad</a:t>
              </a:r>
              <a:r>
                <a:rPr lang="en-US" sz="1600" kern="1200" dirty="0"/>
                <a:t>.</a:t>
              </a:r>
              <a:endParaRPr lang="en-GB" sz="1600" kern="1200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ECFDD6-D331-88C1-6EE1-8D79E53203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315893" y="4560883"/>
            <a:ext cx="710153" cy="14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4785FE-176B-08B5-9A98-1FD491C1834E}"/>
              </a:ext>
            </a:extLst>
          </p:cNvPr>
          <p:cNvCxnSpPr>
            <a:cxnSpLocks/>
            <a:endCxn id="2051" idx="1"/>
          </p:cNvCxnSpPr>
          <p:nvPr/>
        </p:nvCxnSpPr>
        <p:spPr>
          <a:xfrm>
            <a:off x="5308460" y="4703022"/>
            <a:ext cx="717586" cy="29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AA78ABC-E570-904E-2E98-C605AE8F2A8F}"/>
              </a:ext>
            </a:extLst>
          </p:cNvPr>
          <p:cNvSpPr/>
          <p:nvPr/>
        </p:nvSpPr>
        <p:spPr>
          <a:xfrm>
            <a:off x="6026046" y="4449016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3Trials</a:t>
            </a:r>
            <a:endParaRPr lang="en-GB" dirty="0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ADB58A8B-EE29-D640-0F98-E070AE837FD0}"/>
              </a:ext>
            </a:extLst>
          </p:cNvPr>
          <p:cNvSpPr/>
          <p:nvPr/>
        </p:nvSpPr>
        <p:spPr>
          <a:xfrm>
            <a:off x="6026046" y="4883499"/>
            <a:ext cx="951875" cy="2237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3Trials</a:t>
            </a:r>
            <a:endParaRPr lang="en-GB" dirty="0"/>
          </a:p>
        </p:txBody>
      </p: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5D284FB4-0AEE-E888-A30C-37F5178DF911}"/>
              </a:ext>
            </a:extLst>
          </p:cNvPr>
          <p:cNvCxnSpPr>
            <a:cxnSpLocks/>
          </p:cNvCxnSpPr>
          <p:nvPr/>
        </p:nvCxnSpPr>
        <p:spPr>
          <a:xfrm>
            <a:off x="7067004" y="4560882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135ECE53-1872-04BE-F3B8-E71EE03668A6}"/>
              </a:ext>
            </a:extLst>
          </p:cNvPr>
          <p:cNvCxnSpPr>
            <a:cxnSpLocks/>
          </p:cNvCxnSpPr>
          <p:nvPr/>
        </p:nvCxnSpPr>
        <p:spPr>
          <a:xfrm>
            <a:off x="7067004" y="4996645"/>
            <a:ext cx="85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8" name="Picture 6" descr="Icon For Refresh,exhilarate,reinvigorate Royalty Free SVG, Cliparts,  Vectors, And Stock Illustration. Image 178522704.">
            <a:extLst>
              <a:ext uri="{FF2B5EF4-FFF2-40B4-BE49-F238E27FC236}">
                <a16:creationId xmlns:a16="http://schemas.microsoft.com/office/drawing/2014/main" id="{564B7018-8ABA-1731-EC39-98E137E72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614" y="4402059"/>
            <a:ext cx="376571" cy="3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4" descr="Alarm - Free security icons">
            <a:extLst>
              <a:ext uri="{FF2B5EF4-FFF2-40B4-BE49-F238E27FC236}">
                <a16:creationId xmlns:a16="http://schemas.microsoft.com/office/drawing/2014/main" id="{940428EA-51B5-D6C9-6B09-136DA5C7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10" y="4766244"/>
            <a:ext cx="383386" cy="3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7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System Explanation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2228146" cy="467742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User Mode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F04BA61C-764A-4F9C-2AE4-179E359E023F}"/>
              </a:ext>
            </a:extLst>
          </p:cNvPr>
          <p:cNvGrpSpPr/>
          <p:nvPr/>
        </p:nvGrpSpPr>
        <p:grpSpPr>
          <a:xfrm>
            <a:off x="66763" y="3673780"/>
            <a:ext cx="5412141" cy="1355419"/>
            <a:chOff x="66764" y="3282385"/>
            <a:chExt cx="5383324" cy="1355419"/>
          </a:xfrm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4A61566-99CD-5BB2-2C55-BB4DF9004E08}"/>
                </a:ext>
              </a:extLst>
            </p:cNvPr>
            <p:cNvSpPr/>
            <p:nvPr/>
          </p:nvSpPr>
          <p:spPr>
            <a:xfrm>
              <a:off x="66764" y="32823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6" tIns="263184" rIns="4445" bIns="263182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endParaRPr lang="en-US" sz="1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ts val="1200"/>
                </a:spcBef>
                <a:spcAft>
                  <a:spcPct val="35000"/>
                </a:spcAft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alibri"/>
                </a:rPr>
                <a:t>Action</a:t>
              </a:r>
              <a:endParaRPr lang="en-GB" sz="700" b="1" kern="1200" dirty="0">
                <a:solidFill>
                  <a:srgbClr val="FFFF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6740809D-7141-32B7-AF5F-7B11F3379941}"/>
                </a:ext>
              </a:extLst>
            </p:cNvPr>
            <p:cNvSpPr/>
            <p:nvPr/>
          </p:nvSpPr>
          <p:spPr>
            <a:xfrm>
              <a:off x="753569" y="3282385"/>
              <a:ext cx="4696519" cy="1355419"/>
            </a:xfrm>
            <a:custGeom>
              <a:avLst/>
              <a:gdLst>
                <a:gd name="connsiteX0" fmla="*/ 60729 w 364367"/>
                <a:gd name="connsiteY0" fmla="*/ 0 h 4398868"/>
                <a:gd name="connsiteX1" fmla="*/ 303638 w 364367"/>
                <a:gd name="connsiteY1" fmla="*/ 0 h 4398868"/>
                <a:gd name="connsiteX2" fmla="*/ 364367 w 364367"/>
                <a:gd name="connsiteY2" fmla="*/ 60729 h 4398868"/>
                <a:gd name="connsiteX3" fmla="*/ 364367 w 364367"/>
                <a:gd name="connsiteY3" fmla="*/ 4398868 h 4398868"/>
                <a:gd name="connsiteX4" fmla="*/ 364367 w 364367"/>
                <a:gd name="connsiteY4" fmla="*/ 4398868 h 4398868"/>
                <a:gd name="connsiteX5" fmla="*/ 0 w 364367"/>
                <a:gd name="connsiteY5" fmla="*/ 4398868 h 4398868"/>
                <a:gd name="connsiteX6" fmla="*/ 0 w 364367"/>
                <a:gd name="connsiteY6" fmla="*/ 4398868 h 4398868"/>
                <a:gd name="connsiteX7" fmla="*/ 0 w 364367"/>
                <a:gd name="connsiteY7" fmla="*/ 60729 h 4398868"/>
                <a:gd name="connsiteX8" fmla="*/ 60729 w 364367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367" h="4398868">
                  <a:moveTo>
                    <a:pt x="364367" y="733163"/>
                  </a:moveTo>
                  <a:lnTo>
                    <a:pt x="364367" y="3665705"/>
                  </a:lnTo>
                  <a:cubicBezTo>
                    <a:pt x="364367" y="4070620"/>
                    <a:pt x="362115" y="4398862"/>
                    <a:pt x="359337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337" y="6"/>
                  </a:lnTo>
                  <a:cubicBezTo>
                    <a:pt x="362115" y="6"/>
                    <a:pt x="364367" y="328248"/>
                    <a:pt x="364367" y="733163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1" tIns="24137" rIns="24137" bIns="24138" numCol="1" spcCol="1270" anchor="t" anchorCtr="0">
              <a:noAutofit/>
            </a:bodyPr>
            <a:lstStyle/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kern="1200" dirty="0"/>
                <a:t>Print current status for LEDS &amp; AC as a reminder.</a:t>
              </a:r>
              <a:endParaRPr lang="en-GB" kern="1200" dirty="0"/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dirty="0"/>
                <a:t>Print toggle option or return to Room menu.</a:t>
              </a:r>
              <a:endParaRPr lang="en-US" kern="1200" dirty="0"/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dirty="0"/>
                <a:t>IF Toggle, Transmit action from master to slave MC using SPI &amp; alert MSG to admin using UART.</a:t>
              </a:r>
            </a:p>
            <a:p>
              <a:pPr marL="0" lvl="1" indent="-57150" algn="l" defTabSz="444500">
                <a:lnSpc>
                  <a:spcPct val="90000"/>
                </a:lnSpc>
                <a:spcBef>
                  <a:spcPct val="0"/>
                </a:spcBef>
                <a:buChar char="•"/>
              </a:pPr>
              <a:r>
                <a:rPr lang="en-US" dirty="0"/>
                <a:t>Return to room menu.</a:t>
              </a:r>
              <a:endParaRPr lang="en-GB" kern="1200" dirty="0"/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A6BF5E67-DD55-141E-34E4-251C6BBFA840}"/>
              </a:ext>
            </a:extLst>
          </p:cNvPr>
          <p:cNvGrpSpPr/>
          <p:nvPr/>
        </p:nvGrpSpPr>
        <p:grpSpPr>
          <a:xfrm>
            <a:off x="66764" y="2077139"/>
            <a:ext cx="5412140" cy="1484776"/>
            <a:chOff x="66764" y="2339057"/>
            <a:chExt cx="5249129" cy="1484776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FF497E72-62FD-AB3F-2467-D18AF8F15B65}"/>
                </a:ext>
              </a:extLst>
            </p:cNvPr>
            <p:cNvSpPr/>
            <p:nvPr/>
          </p:nvSpPr>
          <p:spPr>
            <a:xfrm>
              <a:off x="66764" y="2339786"/>
              <a:ext cx="536705" cy="560565"/>
            </a:xfrm>
            <a:custGeom>
              <a:avLst/>
              <a:gdLst>
                <a:gd name="connsiteX0" fmla="*/ 0 w 560564"/>
                <a:gd name="connsiteY0" fmla="*/ 0 h 517475"/>
                <a:gd name="connsiteX1" fmla="*/ 301827 w 560564"/>
                <a:gd name="connsiteY1" fmla="*/ 0 h 517475"/>
                <a:gd name="connsiteX2" fmla="*/ 560564 w 560564"/>
                <a:gd name="connsiteY2" fmla="*/ 258738 h 517475"/>
                <a:gd name="connsiteX3" fmla="*/ 301827 w 560564"/>
                <a:gd name="connsiteY3" fmla="*/ 517475 h 517475"/>
                <a:gd name="connsiteX4" fmla="*/ 0 w 560564"/>
                <a:gd name="connsiteY4" fmla="*/ 517475 h 517475"/>
                <a:gd name="connsiteX5" fmla="*/ 258738 w 560564"/>
                <a:gd name="connsiteY5" fmla="*/ 258738 h 517475"/>
                <a:gd name="connsiteX6" fmla="*/ 0 w 560564"/>
                <a:gd name="connsiteY6" fmla="*/ 0 h 5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564" h="517475">
                  <a:moveTo>
                    <a:pt x="560563" y="0"/>
                  </a:moveTo>
                  <a:lnTo>
                    <a:pt x="560563" y="278626"/>
                  </a:lnTo>
                  <a:lnTo>
                    <a:pt x="280281" y="517475"/>
                  </a:lnTo>
                  <a:lnTo>
                    <a:pt x="1" y="278626"/>
                  </a:lnTo>
                  <a:lnTo>
                    <a:pt x="1" y="0"/>
                  </a:lnTo>
                  <a:lnTo>
                    <a:pt x="280281" y="238850"/>
                  </a:lnTo>
                  <a:lnTo>
                    <a:pt x="560563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6" tIns="261914" rIns="3175" bIns="261912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b="1" kern="1200" dirty="0">
                <a:solidFill>
                  <a:srgbClr val="FFFF00"/>
                </a:solidFill>
              </a:endParaRPr>
            </a:p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b="1" kern="1200" dirty="0">
                  <a:solidFill>
                    <a:srgbClr val="FFFF00"/>
                  </a:solidFill>
                </a:rPr>
                <a:t>Main</a:t>
              </a:r>
              <a:br>
                <a:rPr lang="en-US" sz="700" b="1" dirty="0">
                  <a:solidFill>
                    <a:srgbClr val="FFFF00"/>
                  </a:solidFill>
                </a:rPr>
              </a:br>
              <a:r>
                <a:rPr lang="en-US" sz="700" b="1" dirty="0">
                  <a:solidFill>
                    <a:srgbClr val="FFFF00"/>
                  </a:solidFill>
                </a:rPr>
                <a:t>Menu</a:t>
              </a:r>
              <a:endParaRPr lang="en-GB" sz="700" b="1" kern="1200" dirty="0">
                <a:solidFill>
                  <a:srgbClr val="FFFF00"/>
                </a:solidFill>
              </a:endParaRP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32EAB29E-2A92-51D2-5144-16318B09090C}"/>
                </a:ext>
              </a:extLst>
            </p:cNvPr>
            <p:cNvSpPr/>
            <p:nvPr/>
          </p:nvSpPr>
          <p:spPr>
            <a:xfrm>
              <a:off x="753569" y="2339057"/>
              <a:ext cx="4562324" cy="1484776"/>
            </a:xfrm>
            <a:custGeom>
              <a:avLst/>
              <a:gdLst>
                <a:gd name="connsiteX0" fmla="*/ 60761 w 364558"/>
                <a:gd name="connsiteY0" fmla="*/ 0 h 4398868"/>
                <a:gd name="connsiteX1" fmla="*/ 303797 w 364558"/>
                <a:gd name="connsiteY1" fmla="*/ 0 h 4398868"/>
                <a:gd name="connsiteX2" fmla="*/ 364558 w 364558"/>
                <a:gd name="connsiteY2" fmla="*/ 60761 h 4398868"/>
                <a:gd name="connsiteX3" fmla="*/ 364558 w 364558"/>
                <a:gd name="connsiteY3" fmla="*/ 4398868 h 4398868"/>
                <a:gd name="connsiteX4" fmla="*/ 364558 w 364558"/>
                <a:gd name="connsiteY4" fmla="*/ 4398868 h 4398868"/>
                <a:gd name="connsiteX5" fmla="*/ 0 w 364558"/>
                <a:gd name="connsiteY5" fmla="*/ 4398868 h 4398868"/>
                <a:gd name="connsiteX6" fmla="*/ 0 w 364558"/>
                <a:gd name="connsiteY6" fmla="*/ 4398868 h 4398868"/>
                <a:gd name="connsiteX7" fmla="*/ 0 w 364558"/>
                <a:gd name="connsiteY7" fmla="*/ 60761 h 4398868"/>
                <a:gd name="connsiteX8" fmla="*/ 60761 w 364558"/>
                <a:gd name="connsiteY8" fmla="*/ 0 h 439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558" h="4398868">
                  <a:moveTo>
                    <a:pt x="364558" y="733165"/>
                  </a:moveTo>
                  <a:lnTo>
                    <a:pt x="364558" y="3665703"/>
                  </a:lnTo>
                  <a:cubicBezTo>
                    <a:pt x="364558" y="4070611"/>
                    <a:pt x="362303" y="4398862"/>
                    <a:pt x="359522" y="4398862"/>
                  </a:cubicBezTo>
                  <a:lnTo>
                    <a:pt x="0" y="4398862"/>
                  </a:lnTo>
                  <a:lnTo>
                    <a:pt x="0" y="43988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59522" y="6"/>
                  </a:lnTo>
                  <a:cubicBezTo>
                    <a:pt x="362303" y="6"/>
                    <a:pt x="364558" y="328257"/>
                    <a:pt x="364558" y="733165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24146" rIns="24146" bIns="24146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Print on LCD (Room1 - Room2 - Admin - Lock).</a:t>
              </a:r>
            </a:p>
            <a:p>
              <a:pPr marL="569913" lvl="2" indent="-2857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v"/>
              </a:pPr>
              <a:r>
                <a:rPr lang="en-US" kern="1200" dirty="0"/>
                <a:t>Room1: 2LEDS and Air Conditioner.</a:t>
              </a:r>
            </a:p>
            <a:p>
              <a:pPr marL="569913" lvl="2" indent="-2857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v"/>
              </a:pPr>
              <a:r>
                <a:rPr lang="en-US" dirty="0"/>
                <a:t>Room2: 3LED one with Diming Circuit.</a:t>
              </a:r>
            </a:p>
            <a:p>
              <a:pPr marL="569913" lvl="2" indent="-2857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v"/>
              </a:pPr>
              <a:r>
                <a:rPr lang="en-US" kern="1200" dirty="0"/>
                <a:t>Admin: Switch to Admin Mode.</a:t>
              </a:r>
            </a:p>
            <a:p>
              <a:pPr marL="569913" lvl="2" indent="-285750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v"/>
              </a:pPr>
              <a:r>
                <a:rPr lang="en-US" dirty="0"/>
                <a:t>Lock: Ask for password before any action.</a:t>
              </a:r>
              <a:endParaRPr lang="en-GB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2FD02D-07B0-68AE-F500-6399EAC7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46" y="1658321"/>
            <a:ext cx="1056590" cy="13097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FA82CA3-BA43-73A4-3975-BF0395C618DD}"/>
              </a:ext>
            </a:extLst>
          </p:cNvPr>
          <p:cNvGrpSpPr/>
          <p:nvPr/>
        </p:nvGrpSpPr>
        <p:grpSpPr>
          <a:xfrm>
            <a:off x="6741569" y="3282142"/>
            <a:ext cx="641400" cy="1038611"/>
            <a:chOff x="6401347" y="3884091"/>
            <a:chExt cx="390508" cy="883533"/>
          </a:xfrm>
        </p:grpSpPr>
        <p:sp>
          <p:nvSpPr>
            <p:cNvPr id="7" name="Google Shape;2062;p53">
              <a:extLst>
                <a:ext uri="{FF2B5EF4-FFF2-40B4-BE49-F238E27FC236}">
                  <a16:creationId xmlns:a16="http://schemas.microsoft.com/office/drawing/2014/main" id="{6BE0F9B6-AF3D-4A0F-4470-04F2F1F89306}"/>
                </a:ext>
              </a:extLst>
            </p:cNvPr>
            <p:cNvSpPr/>
            <p:nvPr/>
          </p:nvSpPr>
          <p:spPr>
            <a:xfrm>
              <a:off x="6401347" y="3884091"/>
              <a:ext cx="390508" cy="883533"/>
            </a:xfrm>
            <a:custGeom>
              <a:avLst/>
              <a:gdLst/>
              <a:ahLst/>
              <a:cxnLst/>
              <a:rect l="l" t="t" r="r" b="b"/>
              <a:pathLst>
                <a:path w="61960" h="122466" extrusionOk="0">
                  <a:moveTo>
                    <a:pt x="52217" y="0"/>
                  </a:moveTo>
                  <a:lnTo>
                    <a:pt x="9743" y="0"/>
                  </a:lnTo>
                  <a:lnTo>
                    <a:pt x="9743" y="0"/>
                  </a:lnTo>
                  <a:lnTo>
                    <a:pt x="8803" y="0"/>
                  </a:lnTo>
                  <a:lnTo>
                    <a:pt x="7778" y="171"/>
                  </a:lnTo>
                  <a:lnTo>
                    <a:pt x="6838" y="427"/>
                  </a:lnTo>
                  <a:lnTo>
                    <a:pt x="5983" y="769"/>
                  </a:lnTo>
                  <a:lnTo>
                    <a:pt x="5129" y="1111"/>
                  </a:lnTo>
                  <a:lnTo>
                    <a:pt x="4359" y="1624"/>
                  </a:lnTo>
                  <a:lnTo>
                    <a:pt x="3590" y="2222"/>
                  </a:lnTo>
                  <a:lnTo>
                    <a:pt x="2907" y="2820"/>
                  </a:lnTo>
                  <a:lnTo>
                    <a:pt x="2223" y="3504"/>
                  </a:lnTo>
                  <a:lnTo>
                    <a:pt x="1710" y="4273"/>
                  </a:lnTo>
                  <a:lnTo>
                    <a:pt x="1197" y="5042"/>
                  </a:lnTo>
                  <a:lnTo>
                    <a:pt x="770" y="5897"/>
                  </a:lnTo>
                  <a:lnTo>
                    <a:pt x="514" y="6837"/>
                  </a:lnTo>
                  <a:lnTo>
                    <a:pt x="257" y="7777"/>
                  </a:lnTo>
                  <a:lnTo>
                    <a:pt x="86" y="8717"/>
                  </a:lnTo>
                  <a:lnTo>
                    <a:pt x="1" y="9743"/>
                  </a:lnTo>
                  <a:lnTo>
                    <a:pt x="1" y="112723"/>
                  </a:lnTo>
                  <a:lnTo>
                    <a:pt x="1" y="112723"/>
                  </a:lnTo>
                  <a:lnTo>
                    <a:pt x="86" y="113748"/>
                  </a:lnTo>
                  <a:lnTo>
                    <a:pt x="257" y="114688"/>
                  </a:lnTo>
                  <a:lnTo>
                    <a:pt x="514" y="115629"/>
                  </a:lnTo>
                  <a:lnTo>
                    <a:pt x="770" y="116569"/>
                  </a:lnTo>
                  <a:lnTo>
                    <a:pt x="1197" y="117423"/>
                  </a:lnTo>
                  <a:lnTo>
                    <a:pt x="1710" y="118192"/>
                  </a:lnTo>
                  <a:lnTo>
                    <a:pt x="2223" y="118962"/>
                  </a:lnTo>
                  <a:lnTo>
                    <a:pt x="2907" y="119645"/>
                  </a:lnTo>
                  <a:lnTo>
                    <a:pt x="3590" y="120243"/>
                  </a:lnTo>
                  <a:lnTo>
                    <a:pt x="4359" y="120842"/>
                  </a:lnTo>
                  <a:lnTo>
                    <a:pt x="5129" y="121354"/>
                  </a:lnTo>
                  <a:lnTo>
                    <a:pt x="5983" y="121696"/>
                  </a:lnTo>
                  <a:lnTo>
                    <a:pt x="6838" y="122038"/>
                  </a:lnTo>
                  <a:lnTo>
                    <a:pt x="7778" y="122294"/>
                  </a:lnTo>
                  <a:lnTo>
                    <a:pt x="8803" y="122465"/>
                  </a:lnTo>
                  <a:lnTo>
                    <a:pt x="9743" y="122465"/>
                  </a:lnTo>
                  <a:lnTo>
                    <a:pt x="52217" y="122465"/>
                  </a:lnTo>
                  <a:lnTo>
                    <a:pt x="52217" y="122465"/>
                  </a:lnTo>
                  <a:lnTo>
                    <a:pt x="53243" y="122465"/>
                  </a:lnTo>
                  <a:lnTo>
                    <a:pt x="54183" y="122294"/>
                  </a:lnTo>
                  <a:lnTo>
                    <a:pt x="55123" y="122038"/>
                  </a:lnTo>
                  <a:lnTo>
                    <a:pt x="55978" y="121696"/>
                  </a:lnTo>
                  <a:lnTo>
                    <a:pt x="56832" y="121354"/>
                  </a:lnTo>
                  <a:lnTo>
                    <a:pt x="57687" y="120842"/>
                  </a:lnTo>
                  <a:lnTo>
                    <a:pt x="58371" y="120243"/>
                  </a:lnTo>
                  <a:lnTo>
                    <a:pt x="59054" y="119645"/>
                  </a:lnTo>
                  <a:lnTo>
                    <a:pt x="59738" y="118962"/>
                  </a:lnTo>
                  <a:lnTo>
                    <a:pt x="60251" y="118192"/>
                  </a:lnTo>
                  <a:lnTo>
                    <a:pt x="60764" y="117423"/>
                  </a:lnTo>
                  <a:lnTo>
                    <a:pt x="61191" y="116569"/>
                  </a:lnTo>
                  <a:lnTo>
                    <a:pt x="61533" y="115629"/>
                  </a:lnTo>
                  <a:lnTo>
                    <a:pt x="61704" y="114688"/>
                  </a:lnTo>
                  <a:lnTo>
                    <a:pt x="61875" y="113748"/>
                  </a:lnTo>
                  <a:lnTo>
                    <a:pt x="61960" y="112723"/>
                  </a:lnTo>
                  <a:lnTo>
                    <a:pt x="61960" y="9743"/>
                  </a:lnTo>
                  <a:lnTo>
                    <a:pt x="61960" y="9743"/>
                  </a:lnTo>
                  <a:lnTo>
                    <a:pt x="61875" y="8717"/>
                  </a:lnTo>
                  <a:lnTo>
                    <a:pt x="61704" y="7777"/>
                  </a:lnTo>
                  <a:lnTo>
                    <a:pt x="61533" y="6837"/>
                  </a:lnTo>
                  <a:lnTo>
                    <a:pt x="61191" y="5897"/>
                  </a:lnTo>
                  <a:lnTo>
                    <a:pt x="60764" y="5042"/>
                  </a:lnTo>
                  <a:lnTo>
                    <a:pt x="60251" y="4273"/>
                  </a:lnTo>
                  <a:lnTo>
                    <a:pt x="59738" y="3504"/>
                  </a:lnTo>
                  <a:lnTo>
                    <a:pt x="59054" y="2820"/>
                  </a:lnTo>
                  <a:lnTo>
                    <a:pt x="58371" y="2222"/>
                  </a:lnTo>
                  <a:lnTo>
                    <a:pt x="57687" y="1624"/>
                  </a:lnTo>
                  <a:lnTo>
                    <a:pt x="56832" y="1111"/>
                  </a:lnTo>
                  <a:lnTo>
                    <a:pt x="55978" y="769"/>
                  </a:lnTo>
                  <a:lnTo>
                    <a:pt x="55123" y="427"/>
                  </a:lnTo>
                  <a:lnTo>
                    <a:pt x="54183" y="171"/>
                  </a:lnTo>
                  <a:lnTo>
                    <a:pt x="53243" y="0"/>
                  </a:lnTo>
                  <a:lnTo>
                    <a:pt x="52217" y="0"/>
                  </a:lnTo>
                  <a:lnTo>
                    <a:pt x="52217" y="0"/>
                  </a:lnTo>
                  <a:close/>
                  <a:moveTo>
                    <a:pt x="24870" y="5042"/>
                  </a:moveTo>
                  <a:lnTo>
                    <a:pt x="24870" y="5042"/>
                  </a:lnTo>
                  <a:lnTo>
                    <a:pt x="24955" y="5042"/>
                  </a:lnTo>
                  <a:lnTo>
                    <a:pt x="37176" y="5042"/>
                  </a:lnTo>
                  <a:lnTo>
                    <a:pt x="37176" y="5042"/>
                  </a:lnTo>
                  <a:lnTo>
                    <a:pt x="37433" y="5042"/>
                  </a:lnTo>
                  <a:lnTo>
                    <a:pt x="37689" y="5213"/>
                  </a:lnTo>
                  <a:lnTo>
                    <a:pt x="37860" y="5469"/>
                  </a:lnTo>
                  <a:lnTo>
                    <a:pt x="37946" y="5811"/>
                  </a:lnTo>
                  <a:lnTo>
                    <a:pt x="37946" y="5811"/>
                  </a:lnTo>
                  <a:lnTo>
                    <a:pt x="37860" y="6068"/>
                  </a:lnTo>
                  <a:lnTo>
                    <a:pt x="37689" y="6324"/>
                  </a:lnTo>
                  <a:lnTo>
                    <a:pt x="37433" y="6495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37091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870" y="6580"/>
                  </a:lnTo>
                  <a:lnTo>
                    <a:pt x="24528" y="6495"/>
                  </a:lnTo>
                  <a:lnTo>
                    <a:pt x="24272" y="6324"/>
                  </a:lnTo>
                  <a:lnTo>
                    <a:pt x="24101" y="6068"/>
                  </a:lnTo>
                  <a:lnTo>
                    <a:pt x="24101" y="5811"/>
                  </a:lnTo>
                  <a:lnTo>
                    <a:pt x="24101" y="5811"/>
                  </a:lnTo>
                  <a:lnTo>
                    <a:pt x="24101" y="5469"/>
                  </a:lnTo>
                  <a:lnTo>
                    <a:pt x="24272" y="5213"/>
                  </a:lnTo>
                  <a:lnTo>
                    <a:pt x="24528" y="5042"/>
                  </a:lnTo>
                  <a:lnTo>
                    <a:pt x="24870" y="5042"/>
                  </a:lnTo>
                  <a:lnTo>
                    <a:pt x="24870" y="5042"/>
                  </a:lnTo>
                  <a:close/>
                  <a:moveTo>
                    <a:pt x="31023" y="119389"/>
                  </a:moveTo>
                  <a:lnTo>
                    <a:pt x="31023" y="119389"/>
                  </a:lnTo>
                  <a:lnTo>
                    <a:pt x="30340" y="119303"/>
                  </a:lnTo>
                  <a:lnTo>
                    <a:pt x="29741" y="119132"/>
                  </a:lnTo>
                  <a:lnTo>
                    <a:pt x="29143" y="118791"/>
                  </a:lnTo>
                  <a:lnTo>
                    <a:pt x="28630" y="118449"/>
                  </a:lnTo>
                  <a:lnTo>
                    <a:pt x="28288" y="117936"/>
                  </a:lnTo>
                  <a:lnTo>
                    <a:pt x="27947" y="117338"/>
                  </a:lnTo>
                  <a:lnTo>
                    <a:pt x="27776" y="116740"/>
                  </a:lnTo>
                  <a:lnTo>
                    <a:pt x="27690" y="116056"/>
                  </a:lnTo>
                  <a:lnTo>
                    <a:pt x="27690" y="116056"/>
                  </a:lnTo>
                  <a:lnTo>
                    <a:pt x="27776" y="115458"/>
                  </a:lnTo>
                  <a:lnTo>
                    <a:pt x="27947" y="114774"/>
                  </a:lnTo>
                  <a:lnTo>
                    <a:pt x="28288" y="114261"/>
                  </a:lnTo>
                  <a:lnTo>
                    <a:pt x="28630" y="113748"/>
                  </a:lnTo>
                  <a:lnTo>
                    <a:pt x="29143" y="113407"/>
                  </a:lnTo>
                  <a:lnTo>
                    <a:pt x="29741" y="113065"/>
                  </a:lnTo>
                  <a:lnTo>
                    <a:pt x="30340" y="112894"/>
                  </a:lnTo>
                  <a:lnTo>
                    <a:pt x="31023" y="112808"/>
                  </a:lnTo>
                  <a:lnTo>
                    <a:pt x="31023" y="112808"/>
                  </a:lnTo>
                  <a:lnTo>
                    <a:pt x="31621" y="112894"/>
                  </a:lnTo>
                  <a:lnTo>
                    <a:pt x="32305" y="113065"/>
                  </a:lnTo>
                  <a:lnTo>
                    <a:pt x="32818" y="113407"/>
                  </a:lnTo>
                  <a:lnTo>
                    <a:pt x="33331" y="113748"/>
                  </a:lnTo>
                  <a:lnTo>
                    <a:pt x="33758" y="114261"/>
                  </a:lnTo>
                  <a:lnTo>
                    <a:pt x="34014" y="114774"/>
                  </a:lnTo>
                  <a:lnTo>
                    <a:pt x="34185" y="115458"/>
                  </a:lnTo>
                  <a:lnTo>
                    <a:pt x="34271" y="116056"/>
                  </a:lnTo>
                  <a:lnTo>
                    <a:pt x="34271" y="116056"/>
                  </a:lnTo>
                  <a:lnTo>
                    <a:pt x="34185" y="116740"/>
                  </a:lnTo>
                  <a:lnTo>
                    <a:pt x="34014" y="117338"/>
                  </a:lnTo>
                  <a:lnTo>
                    <a:pt x="33758" y="117936"/>
                  </a:lnTo>
                  <a:lnTo>
                    <a:pt x="33331" y="118449"/>
                  </a:lnTo>
                  <a:lnTo>
                    <a:pt x="32818" y="118791"/>
                  </a:lnTo>
                  <a:lnTo>
                    <a:pt x="32305" y="119132"/>
                  </a:lnTo>
                  <a:lnTo>
                    <a:pt x="31621" y="119303"/>
                  </a:lnTo>
                  <a:lnTo>
                    <a:pt x="31023" y="119389"/>
                  </a:lnTo>
                  <a:lnTo>
                    <a:pt x="31023" y="119389"/>
                  </a:lnTo>
                  <a:close/>
                  <a:moveTo>
                    <a:pt x="59482" y="108877"/>
                  </a:moveTo>
                  <a:lnTo>
                    <a:pt x="2479" y="108877"/>
                  </a:lnTo>
                  <a:lnTo>
                    <a:pt x="2479" y="13588"/>
                  </a:lnTo>
                  <a:lnTo>
                    <a:pt x="59482" y="13588"/>
                  </a:lnTo>
                  <a:lnTo>
                    <a:pt x="59482" y="1088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A65C15-4C5D-EE57-622B-FF217349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347" y="3964897"/>
              <a:ext cx="390508" cy="70785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D7E159-7C83-C40A-D07B-FFD194F5E719}"/>
              </a:ext>
            </a:extLst>
          </p:cNvPr>
          <p:cNvGrpSpPr/>
          <p:nvPr/>
        </p:nvGrpSpPr>
        <p:grpSpPr>
          <a:xfrm flipH="1">
            <a:off x="7382969" y="2093846"/>
            <a:ext cx="579316" cy="269217"/>
            <a:chOff x="6143801" y="3805946"/>
            <a:chExt cx="579316" cy="26921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D11A83-F510-140E-D718-676FA52780AA}"/>
                </a:ext>
              </a:extLst>
            </p:cNvPr>
            <p:cNvCxnSpPr>
              <a:cxnSpLocks/>
            </p:cNvCxnSpPr>
            <p:nvPr/>
          </p:nvCxnSpPr>
          <p:spPr>
            <a:xfrm>
              <a:off x="6143801" y="4074743"/>
              <a:ext cx="579316" cy="4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7CE18D-E2A8-C27A-D6EB-050975F59E40}"/>
                </a:ext>
              </a:extLst>
            </p:cNvPr>
            <p:cNvSpPr txBox="1"/>
            <p:nvPr/>
          </p:nvSpPr>
          <p:spPr>
            <a:xfrm>
              <a:off x="6170163" y="3805946"/>
              <a:ext cx="4615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DIO</a:t>
              </a:r>
              <a:endParaRPr lang="en-GB" sz="9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068A5-5344-A4EB-509C-25C78E83BC90}"/>
              </a:ext>
            </a:extLst>
          </p:cNvPr>
          <p:cNvGrpSpPr/>
          <p:nvPr/>
        </p:nvGrpSpPr>
        <p:grpSpPr>
          <a:xfrm>
            <a:off x="6674013" y="1991510"/>
            <a:ext cx="745118" cy="745118"/>
            <a:chOff x="6605362" y="3702604"/>
            <a:chExt cx="745118" cy="745118"/>
          </a:xfrm>
        </p:grpSpPr>
        <p:pic>
          <p:nvPicPr>
            <p:cNvPr id="20" name="Picture 12" descr="Microcontroller Icon #202720 - Free Icons Library">
              <a:extLst>
                <a:ext uri="{FF2B5EF4-FFF2-40B4-BE49-F238E27FC236}">
                  <a16:creationId xmlns:a16="http://schemas.microsoft.com/office/drawing/2014/main" id="{8A4704A1-D2D0-5B2C-4404-F338CD940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362" y="3702604"/>
              <a:ext cx="745118" cy="74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C85919-0286-9FFF-7315-DDFF226423CB}"/>
                </a:ext>
              </a:extLst>
            </p:cNvPr>
            <p:cNvSpPr txBox="1"/>
            <p:nvPr/>
          </p:nvSpPr>
          <p:spPr>
            <a:xfrm rot="16200000">
              <a:off x="6688213" y="3929768"/>
              <a:ext cx="579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Master</a:t>
              </a:r>
              <a:endParaRPr lang="en-GB" sz="900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65F-70C4-9F6D-1EDF-75C8FB03E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36179" y="2626865"/>
            <a:ext cx="579316" cy="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2816ADE9-753C-C061-B4A5-1EB29F9DED66}"/>
              </a:ext>
            </a:extLst>
          </p:cNvPr>
          <p:cNvGrpSpPr/>
          <p:nvPr/>
        </p:nvGrpSpPr>
        <p:grpSpPr>
          <a:xfrm>
            <a:off x="5584284" y="2937467"/>
            <a:ext cx="865478" cy="982461"/>
            <a:chOff x="6605362" y="3702604"/>
            <a:chExt cx="745118" cy="745118"/>
          </a:xfrm>
        </p:grpSpPr>
        <p:pic>
          <p:nvPicPr>
            <p:cNvPr id="2055" name="Picture 12" descr="Microcontroller Icon #202720 - Free Icons Library">
              <a:extLst>
                <a:ext uri="{FF2B5EF4-FFF2-40B4-BE49-F238E27FC236}">
                  <a16:creationId xmlns:a16="http://schemas.microsoft.com/office/drawing/2014/main" id="{AFC30FD6-2D8A-9586-7B14-C7FA20EE4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362" y="3702604"/>
              <a:ext cx="745118" cy="74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0CC4326A-F87B-ADD2-D6AF-22801E174DEB}"/>
                </a:ext>
              </a:extLst>
            </p:cNvPr>
            <p:cNvSpPr txBox="1"/>
            <p:nvPr/>
          </p:nvSpPr>
          <p:spPr>
            <a:xfrm rot="16200000">
              <a:off x="6688213" y="3929768"/>
              <a:ext cx="579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Slave</a:t>
              </a:r>
              <a:endParaRPr lang="en-GB" sz="900" dirty="0"/>
            </a:p>
          </p:txBody>
        </p:sp>
      </p:grp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FB8ADFF-7ECD-3DF8-84DA-619FCA3C16EB}"/>
              </a:ext>
            </a:extLst>
          </p:cNvPr>
          <p:cNvSpPr txBox="1"/>
          <p:nvPr/>
        </p:nvSpPr>
        <p:spPr>
          <a:xfrm>
            <a:off x="6786158" y="2862942"/>
            <a:ext cx="912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Alert</a:t>
            </a:r>
            <a:endParaRPr lang="en-GB" sz="900" dirty="0"/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058D66F1-6FA5-4F8E-1131-982535D06602}"/>
              </a:ext>
            </a:extLst>
          </p:cNvPr>
          <p:cNvCxnSpPr>
            <a:cxnSpLocks/>
          </p:cNvCxnSpPr>
          <p:nvPr/>
        </p:nvCxnSpPr>
        <p:spPr>
          <a:xfrm>
            <a:off x="7046572" y="2651737"/>
            <a:ext cx="0" cy="628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2FE9C13A-CFFB-13B6-A052-F7563AEB6365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6026046" y="2358150"/>
            <a:ext cx="647967" cy="5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6" name="TextBox 2065">
            <a:extLst>
              <a:ext uri="{FF2B5EF4-FFF2-40B4-BE49-F238E27FC236}">
                <a16:creationId xmlns:a16="http://schemas.microsoft.com/office/drawing/2014/main" id="{B42A8FF6-1A4F-906D-99DA-80A0C623C883}"/>
              </a:ext>
            </a:extLst>
          </p:cNvPr>
          <p:cNvSpPr txBox="1"/>
          <p:nvPr/>
        </p:nvSpPr>
        <p:spPr>
          <a:xfrm flipH="1">
            <a:off x="6057433" y="2090724"/>
            <a:ext cx="461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SPI</a:t>
            </a:r>
            <a:endParaRPr lang="en-GB" sz="900" dirty="0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9FAA42CB-977C-7A0A-5D1B-1D7A154FDE6D}"/>
              </a:ext>
            </a:extLst>
          </p:cNvPr>
          <p:cNvSpPr txBox="1"/>
          <p:nvPr/>
        </p:nvSpPr>
        <p:spPr>
          <a:xfrm>
            <a:off x="6585011" y="2736189"/>
            <a:ext cx="461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1410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607" y="1849081"/>
            <a:ext cx="3372787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Flow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89808"/>
            <a:ext cx="2999232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Flow 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79A012-6D5B-888F-3A14-D1FA1E1F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F1981-3DF0-5893-E07A-3398D8FCD4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2" y="1416570"/>
            <a:ext cx="4939797" cy="372693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80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455" y="1849081"/>
            <a:ext cx="2617445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Thank You</a:t>
            </a:r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15EBF0F8-2B11-653A-CAF4-12204C65CB56}"/>
              </a:ext>
            </a:extLst>
          </p:cNvPr>
          <p:cNvSpPr txBox="1">
            <a:spLocks/>
          </p:cNvSpPr>
          <p:nvPr/>
        </p:nvSpPr>
        <p:spPr>
          <a:xfrm>
            <a:off x="5635597" y="3639380"/>
            <a:ext cx="3297303" cy="13691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Presented by: 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Eng. Shady Aly Soltan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Eng. Mohamed Bakr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89808"/>
            <a:ext cx="2999232" cy="763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85F"/>
                </a:solidFill>
              </a:rPr>
              <a:t>Table of Content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79A012-6D5B-888F-3A14-D1FA1E1F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D669B3-2468-E5D6-FF03-D3CA8186B5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186631"/>
              </p:ext>
            </p:extLst>
          </p:nvPr>
        </p:nvGraphicFramePr>
        <p:xfrm>
          <a:off x="53340" y="1487425"/>
          <a:ext cx="5143500" cy="35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Control, home, smart, smart home icon - Download on Iconfinder">
            <a:extLst>
              <a:ext uri="{FF2B5EF4-FFF2-40B4-BE49-F238E27FC236}">
                <a16:creationId xmlns:a16="http://schemas.microsoft.com/office/drawing/2014/main" id="{A7BF0C64-BD9E-6DEF-17D4-19713B8E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80" y="1532818"/>
            <a:ext cx="3647584" cy="36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455" y="1849081"/>
            <a:ext cx="2617445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6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89808"/>
            <a:ext cx="2999232" cy="76352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F85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4400"/>
            <a:ext cx="8246070" cy="3509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a Smart Home?</a:t>
            </a:r>
          </a:p>
          <a:p>
            <a:pPr>
              <a:lnSpc>
                <a:spcPct val="150000"/>
              </a:lnSpc>
            </a:pPr>
            <a:r>
              <a:rPr lang="en-US" dirty="0"/>
              <a:t>Why Smart Home?</a:t>
            </a:r>
          </a:p>
          <a:p>
            <a:pPr>
              <a:lnSpc>
                <a:spcPct val="150000"/>
              </a:lnSpc>
            </a:pPr>
            <a:r>
              <a:rPr lang="en-US" dirty="0"/>
              <a:t>Is it Safe?</a:t>
            </a:r>
          </a:p>
          <a:p>
            <a:pPr>
              <a:lnSpc>
                <a:spcPct val="150000"/>
              </a:lnSpc>
            </a:pPr>
            <a:r>
              <a:rPr lang="en-US" dirty="0"/>
              <a:t>Objectives of Smart Home.</a:t>
            </a:r>
          </a:p>
        </p:txBody>
      </p:sp>
      <p:pic>
        <p:nvPicPr>
          <p:cNvPr id="2054" name="Picture 6" descr="Confused Person - Question Mark Transparent PNG - 800x910 - Free Download  on NicePNG">
            <a:extLst>
              <a:ext uri="{FF2B5EF4-FFF2-40B4-BE49-F238E27FC236}">
                <a16:creationId xmlns:a16="http://schemas.microsoft.com/office/drawing/2014/main" id="{AC17AB66-7711-3E0D-CA87-F737BD63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90" y="1656201"/>
            <a:ext cx="2581094" cy="31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4CBB6-1F49-DA82-70AD-3B25C7AC0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455" y="1849081"/>
            <a:ext cx="2617445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Project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0" name="Picture 24" descr="LM35 Temperature Sensor at Rs 50/piece | Girgaon | Mumbai | ID: 12397122530">
            <a:extLst>
              <a:ext uri="{FF2B5EF4-FFF2-40B4-BE49-F238E27FC236}">
                <a16:creationId xmlns:a16="http://schemas.microsoft.com/office/drawing/2014/main" id="{33670B0C-FD08-E7B2-5CCC-B19E81FF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53" y="3293409"/>
            <a:ext cx="847461" cy="84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G90 Servo – Modification - StudioPieters®">
            <a:extLst>
              <a:ext uri="{FF2B5EF4-FFF2-40B4-BE49-F238E27FC236}">
                <a16:creationId xmlns:a16="http://schemas.microsoft.com/office/drawing/2014/main" id="{B6770670-D4B5-03B5-312C-33019498D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6" r="24154"/>
          <a:stretch/>
        </p:blipFill>
        <p:spPr bwMode="auto">
          <a:xfrm>
            <a:off x="6616307" y="2166265"/>
            <a:ext cx="1135776" cy="11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luetooth Module (HC-05) – Lampatronics">
            <a:extLst>
              <a:ext uri="{FF2B5EF4-FFF2-40B4-BE49-F238E27FC236}">
                <a16:creationId xmlns:a16="http://schemas.microsoft.com/office/drawing/2014/main" id="{B5923D8C-3C13-26B7-A536-D47AD4ED4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11222" r="5591" b="9691"/>
          <a:stretch/>
        </p:blipFill>
        <p:spPr bwMode="auto">
          <a:xfrm>
            <a:off x="4705103" y="2392302"/>
            <a:ext cx="1566856" cy="14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6×2 LCD Interfacing in 8bit mode | My journey with Microcontrollers and  Electronics">
            <a:extLst>
              <a:ext uri="{FF2B5EF4-FFF2-40B4-BE49-F238E27FC236}">
                <a16:creationId xmlns:a16="http://schemas.microsoft.com/office/drawing/2014/main" id="{B0B24E81-CD88-D9FF-4EC6-1E5CDA1E9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b="27990"/>
          <a:stretch/>
        </p:blipFill>
        <p:spPr bwMode="auto">
          <a:xfrm>
            <a:off x="4705103" y="1524880"/>
            <a:ext cx="1645158" cy="9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F85F"/>
                </a:solidFill>
              </a:rPr>
              <a:t>Project Components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E7F50B-3920-239D-144A-EC679AB9D3D8}"/>
              </a:ext>
            </a:extLst>
          </p:cNvPr>
          <p:cNvSpPr txBox="1">
            <a:spLocks/>
          </p:cNvSpPr>
          <p:nvPr/>
        </p:nvSpPr>
        <p:spPr>
          <a:xfrm>
            <a:off x="73570" y="1413706"/>
            <a:ext cx="4327742" cy="3962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Two  ATMEGA 32 Microcontrollers.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16 Bit LCD.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Keypad.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7 Led.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Bluetooth Module HC-05.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Servo Motor.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DC Motor.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24AA16 EEPROM.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Dimming Circuit.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LM25 Temperature Sensor.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Buzzer.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098" name="Picture 2" descr="ATmega32 | Microchip Technology">
            <a:extLst>
              <a:ext uri="{FF2B5EF4-FFF2-40B4-BE49-F238E27FC236}">
                <a16:creationId xmlns:a16="http://schemas.microsoft.com/office/drawing/2014/main" id="{8E0E2534-9116-9E31-979A-085A6372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09" y="1435749"/>
            <a:ext cx="1798319" cy="8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eyPad 4×4 | Makers Electronics">
            <a:extLst>
              <a:ext uri="{FF2B5EF4-FFF2-40B4-BE49-F238E27FC236}">
                <a16:creationId xmlns:a16="http://schemas.microsoft.com/office/drawing/2014/main" id="{84D9C574-013B-5AB2-850B-0FEBCD765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r="26376"/>
          <a:stretch/>
        </p:blipFill>
        <p:spPr bwMode="auto">
          <a:xfrm>
            <a:off x="8245733" y="2441971"/>
            <a:ext cx="807280" cy="16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Does a 5mm LED Work? - LEDSupply Blog">
            <a:extLst>
              <a:ext uri="{FF2B5EF4-FFF2-40B4-BE49-F238E27FC236}">
                <a16:creationId xmlns:a16="http://schemas.microsoft.com/office/drawing/2014/main" id="{20587E42-9053-C24C-5817-203077CB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55" y="1853510"/>
            <a:ext cx="1470631" cy="12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S-775 DC 12V-24V High Speed Metal Large Torque Small DC Motor | ROBOWAY">
            <a:extLst>
              <a:ext uri="{FF2B5EF4-FFF2-40B4-BE49-F238E27FC236}">
                <a16:creationId xmlns:a16="http://schemas.microsoft.com/office/drawing/2014/main" id="{0101CF2B-5526-F0AF-2819-981F85AE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85" y="3218173"/>
            <a:ext cx="1268481" cy="126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مقياس الجهد الانزلاقي - ويكيبيديا">
            <a:extLst>
              <a:ext uri="{FF2B5EF4-FFF2-40B4-BE49-F238E27FC236}">
                <a16:creationId xmlns:a16="http://schemas.microsoft.com/office/drawing/2014/main" id="{CA354A8E-9A55-40C5-852B-1D96955EF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8673" r="14431" b="19082"/>
          <a:stretch/>
        </p:blipFill>
        <p:spPr bwMode="auto">
          <a:xfrm>
            <a:off x="4667753" y="3949696"/>
            <a:ext cx="881224" cy="9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iezoelectric Buzzer | Squishy Circuits' Creations">
            <a:extLst>
              <a:ext uri="{FF2B5EF4-FFF2-40B4-BE49-F238E27FC236}">
                <a16:creationId xmlns:a16="http://schemas.microsoft.com/office/drawing/2014/main" id="{55402ADE-C65E-331E-1001-16232F42D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t="20538" r="24915" b="20538"/>
          <a:stretch/>
        </p:blipFill>
        <p:spPr bwMode="auto">
          <a:xfrm>
            <a:off x="5891285" y="4189291"/>
            <a:ext cx="1318623" cy="8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24LC64-E - P: EEPROM, serial, 64 Kb (8 k x 8 ), I2C, 2,5 ... 5.5 V, Dip-8  at reichelt elektronik">
            <a:extLst>
              <a:ext uri="{FF2B5EF4-FFF2-40B4-BE49-F238E27FC236}">
                <a16:creationId xmlns:a16="http://schemas.microsoft.com/office/drawing/2014/main" id="{E1A0B22C-3CBD-0A4E-55B2-D987A59A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62" y="4140870"/>
            <a:ext cx="946949" cy="90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607" y="1849081"/>
            <a:ext cx="3372787" cy="1445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Communication Protocols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17A-8305-98E4-437E-9BF5DF81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Communication Protocols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E7F50B-3920-239D-144A-EC679AB9D3D8}"/>
              </a:ext>
            </a:extLst>
          </p:cNvPr>
          <p:cNvSpPr txBox="1">
            <a:spLocks/>
          </p:cNvSpPr>
          <p:nvPr/>
        </p:nvSpPr>
        <p:spPr>
          <a:xfrm>
            <a:off x="42862" y="2281407"/>
            <a:ext cx="4986338" cy="277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Single Master &amp; Single Slave.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Asynchronous.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Admin Mode.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Connect between MC and Mobile Phone by Bluetooth.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TX pin: Used to transmit data from MC to 	  	  Mobile Phone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RX pin: Used to receive data from Mobile 		   Phone to MC.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1978819" cy="700088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UART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1953D-BB4D-313A-BE67-447B73011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9" b="62947"/>
          <a:stretch/>
        </p:blipFill>
        <p:spPr>
          <a:xfrm>
            <a:off x="4010832" y="1493044"/>
            <a:ext cx="4951862" cy="1385344"/>
          </a:xfrm>
          <a:prstGeom prst="rect">
            <a:avLst/>
          </a:prstGeom>
        </p:spPr>
      </p:pic>
      <p:pic>
        <p:nvPicPr>
          <p:cNvPr id="1034" name="Picture 10" descr="List of Bluetooth profiles - Wikipedia">
            <a:extLst>
              <a:ext uri="{FF2B5EF4-FFF2-40B4-BE49-F238E27FC236}">
                <a16:creationId xmlns:a16="http://schemas.microsoft.com/office/drawing/2014/main" id="{29A96733-144E-E3C5-66C1-8760CF48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08" y="1550921"/>
            <a:ext cx="383931" cy="58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controller Icon #202720 - Free Icons Library">
            <a:extLst>
              <a:ext uri="{FF2B5EF4-FFF2-40B4-BE49-F238E27FC236}">
                <a16:creationId xmlns:a16="http://schemas.microsoft.com/office/drawing/2014/main" id="{33592A73-F27D-214A-1B0B-50F386D7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91" y="3349139"/>
            <a:ext cx="1563102" cy="15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Mobile phone SVG, PNG Icon, Symbol. Download Image.">
            <a:extLst>
              <a:ext uri="{FF2B5EF4-FFF2-40B4-BE49-F238E27FC236}">
                <a16:creationId xmlns:a16="http://schemas.microsoft.com/office/drawing/2014/main" id="{87E7808A-8E01-EA6F-24D0-2F995E28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16" y="3349139"/>
            <a:ext cx="1560322" cy="15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fi Symbol - - Wi-fi PNG Image | Transparent PNG Free Download on SeekPNG">
            <a:extLst>
              <a:ext uri="{FF2B5EF4-FFF2-40B4-BE49-F238E27FC236}">
                <a16:creationId xmlns:a16="http://schemas.microsoft.com/office/drawing/2014/main" id="{716AF1FB-A2FC-6D44-A5E3-7D2660AF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39" y="3695975"/>
            <a:ext cx="1119257" cy="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5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2816" y="470751"/>
            <a:ext cx="3801287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85F"/>
                </a:solidFill>
              </a:rPr>
              <a:t>Communication Protocols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61DBD-46EF-322F-F14F-B247CCB2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74" y="0"/>
            <a:ext cx="763525" cy="7635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E7F50B-3920-239D-144A-EC679AB9D3D8}"/>
              </a:ext>
            </a:extLst>
          </p:cNvPr>
          <p:cNvSpPr txBox="1">
            <a:spLocks/>
          </p:cNvSpPr>
          <p:nvPr/>
        </p:nvSpPr>
        <p:spPr>
          <a:xfrm>
            <a:off x="42861" y="2341367"/>
            <a:ext cx="5301131" cy="286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Single Master &amp; Multi Slave.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Synchronous.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User Mode.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Connect between Master MC and Slave MC.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MOSI: Used to transmit data from Master to Slave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MISO: Used to receive data from Slave to Master.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SS: Slave select pin, connect slaves to it.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800" dirty="0"/>
              <a:t>SCLK: Clock Pin.</a:t>
            </a:r>
          </a:p>
        </p:txBody>
      </p:sp>
      <p:sp>
        <p:nvSpPr>
          <p:cNvPr id="6" name="Rectangle: Beveled 5">
            <a:extLst>
              <a:ext uri="{FF2B5EF4-FFF2-40B4-BE49-F238E27FC236}">
                <a16:creationId xmlns:a16="http://schemas.microsoft.com/office/drawing/2014/main" id="{34193930-8509-80F4-6E4C-C3E1DCF78966}"/>
              </a:ext>
            </a:extLst>
          </p:cNvPr>
          <p:cNvSpPr/>
          <p:nvPr/>
        </p:nvSpPr>
        <p:spPr>
          <a:xfrm>
            <a:off x="42864" y="1493044"/>
            <a:ext cx="1978819" cy="700088"/>
          </a:xfrm>
          <a:prstGeom prst="bevel">
            <a:avLst/>
          </a:prstGeom>
          <a:solidFill>
            <a:srgbClr val="0295D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85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SPI</a:t>
            </a:r>
            <a:endParaRPr lang="en-GB" sz="2800" b="1" dirty="0">
              <a:solidFill>
                <a:srgbClr val="FFF85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36" name="Picture 12" descr="Microcontroller Icon #202720 - Free Icons Library">
            <a:extLst>
              <a:ext uri="{FF2B5EF4-FFF2-40B4-BE49-F238E27FC236}">
                <a16:creationId xmlns:a16="http://schemas.microsoft.com/office/drawing/2014/main" id="{33592A73-F27D-214A-1B0B-50F386D7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91" y="3349139"/>
            <a:ext cx="1563102" cy="15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ifi Symbol - - Wi-fi PNG Image | Transparent PNG Free Download on SeekPNG">
            <a:extLst>
              <a:ext uri="{FF2B5EF4-FFF2-40B4-BE49-F238E27FC236}">
                <a16:creationId xmlns:a16="http://schemas.microsoft.com/office/drawing/2014/main" id="{716AF1FB-A2FC-6D44-A5E3-7D2660AF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39" y="3695975"/>
            <a:ext cx="1119257" cy="8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Microcontroller Icon #202720 - Free Icons Library">
            <a:extLst>
              <a:ext uri="{FF2B5EF4-FFF2-40B4-BE49-F238E27FC236}">
                <a16:creationId xmlns:a16="http://schemas.microsoft.com/office/drawing/2014/main" id="{4857F4D8-E7A8-5526-3C57-8F4541FEE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42" y="3349139"/>
            <a:ext cx="1563102" cy="15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3E34C9C-4130-DBA4-CD89-B96B30EB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1" y="1367849"/>
            <a:ext cx="59436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1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On-screen Show (16:9)</PresentationFormat>
  <Paragraphs>149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Smart-Home  Project</vt:lpstr>
      <vt:lpstr>Table of Content</vt:lpstr>
      <vt:lpstr>Introduction</vt:lpstr>
      <vt:lpstr>Introduction</vt:lpstr>
      <vt:lpstr>Project Components</vt:lpstr>
      <vt:lpstr>Project Components</vt:lpstr>
      <vt:lpstr>Communication Protocols</vt:lpstr>
      <vt:lpstr>Communication Protocols</vt:lpstr>
      <vt:lpstr>Communication Protocols</vt:lpstr>
      <vt:lpstr>Communication Protocols</vt:lpstr>
      <vt:lpstr>System Explanation</vt:lpstr>
      <vt:lpstr>System Explanation</vt:lpstr>
      <vt:lpstr>System Explanation</vt:lpstr>
      <vt:lpstr>System Explanation</vt:lpstr>
      <vt:lpstr>Flow Chart</vt:lpstr>
      <vt:lpstr>Flow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2023-06-25T18:31:16Z</dcterms:modified>
</cp:coreProperties>
</file>