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5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51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2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3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E4FC-8309-495B-8784-749DB6DCAAD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0455-217A-4DE3-9132-280C07FB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B832-3A36-4751-2B8E-18117ED3A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840" y="406400"/>
            <a:ext cx="8791575" cy="126260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Electronics 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DF53D-24DB-D736-E1BA-82409EB3BB72}"/>
              </a:ext>
            </a:extLst>
          </p:cNvPr>
          <p:cNvSpPr txBox="1"/>
          <p:nvPr/>
        </p:nvSpPr>
        <p:spPr>
          <a:xfrm>
            <a:off x="1820059" y="3169327"/>
            <a:ext cx="8353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</a:p>
          <a:p>
            <a:r>
              <a: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Shady Mohamed Tarek 19100178</a:t>
            </a:r>
          </a:p>
          <a:p>
            <a:r>
              <a:rPr lang="en-US" sz="22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Loay</a:t>
            </a:r>
            <a:r>
              <a: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Mohamed Gaber </a:t>
            </a:r>
            <a:r>
              <a: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19101664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Ahmed </a:t>
            </a:r>
            <a:r>
              <a:rPr lang="en-US" sz="22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Sobhy</a:t>
            </a:r>
            <a:r>
              <a: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Metawea</a:t>
            </a:r>
            <a:r>
              <a: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19103156</a:t>
            </a:r>
            <a:endParaRPr lang="en-US" sz="2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4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60E8-0587-DCE1-77E2-FD72BAE8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4E6E-BFA1-957A-779B-EE53209F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58" y="2697768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allows administrators add products to database, remove and edit products in database.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 can have an account that can be used to access store and view our products.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1AFE-39D3-A792-79C1-88C0EE19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631B-81A8-C7A3-24F1-186B634B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3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FC201-0027-D2EF-B03B-F6F0A688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35" y="2249487"/>
            <a:ext cx="4385676" cy="3868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D2DD2-7C4D-9C94-CEBC-20A25DB67258}"/>
              </a:ext>
            </a:extLst>
          </p:cNvPr>
          <p:cNvSpPr txBox="1"/>
          <p:nvPr/>
        </p:nvSpPr>
        <p:spPr>
          <a:xfrm>
            <a:off x="6436311" y="2494625"/>
            <a:ext cx="3062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forms used to login as an admin or a customer.</a:t>
            </a:r>
          </a:p>
        </p:txBody>
      </p:sp>
    </p:spTree>
    <p:extLst>
      <p:ext uri="{BB962C8B-B14F-4D97-AF65-F5344CB8AC3E}">
        <p14:creationId xmlns:p14="http://schemas.microsoft.com/office/powerpoint/2010/main" val="1932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108-865F-ADD3-7583-4C2DCAD5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543" y="719091"/>
            <a:ext cx="9929989" cy="52644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E73AF-7EB1-B733-9AE1-B1D074C5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29" y="719090"/>
            <a:ext cx="4705744" cy="4164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BDC95-1FEB-EE89-ACD4-ABBF6D84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45" y="623998"/>
            <a:ext cx="3697867" cy="4259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03D888-759C-84B4-7BEE-DD15BB215D68}"/>
              </a:ext>
            </a:extLst>
          </p:cNvPr>
          <p:cNvSpPr txBox="1"/>
          <p:nvPr/>
        </p:nvSpPr>
        <p:spPr>
          <a:xfrm>
            <a:off x="1974966" y="4978890"/>
            <a:ext cx="699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These show how admin can add , remove, edit and also get his data.</a:t>
            </a:r>
          </a:p>
        </p:txBody>
      </p:sp>
    </p:spTree>
    <p:extLst>
      <p:ext uri="{BB962C8B-B14F-4D97-AF65-F5344CB8AC3E}">
        <p14:creationId xmlns:p14="http://schemas.microsoft.com/office/powerpoint/2010/main" val="177786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1105-F5AA-AFCC-6F86-1CFFAC06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84" y="607118"/>
            <a:ext cx="11362210" cy="53675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89B88-D0E7-400A-19DC-0B13BE70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1" y="781191"/>
            <a:ext cx="4313294" cy="2872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8BB08-16A0-2A51-6299-734AC425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85" y="842156"/>
            <a:ext cx="6569009" cy="2751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2F5CD-E6D2-5E81-9621-0B40643DAF81}"/>
              </a:ext>
            </a:extLst>
          </p:cNvPr>
          <p:cNvSpPr txBox="1"/>
          <p:nvPr/>
        </p:nvSpPr>
        <p:spPr>
          <a:xfrm>
            <a:off x="1233996" y="5451156"/>
            <a:ext cx="1076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customer can get his data as well as change his address and password and can access the store.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3B5E96-D7EC-4FD1-9C17-7FD125E26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63" y="3591716"/>
            <a:ext cx="2819644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D3A6-B214-265A-F444-D5A6C424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07117"/>
            <a:ext cx="9905999" cy="60955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BAF4D-2E77-132C-6FF7-21CC200F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29" y="729204"/>
            <a:ext cx="4267570" cy="3055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B73400-59D8-36C3-5FA6-5551DE42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47" y="729204"/>
            <a:ext cx="4244708" cy="2789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4A3F2-B74D-E936-9E3B-CEB07A9DE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20" y="3894615"/>
            <a:ext cx="4806435" cy="2103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B319FE-6940-0371-EAB1-1E1EF36F8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922" y="3518366"/>
            <a:ext cx="3915958" cy="28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3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62DD-CF8F-5334-D314-597722E0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64570"/>
            <a:ext cx="10877365" cy="57404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5921B-B5FE-A941-7E41-0F2C0746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29" y="864570"/>
            <a:ext cx="4930567" cy="3673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4EDA8-36A8-7506-BB1C-3A86CE98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887" y="640431"/>
            <a:ext cx="5440113" cy="38972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FF489-11D9-2503-2316-676552E62C98}"/>
              </a:ext>
            </a:extLst>
          </p:cNvPr>
          <p:cNvSpPr txBox="1"/>
          <p:nvPr/>
        </p:nvSpPr>
        <p:spPr>
          <a:xfrm>
            <a:off x="2388093" y="5104660"/>
            <a:ext cx="65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how  our store is looking like were the user can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easly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 it</a:t>
            </a:r>
          </a:p>
        </p:txBody>
      </p:sp>
    </p:spTree>
    <p:extLst>
      <p:ext uri="{BB962C8B-B14F-4D97-AF65-F5344CB8AC3E}">
        <p14:creationId xmlns:p14="http://schemas.microsoft.com/office/powerpoint/2010/main" val="288102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1B973-7B2B-ACB4-371E-866223B81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5" y="930408"/>
            <a:ext cx="5540821" cy="2842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86113-5E64-505A-5933-611E9236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96" y="792727"/>
            <a:ext cx="6256562" cy="4930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A542D-8D8E-4DE3-0FD2-34F9F1DBEC3F}"/>
              </a:ext>
            </a:extLst>
          </p:cNvPr>
          <p:cNvSpPr txBox="1"/>
          <p:nvPr/>
        </p:nvSpPr>
        <p:spPr>
          <a:xfrm>
            <a:off x="1127464" y="195309"/>
            <a:ext cx="37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</TotalTime>
  <Words>128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Circuit</vt:lpstr>
      <vt:lpstr>Electronics Shop</vt:lpstr>
      <vt:lpstr>Introduction:</vt:lpstr>
      <vt:lpstr>GUI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Shop</dc:title>
  <dc:creator>shady tarek</dc:creator>
  <cp:lastModifiedBy>shady tarek</cp:lastModifiedBy>
  <cp:revision>7</cp:revision>
  <dcterms:created xsi:type="dcterms:W3CDTF">2022-06-06T05:26:40Z</dcterms:created>
  <dcterms:modified xsi:type="dcterms:W3CDTF">2022-06-06T09:43:16Z</dcterms:modified>
</cp:coreProperties>
</file>