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06A4-EFF4-4B24-8662-6BD3C269E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4A3EEA2C-9A82-43DC-BE4F-423C25D62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6999C660-AA24-474F-AA82-58D0804F4484}"/>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5" name="Footer Placeholder 4">
            <a:extLst>
              <a:ext uri="{FF2B5EF4-FFF2-40B4-BE49-F238E27FC236}">
                <a16:creationId xmlns:a16="http://schemas.microsoft.com/office/drawing/2014/main" id="{29873949-68D9-41A7-A897-1C605035F1C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A314076-5033-4BD1-8CC8-6312A7FAF27F}"/>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413967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CA36-6A26-47BC-AED9-63B515FFAA8C}"/>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7FE3087-58AC-48EE-9884-CA193667F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B397505D-A102-4E5D-8C07-3F88EFF97528}"/>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5" name="Footer Placeholder 4">
            <a:extLst>
              <a:ext uri="{FF2B5EF4-FFF2-40B4-BE49-F238E27FC236}">
                <a16:creationId xmlns:a16="http://schemas.microsoft.com/office/drawing/2014/main" id="{0341709D-129C-4BDC-8CEE-1FCB76DBE06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9ACE741-590C-4FAA-94BA-857A2FCAE752}"/>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75232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0DE910-2251-4580-B250-0F1A5F6CCA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8EE22329-1D26-42AF-8555-6969F63C4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A38C0FA4-5CD3-49F2-AAF8-A64320B59DA8}"/>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5" name="Footer Placeholder 4">
            <a:extLst>
              <a:ext uri="{FF2B5EF4-FFF2-40B4-BE49-F238E27FC236}">
                <a16:creationId xmlns:a16="http://schemas.microsoft.com/office/drawing/2014/main" id="{E3A730A1-45B7-419B-AEDE-3F4E8E9E170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1778031-85C5-4F38-9714-05E4D780DD58}"/>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363049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6F6B-2AB9-4E03-B93A-C6A2AED907D6}"/>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639997B0-1619-4BA0-99E5-8EAFC2095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B26943A-7EF7-4AA1-95C8-6239BEA3B444}"/>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5" name="Footer Placeholder 4">
            <a:extLst>
              <a:ext uri="{FF2B5EF4-FFF2-40B4-BE49-F238E27FC236}">
                <a16:creationId xmlns:a16="http://schemas.microsoft.com/office/drawing/2014/main" id="{016BA61B-0F9A-429A-AF95-9B34702EE88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DD9C8B2-E49C-4902-8791-16A2DED1E360}"/>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175106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315E-D88B-46DF-BF48-48BAF5EE0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E312A976-D72B-4156-9AC4-9DCEF9E4F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F4008-F85D-48A8-A0BC-06A71096B4CB}"/>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5" name="Footer Placeholder 4">
            <a:extLst>
              <a:ext uri="{FF2B5EF4-FFF2-40B4-BE49-F238E27FC236}">
                <a16:creationId xmlns:a16="http://schemas.microsoft.com/office/drawing/2014/main" id="{5E4C6112-15E8-42CC-8B9F-AE94EFF155F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B7FA1353-9E72-4C33-840B-3B0CB7618B8C}"/>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269076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5AC-82BF-422B-9B38-BE1D662627C1}"/>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37E5420E-C6A7-4EC3-87F0-BD683B097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3D67CC78-35B9-4BB0-B445-57EAF10AB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7BA44A6C-B94A-4CAB-A968-CE7CDB011091}"/>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6" name="Footer Placeholder 5">
            <a:extLst>
              <a:ext uri="{FF2B5EF4-FFF2-40B4-BE49-F238E27FC236}">
                <a16:creationId xmlns:a16="http://schemas.microsoft.com/office/drawing/2014/main" id="{97EADDFA-D1FC-4741-8C4F-E64A2BD0223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20A98B96-3232-44C6-86A3-FFF393E20DAF}"/>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24230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CF5A-5E43-4A7A-B097-1542C6E26F37}"/>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6DCAEC11-1723-4F01-A601-81D6A1D33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E84A6F-FE6A-41F7-8F9F-1FB0F01DA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3491F999-FD8B-4529-9E16-CA8B317B5A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0462F-7009-4973-95E5-2957D8846F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B9650D8F-FA52-4A4F-835E-C5BE89F91B8E}"/>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8" name="Footer Placeholder 7">
            <a:extLst>
              <a:ext uri="{FF2B5EF4-FFF2-40B4-BE49-F238E27FC236}">
                <a16:creationId xmlns:a16="http://schemas.microsoft.com/office/drawing/2014/main" id="{C8C735D9-4081-4E0E-9453-B86A32923271}"/>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41EA06F9-4B01-4807-B300-B6D7E32D2F36}"/>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220938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8978-AD5F-4B63-BABF-FABBF303890D}"/>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4AF0B708-09E0-4CE7-988B-D6F9D1ADA2A3}"/>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4" name="Footer Placeholder 3">
            <a:extLst>
              <a:ext uri="{FF2B5EF4-FFF2-40B4-BE49-F238E27FC236}">
                <a16:creationId xmlns:a16="http://schemas.microsoft.com/office/drawing/2014/main" id="{1270D9A9-4B73-4852-91AE-68225469DD24}"/>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0D27F994-1910-45BF-B838-35A8BBB9C96D}"/>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321621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E55F0-4849-4329-8FF0-B888A6DEE665}"/>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3" name="Footer Placeholder 2">
            <a:extLst>
              <a:ext uri="{FF2B5EF4-FFF2-40B4-BE49-F238E27FC236}">
                <a16:creationId xmlns:a16="http://schemas.microsoft.com/office/drawing/2014/main" id="{4A5DCE1B-51E8-43A5-934A-9DD2C0D88965}"/>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5C236BE3-CB9A-4973-8A92-FEFE50D072FD}"/>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54659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7483-29DD-4F87-8240-225F39F7B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9160964E-010B-4B19-9C78-D5FB28078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8C95034F-9770-4600-8C1B-C96FAC2C3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E6058-4880-4C80-85CB-3962257BB6EB}"/>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6" name="Footer Placeholder 5">
            <a:extLst>
              <a:ext uri="{FF2B5EF4-FFF2-40B4-BE49-F238E27FC236}">
                <a16:creationId xmlns:a16="http://schemas.microsoft.com/office/drawing/2014/main" id="{DF145B81-F3B6-4FD9-8486-8F03CAACB7EA}"/>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7831D718-94B0-40DA-8513-62A80C743C43}"/>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318776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4A98-A5C9-4EC3-B71C-B730D753D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F3AE7185-6F27-4313-B5B8-940EA8910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89F9FDF2-4C4A-48EE-B7CF-AB869F588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BC5CE-12D1-4457-9614-D75C28A494E1}"/>
              </a:ext>
            </a:extLst>
          </p:cNvPr>
          <p:cNvSpPr>
            <a:spLocks noGrp="1"/>
          </p:cNvSpPr>
          <p:nvPr>
            <p:ph type="dt" sz="half" idx="10"/>
          </p:nvPr>
        </p:nvSpPr>
        <p:spPr/>
        <p:txBody>
          <a:bodyPr/>
          <a:lstStyle/>
          <a:p>
            <a:fld id="{3CD75BF1-B2FB-4F95-AA09-B57D0B0C91FE}" type="datetimeFigureOut">
              <a:rPr lang="ar-EG" smtClean="0"/>
              <a:t>13/01/1443</a:t>
            </a:fld>
            <a:endParaRPr lang="ar-EG"/>
          </a:p>
        </p:txBody>
      </p:sp>
      <p:sp>
        <p:nvSpPr>
          <p:cNvPr id="6" name="Footer Placeholder 5">
            <a:extLst>
              <a:ext uri="{FF2B5EF4-FFF2-40B4-BE49-F238E27FC236}">
                <a16:creationId xmlns:a16="http://schemas.microsoft.com/office/drawing/2014/main" id="{F6D87CA6-3824-4E7B-B414-A29B20E19E0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F4207848-EBAE-463D-B49B-D87F4148CDFD}"/>
              </a:ext>
            </a:extLst>
          </p:cNvPr>
          <p:cNvSpPr>
            <a:spLocks noGrp="1"/>
          </p:cNvSpPr>
          <p:nvPr>
            <p:ph type="sldNum" sz="quarter" idx="12"/>
          </p:nvPr>
        </p:nvSpPr>
        <p:spPr/>
        <p:txBody>
          <a:bodyPr/>
          <a:lstStyle/>
          <a:p>
            <a:fld id="{BBD5531D-D43C-47A8-8C36-C624DD1B5AE4}" type="slidenum">
              <a:rPr lang="ar-EG" smtClean="0"/>
              <a:t>‹#›</a:t>
            </a:fld>
            <a:endParaRPr lang="ar-EG"/>
          </a:p>
        </p:txBody>
      </p:sp>
    </p:spTree>
    <p:extLst>
      <p:ext uri="{BB962C8B-B14F-4D97-AF65-F5344CB8AC3E}">
        <p14:creationId xmlns:p14="http://schemas.microsoft.com/office/powerpoint/2010/main" val="257743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FD8B0-A4BA-4CEE-8A34-6D9B694AC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6A8BCD23-76E6-416C-B6CE-4FA9BB749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20DD066E-28ED-4C0D-87BF-8C30368E2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75BF1-B2FB-4F95-AA09-B57D0B0C91FE}" type="datetimeFigureOut">
              <a:rPr lang="ar-EG" smtClean="0"/>
              <a:t>13/01/1443</a:t>
            </a:fld>
            <a:endParaRPr lang="ar-EG"/>
          </a:p>
        </p:txBody>
      </p:sp>
      <p:sp>
        <p:nvSpPr>
          <p:cNvPr id="5" name="Footer Placeholder 4">
            <a:extLst>
              <a:ext uri="{FF2B5EF4-FFF2-40B4-BE49-F238E27FC236}">
                <a16:creationId xmlns:a16="http://schemas.microsoft.com/office/drawing/2014/main" id="{F0EA4E03-0C5C-49C8-9A96-413E508DE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A81F4243-B597-413D-A51B-EA828DAAB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5531D-D43C-47A8-8C36-C624DD1B5AE4}" type="slidenum">
              <a:rPr lang="ar-EG" smtClean="0"/>
              <a:t>‹#›</a:t>
            </a:fld>
            <a:endParaRPr lang="ar-EG"/>
          </a:p>
        </p:txBody>
      </p:sp>
    </p:spTree>
    <p:extLst>
      <p:ext uri="{BB962C8B-B14F-4D97-AF65-F5344CB8AC3E}">
        <p14:creationId xmlns:p14="http://schemas.microsoft.com/office/powerpoint/2010/main" val="292648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B32A-ECBC-488F-BF60-A12FB9E34EE2}"/>
              </a:ext>
            </a:extLst>
          </p:cNvPr>
          <p:cNvSpPr>
            <a:spLocks noGrp="1"/>
          </p:cNvSpPr>
          <p:nvPr>
            <p:ph type="ctrTitle"/>
          </p:nvPr>
        </p:nvSpPr>
        <p:spPr/>
        <p:txBody>
          <a:bodyPr/>
          <a:lstStyle/>
          <a:p>
            <a:r>
              <a:rPr lang="en-US" dirty="0"/>
              <a:t>Text Based Emotion Detection</a:t>
            </a:r>
            <a:endParaRPr lang="ar-EG" dirty="0"/>
          </a:p>
        </p:txBody>
      </p:sp>
      <p:sp>
        <p:nvSpPr>
          <p:cNvPr id="3" name="Subtitle 2">
            <a:extLst>
              <a:ext uri="{FF2B5EF4-FFF2-40B4-BE49-F238E27FC236}">
                <a16:creationId xmlns:a16="http://schemas.microsoft.com/office/drawing/2014/main" id="{03F72757-44EC-49E9-97CB-C0659595C33B}"/>
              </a:ext>
            </a:extLst>
          </p:cNvPr>
          <p:cNvSpPr>
            <a:spLocks noGrp="1"/>
          </p:cNvSpPr>
          <p:nvPr>
            <p:ph type="subTitle" idx="1"/>
          </p:nvPr>
        </p:nvSpPr>
        <p:spPr>
          <a:xfrm>
            <a:off x="1524000" y="3856562"/>
            <a:ext cx="9144000" cy="2478250"/>
          </a:xfrm>
        </p:spPr>
        <p:txBody>
          <a:bodyPr>
            <a:normAutofit fontScale="85000" lnSpcReduction="20000"/>
          </a:bodyPr>
          <a:lstStyle/>
          <a:p>
            <a:r>
              <a:rPr lang="en-US" dirty="0"/>
              <a:t>Team Members:</a:t>
            </a:r>
          </a:p>
          <a:p>
            <a:r>
              <a:rPr lang="en-US" dirty="0"/>
              <a:t>Malak Emad</a:t>
            </a:r>
          </a:p>
          <a:p>
            <a:r>
              <a:rPr lang="en-US" dirty="0"/>
              <a:t>Shady Zekry</a:t>
            </a:r>
          </a:p>
          <a:p>
            <a:r>
              <a:rPr lang="en-US" dirty="0"/>
              <a:t>Kirollos Hany</a:t>
            </a:r>
          </a:p>
          <a:p>
            <a:r>
              <a:rPr lang="en-US" dirty="0"/>
              <a:t>Kirollos George</a:t>
            </a:r>
          </a:p>
          <a:p>
            <a:r>
              <a:rPr lang="en-US" dirty="0"/>
              <a:t>Fady Fayek</a:t>
            </a:r>
          </a:p>
          <a:p>
            <a:r>
              <a:rPr lang="en-US" dirty="0"/>
              <a:t>Seif Altahawy</a:t>
            </a:r>
            <a:endParaRPr lang="ar-EG" dirty="0"/>
          </a:p>
        </p:txBody>
      </p:sp>
    </p:spTree>
    <p:extLst>
      <p:ext uri="{BB962C8B-B14F-4D97-AF65-F5344CB8AC3E}">
        <p14:creationId xmlns:p14="http://schemas.microsoft.com/office/powerpoint/2010/main" val="9052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9C16-AAF4-41A1-9370-A63653729BF1}"/>
              </a:ext>
            </a:extLst>
          </p:cNvPr>
          <p:cNvSpPr>
            <a:spLocks noGrp="1"/>
          </p:cNvSpPr>
          <p:nvPr>
            <p:ph type="title"/>
          </p:nvPr>
        </p:nvSpPr>
        <p:spPr/>
        <p:txBody>
          <a:bodyPr/>
          <a:lstStyle/>
          <a:p>
            <a:r>
              <a:rPr lang="en-US" dirty="0"/>
              <a:t>Text Based Emotion Detection</a:t>
            </a:r>
            <a:endParaRPr lang="ar-EG" dirty="0"/>
          </a:p>
        </p:txBody>
      </p:sp>
      <p:sp>
        <p:nvSpPr>
          <p:cNvPr id="3" name="Content Placeholder 2">
            <a:extLst>
              <a:ext uri="{FF2B5EF4-FFF2-40B4-BE49-F238E27FC236}">
                <a16:creationId xmlns:a16="http://schemas.microsoft.com/office/drawing/2014/main" id="{54E211BD-2A3A-46F2-833B-919AA8DF6C7A}"/>
              </a:ext>
            </a:extLst>
          </p:cNvPr>
          <p:cNvSpPr>
            <a:spLocks noGrp="1"/>
          </p:cNvSpPr>
          <p:nvPr>
            <p:ph idx="1"/>
          </p:nvPr>
        </p:nvSpPr>
        <p:spPr/>
        <p:txBody>
          <a:bodyPr/>
          <a:lstStyle/>
          <a:p>
            <a:r>
              <a:rPr lang="en-US" dirty="0"/>
              <a:t>Introduction</a:t>
            </a:r>
          </a:p>
          <a:p>
            <a:r>
              <a:rPr lang="en-US" dirty="0"/>
              <a:t>Emotions Models</a:t>
            </a:r>
          </a:p>
          <a:p>
            <a:r>
              <a:rPr lang="en-US" dirty="0"/>
              <a:t>Datasets Available</a:t>
            </a:r>
            <a:endParaRPr lang="ar-EG" dirty="0"/>
          </a:p>
        </p:txBody>
      </p:sp>
    </p:spTree>
    <p:extLst>
      <p:ext uri="{BB962C8B-B14F-4D97-AF65-F5344CB8AC3E}">
        <p14:creationId xmlns:p14="http://schemas.microsoft.com/office/powerpoint/2010/main" val="122288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36B-73F4-4DD8-A87F-8D9C5FD8EB0F}"/>
              </a:ext>
            </a:extLst>
          </p:cNvPr>
          <p:cNvSpPr>
            <a:spLocks noGrp="1"/>
          </p:cNvSpPr>
          <p:nvPr>
            <p:ph type="title"/>
          </p:nvPr>
        </p:nvSpPr>
        <p:spPr/>
        <p:txBody>
          <a:bodyPr/>
          <a:lstStyle/>
          <a:p>
            <a:r>
              <a:rPr lang="en-US" dirty="0"/>
              <a:t>Introduction</a:t>
            </a:r>
            <a:endParaRPr lang="ar-EG" dirty="0"/>
          </a:p>
        </p:txBody>
      </p:sp>
      <p:sp>
        <p:nvSpPr>
          <p:cNvPr id="3" name="Content Placeholder 2">
            <a:extLst>
              <a:ext uri="{FF2B5EF4-FFF2-40B4-BE49-F238E27FC236}">
                <a16:creationId xmlns:a16="http://schemas.microsoft.com/office/drawing/2014/main" id="{55BC9436-5DB9-42B9-8060-53756497E299}"/>
              </a:ext>
            </a:extLst>
          </p:cNvPr>
          <p:cNvSpPr>
            <a:spLocks noGrp="1"/>
          </p:cNvSpPr>
          <p:nvPr>
            <p:ph idx="1"/>
          </p:nvPr>
        </p:nvSpPr>
        <p:spPr/>
        <p:txBody>
          <a:bodyPr/>
          <a:lstStyle/>
          <a:p>
            <a:r>
              <a:rPr lang="en-US" dirty="0"/>
              <a:t>Our idea is to have a chat application with an additional feature that is to detect the emotion based on the text this will help with the miscommunication that happens often in chatting applications due to the nature of it.</a:t>
            </a:r>
            <a:endParaRPr lang="ar-EG" dirty="0"/>
          </a:p>
        </p:txBody>
      </p:sp>
    </p:spTree>
    <p:extLst>
      <p:ext uri="{BB962C8B-B14F-4D97-AF65-F5344CB8AC3E}">
        <p14:creationId xmlns:p14="http://schemas.microsoft.com/office/powerpoint/2010/main" val="33693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70</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Text Based Emotion Detection</vt:lpstr>
      <vt:lpstr>Text Based Emotion Detection</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Based Emotion Detection</dc:title>
  <dc:creator>Kirollos Makram</dc:creator>
  <cp:lastModifiedBy>Kirollos Makram</cp:lastModifiedBy>
  <cp:revision>4</cp:revision>
  <dcterms:created xsi:type="dcterms:W3CDTF">2021-08-21T06:12:59Z</dcterms:created>
  <dcterms:modified xsi:type="dcterms:W3CDTF">2021-08-21T06:40:15Z</dcterms:modified>
</cp:coreProperties>
</file>