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6" r:id="rId6"/>
    <p:sldId id="302" r:id="rId7"/>
    <p:sldId id="307" r:id="rId8"/>
    <p:sldId id="301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20/8/2021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20/8/2021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20/8/2021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20/8/2021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Text-Based motion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Datasets &amp; </a:t>
            </a:r>
            <a:r>
              <a:rPr lang="en-US" sz="1600" b="0" i="0" u="none" strike="noStrike" dirty="0">
                <a:solidFill>
                  <a:schemeClr val="tx1"/>
                </a:solidFill>
              </a:rPr>
              <a:t>current advances 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FFF2B-2705-4FEA-A25C-7B82AB8B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Publicly available datasets for detecting emotions in texts</a:t>
            </a:r>
          </a:p>
        </p:txBody>
      </p:sp>
      <p:pic>
        <p:nvPicPr>
          <p:cNvPr id="4" name="Picture 3" descr="Abstract blurred public library with bookshelves">
            <a:extLst>
              <a:ext uri="{FF2B5EF4-FFF2-40B4-BE49-F238E27FC236}">
                <a16:creationId xmlns:a16="http://schemas.microsoft.com/office/drawing/2014/main" id="{163B7999-1597-4A2F-AF1B-C8471EB19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72" r="38611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44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288E19-3B0D-4D6E-921C-6D02D85EE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16" y="549464"/>
            <a:ext cx="8111367" cy="57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3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50686A78-7C77-40EA-A7EF-5E386D5E1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 b="14315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37" name="Rectangle 29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BD612-9192-4FC7-A751-FA2DA4BA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91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0" i="0" u="none" strike="noStrike" dirty="0">
                <a:solidFill>
                  <a:schemeClr val="tx1"/>
                </a:solidFill>
              </a:rPr>
              <a:t>Summary of current advances in text-based emotion detection</a:t>
            </a:r>
            <a:endParaRPr lang="en-US" sz="30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536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46ADBAF-FB43-4872-A1F0-EAAA1B503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604" y="603598"/>
            <a:ext cx="8161130" cy="57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8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94F72-E4E0-4124-B3E4-81AF37BCD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039" y="624497"/>
            <a:ext cx="7927922" cy="56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8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1EA5D-4BCF-4E6C-ACA0-6A4F29A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096" y="557788"/>
            <a:ext cx="8667808" cy="57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5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5AC499-46BE-47A4-A076-E71B05ACD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980" y="1173657"/>
            <a:ext cx="10804039" cy="451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129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{94317ED7-6D0F-4D0A-B48F-545393E16229}tf22712842_win32</Template>
  <TotalTime>46</TotalTime>
  <Words>23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Bahnschrift Condensed</vt:lpstr>
      <vt:lpstr>Bookman Old Style</vt:lpstr>
      <vt:lpstr>Calibri</vt:lpstr>
      <vt:lpstr>Franklin Gothic Book</vt:lpstr>
      <vt:lpstr>1_RetrospectVTI</vt:lpstr>
      <vt:lpstr>Text-Based motion detection</vt:lpstr>
      <vt:lpstr>Publicly available datasets for detecting emotions in texts</vt:lpstr>
      <vt:lpstr>PowerPoint Presentation</vt:lpstr>
      <vt:lpstr>Summary of current advances in text-based emotion detection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Shady Zekry</dc:creator>
  <cp:lastModifiedBy>Shady Zekry</cp:lastModifiedBy>
  <cp:revision>3</cp:revision>
  <dcterms:created xsi:type="dcterms:W3CDTF">2021-08-20T12:22:15Z</dcterms:created>
  <dcterms:modified xsi:type="dcterms:W3CDTF">2021-08-20T13:08:23Z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