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E92A-DF24-4DD2-B01C-4BAA06BEB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5736E-7D41-4EDF-AB3C-4A8F64EA7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84CC-E9BF-4AFE-984C-DAD4E5FA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A05F-E4E8-4FE9-BA9A-1531E5F9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7D42-355C-4786-B9AB-4F395AD7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43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8FDB-C6BC-42B1-932E-9F3CE31F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004C-115A-4656-9DB4-939965060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18CA-C87C-4DF7-B08E-460AE87E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468D-EFDF-49E6-8CB5-4A62E4E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CAC8-EA5F-4F5A-8D6E-EBAF20F6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94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197FC-37AE-40B7-9969-68D7B7892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CD01E-50F7-4669-AA06-D6E9597C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FE0F-538D-457F-B748-F7C9BC77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6029-94AB-4AE1-BABC-F0EC377E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191E-30A0-44FE-8D49-61524AD1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88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7F76-2EE4-45DC-BE68-BBE5B48D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F59C-DD40-4B3F-97DB-1B9CE5F9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A86B-18C2-4440-BD8D-A252040F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E765-52D9-4264-BB1C-49B4F0F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A909-C05C-4E55-B740-7B0D3F9C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16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0449-9D9E-4D9A-8852-4F22F7FE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831AC-8B10-4B0D-9E72-39EE1F3B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E276-243E-4BE8-9CD7-64C4013E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E4A3-B360-4914-A1F7-9DF678AC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AF1E-1AAD-4496-8384-2DC9A10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64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CEDC-0BAA-400B-82E6-1E6E98ED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50CB-DD4C-4E4E-B0AF-1AB4420E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21CDE-5783-4E68-9D47-10FE8144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E8DD-9DA7-43EE-8510-7EB4E12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B8C4D-1695-4A8B-B405-C0E6276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62DB-9E2F-410F-8F15-F674D985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64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5DBB-8715-4020-9314-E5ED8C4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3A2A-0463-4ECF-944B-F592FE12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F206-AF84-46F6-A587-F59BB8D7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1369F-DFFD-4347-B5A7-2F819BAE8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DCEC-F615-423A-8892-9F6D4371A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519A-E5A5-4E0F-9DCA-C68676A0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BE292-D760-4DEC-A91E-D24D2221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0BEC7-B552-4B30-8D56-D884D92E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50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F163-96F4-49BC-A998-1DD6E537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97FAA-626B-47DB-9EC9-190B80CE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C6339-27C3-473B-BD8E-898B8ABE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4E9C-79C2-491B-827D-2EF0A710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83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8A96E-BDDF-4384-91A4-19EE8593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B9B45-DF8C-451E-8B82-1B82E04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435C-4BD5-453D-B778-000B191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80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6ADA-FB58-4C9C-B85F-C673591F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00D-B834-492D-A37F-A72323FF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26C82-84BE-4EDC-B7AD-D45A7BDE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25AF-8CA0-4E0D-AF1B-FDA4A65A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8A5E9-115F-420A-B555-737AC41A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895F0-AD8E-466F-8360-213C7B75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465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A85-3140-4121-AB86-743EFDE4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86147-FEB1-4AAE-9254-F6CF0E9D7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A205-89B5-4F47-90E1-8244CB7C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2535-2D30-4634-9810-6894F877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B6B9-DE3E-477F-B735-961455FD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86AC-4117-4648-90BF-241693F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84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6B325-3DF4-414F-814A-ED364C0F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66F3-AA7D-43BD-AB60-14545ECC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5A2-F8CF-4B08-8A92-77531493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6C6C-B23E-4ECD-AC40-A947B60C1EA3}" type="datetimeFigureOut">
              <a:rPr lang="ar-EG" smtClean="0"/>
              <a:t>12/01/1443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00C4-4489-49DE-A9AD-EEAA05CBE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CFBC-4714-47DD-AD85-3FBD4320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9289-E2E5-4F05-AED2-F6E266D5997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58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7166-6E71-4F18-838B-B16004CAC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Emotions Models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183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EEBB-E4EE-4AB9-89C8-C307C152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Models Of Emotions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8E88-91E7-43F7-962D-641B18DB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1-Discrete Emotion Models (DEMs)</a:t>
            </a:r>
          </a:p>
          <a:p>
            <a:r>
              <a:rPr lang="en-US" dirty="0"/>
              <a:t>2-Dimensional Emotion Models (DIEMs)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431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403-94F1-40BC-8CA6-76BE922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Emotion Models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6C24-CB65-40B4-9832-27D69295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model of emotions involves placing emotions into distinct independent classes</a:t>
            </a:r>
          </a:p>
          <a:p>
            <a:r>
              <a:rPr lang="en-US" dirty="0"/>
              <a:t>Discrete Emotion Models:</a:t>
            </a:r>
          </a:p>
          <a:p>
            <a:pPr lvl="1"/>
            <a:r>
              <a:rPr lang="en-US" dirty="0"/>
              <a:t>The Paul Ekman Model</a:t>
            </a:r>
          </a:p>
          <a:p>
            <a:pPr lvl="2"/>
            <a:r>
              <a:rPr lang="en-US" dirty="0"/>
              <a:t>6 basic emotions: happiness, sadness, anger, disgust, fear and surprise</a:t>
            </a:r>
          </a:p>
          <a:p>
            <a:pPr lvl="1"/>
            <a:r>
              <a:rPr lang="en-US" dirty="0"/>
              <a:t>The Robert Plutchik Model</a:t>
            </a:r>
          </a:p>
          <a:p>
            <a:pPr lvl="2"/>
            <a:r>
              <a:rPr lang="en-US" dirty="0"/>
              <a:t>Added 2 emotions (acceptance and trust) on the 6 proposed by Ekman and created new emotions using combinations of these emotions</a:t>
            </a:r>
          </a:p>
          <a:p>
            <a:pPr lvl="1"/>
            <a:r>
              <a:rPr lang="en-US" dirty="0"/>
              <a:t>OCC Model</a:t>
            </a:r>
          </a:p>
          <a:p>
            <a:pPr lvl="2"/>
            <a:r>
              <a:rPr lang="en-US" dirty="0"/>
              <a:t>Added 16 more emotions to the emotions proposed by Plutchik and Ekman and each emotion has a degree of intensity</a:t>
            </a:r>
          </a:p>
        </p:txBody>
      </p:sp>
    </p:spTree>
    <p:extLst>
      <p:ext uri="{BB962C8B-B14F-4D97-AF65-F5344CB8AC3E}">
        <p14:creationId xmlns:p14="http://schemas.microsoft.com/office/powerpoint/2010/main" val="14349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ABCD-1DC9-4DF5-80AF-B56DE173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Emotions Models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FC9A-90F1-4190-826B-0A4B2AA3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dimensional model presupposes that emotions are not independent and that there exists a relation between them hence the need to place them in a spatial space</a:t>
            </a:r>
          </a:p>
          <a:p>
            <a:r>
              <a:rPr lang="en-US" dirty="0"/>
              <a:t>Dimensional Emotions Models:</a:t>
            </a:r>
          </a:p>
          <a:p>
            <a:pPr lvl="1"/>
            <a:r>
              <a:rPr lang="en-US" dirty="0"/>
              <a:t>Russel and Mehrabian Model:</a:t>
            </a:r>
          </a:p>
          <a:p>
            <a:pPr lvl="2"/>
            <a:r>
              <a:rPr lang="en-US" dirty="0"/>
              <a:t>Three-dimensional model where third dimension represents the degree of control individuals had over their emotions</a:t>
            </a:r>
          </a:p>
          <a:p>
            <a:pPr lvl="1"/>
            <a:r>
              <a:rPr lang="en-US" dirty="0"/>
              <a:t>Russel Model:</a:t>
            </a:r>
          </a:p>
          <a:p>
            <a:pPr lvl="2"/>
            <a:r>
              <a:rPr lang="en-US" dirty="0"/>
              <a:t>Two-dimensional circle called circumplex of affect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E7E3-225E-4DC8-9FDD-4DF1F75C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 Dimensional Emotion Model</a:t>
            </a:r>
            <a:endParaRPr lang="ar-EG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5F7ED7-5E13-4A2B-B200-45F72764A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35" y="1556426"/>
            <a:ext cx="7563330" cy="4780965"/>
          </a:xfrm>
        </p:spPr>
      </p:pic>
    </p:spTree>
    <p:extLst>
      <p:ext uri="{BB962C8B-B14F-4D97-AF65-F5344CB8AC3E}">
        <p14:creationId xmlns:p14="http://schemas.microsoft.com/office/powerpoint/2010/main" val="28404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3A61-38F7-4F82-AF0C-D51636E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And Algorithms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359D-F22E-4A6F-A1F3-55F39006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to CNN (65.97% Accuracy)</a:t>
            </a:r>
          </a:p>
          <a:p>
            <a:endParaRPr lang="en-US" dirty="0"/>
          </a:p>
          <a:p>
            <a:r>
              <a:rPr lang="en-US" dirty="0"/>
              <a:t>SVM and NB (59.2% Accuracy)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Emotions Models</vt:lpstr>
      <vt:lpstr>Main Models Of Emotions</vt:lpstr>
      <vt:lpstr>Discrete Emotion Models</vt:lpstr>
      <vt:lpstr>Dimensional Emotions Models</vt:lpstr>
      <vt:lpstr>Russel Dimensional Emotion Model</vt:lpstr>
      <vt:lpstr>Techniques And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Emotions Model</dc:title>
  <dc:creator>Kirollos Makram</dc:creator>
  <cp:lastModifiedBy>Kirollos Makram</cp:lastModifiedBy>
  <cp:revision>2</cp:revision>
  <dcterms:created xsi:type="dcterms:W3CDTF">2021-08-20T21:12:05Z</dcterms:created>
  <dcterms:modified xsi:type="dcterms:W3CDTF">2021-08-20T21:58:43Z</dcterms:modified>
</cp:coreProperties>
</file>