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1"/>
  </p:notesMasterIdLst>
  <p:handoutMasterIdLst>
    <p:handoutMasterId r:id="rId32"/>
  </p:handoutMasterIdLst>
  <p:sldIdLst>
    <p:sldId id="312" r:id="rId2"/>
    <p:sldId id="261" r:id="rId3"/>
    <p:sldId id="259" r:id="rId4"/>
    <p:sldId id="284" r:id="rId5"/>
    <p:sldId id="281" r:id="rId6"/>
    <p:sldId id="290" r:id="rId7"/>
    <p:sldId id="291" r:id="rId8"/>
    <p:sldId id="292" r:id="rId9"/>
    <p:sldId id="293" r:id="rId10"/>
    <p:sldId id="282" r:id="rId11"/>
    <p:sldId id="283" r:id="rId12"/>
    <p:sldId id="285" r:id="rId13"/>
    <p:sldId id="286" r:id="rId14"/>
    <p:sldId id="287" r:id="rId15"/>
    <p:sldId id="300" r:id="rId16"/>
    <p:sldId id="301" r:id="rId17"/>
    <p:sldId id="302" r:id="rId18"/>
    <p:sldId id="303" r:id="rId19"/>
    <p:sldId id="304" r:id="rId20"/>
    <p:sldId id="305" r:id="rId21"/>
    <p:sldId id="306" r:id="rId22"/>
    <p:sldId id="307" r:id="rId23"/>
    <p:sldId id="309" r:id="rId24"/>
    <p:sldId id="308" r:id="rId25"/>
    <p:sldId id="310" r:id="rId26"/>
    <p:sldId id="311" r:id="rId27"/>
    <p:sldId id="288" r:id="rId28"/>
    <p:sldId id="294" r:id="rId29"/>
    <p:sldId id="280"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B8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638" autoAdjust="0"/>
  </p:normalViewPr>
  <p:slideViewPr>
    <p:cSldViewPr>
      <p:cViewPr varScale="1">
        <p:scale>
          <a:sx n="76" d="100"/>
          <a:sy n="76" d="100"/>
        </p:scale>
        <p:origin x="1642" y="4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9BC60A-B278-B74E-A1E6-372820C61D95}" type="datetimeFigureOut">
              <a:rPr lang="en-US" smtClean="0"/>
              <a:pPr/>
              <a:t>10/18/2022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1837EDC-876A-6E44-BCAE-0D6B1CB8AD33}" type="slidenum">
              <a:rPr lang="en-US" smtClean="0"/>
              <a:pPr/>
              <a:t>‹#›</a:t>
            </a:fld>
            <a:endParaRPr lang="en-US"/>
          </a:p>
        </p:txBody>
      </p:sp>
    </p:spTree>
    <p:extLst>
      <p:ext uri="{BB962C8B-B14F-4D97-AF65-F5344CB8AC3E}">
        <p14:creationId xmlns:p14="http://schemas.microsoft.com/office/powerpoint/2010/main" val="3254763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5155C3-C26E-6144-9A40-BC00327C6C5F}" type="datetimeFigureOut">
              <a:rPr lang="en-US" smtClean="0"/>
              <a:pPr/>
              <a:t>10/18/2022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8A5559-4F55-C240-8119-77C6B5F3B9BA}" type="slidenum">
              <a:rPr lang="en-US" smtClean="0"/>
              <a:pPr/>
              <a:t>‹#›</a:t>
            </a:fld>
            <a:endParaRPr lang="en-US"/>
          </a:p>
        </p:txBody>
      </p:sp>
    </p:spTree>
    <p:extLst>
      <p:ext uri="{BB962C8B-B14F-4D97-AF65-F5344CB8AC3E}">
        <p14:creationId xmlns:p14="http://schemas.microsoft.com/office/powerpoint/2010/main" val="312294652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8A5559-4F55-C240-8119-77C6B5F3B9BA}" type="slidenum">
              <a:rPr lang="en-US" smtClean="0"/>
              <a:pPr/>
              <a:t>2</a:t>
            </a:fld>
            <a:endParaRPr lang="en-US"/>
          </a:p>
        </p:txBody>
      </p:sp>
    </p:spTree>
    <p:extLst>
      <p:ext uri="{BB962C8B-B14F-4D97-AF65-F5344CB8AC3E}">
        <p14:creationId xmlns:p14="http://schemas.microsoft.com/office/powerpoint/2010/main" val="18619554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8A5559-4F55-C240-8119-77C6B5F3B9BA}" type="slidenum">
              <a:rPr lang="en-US" smtClean="0"/>
              <a:pPr/>
              <a:t>17</a:t>
            </a:fld>
            <a:endParaRPr lang="en-US"/>
          </a:p>
        </p:txBody>
      </p:sp>
    </p:spTree>
    <p:extLst>
      <p:ext uri="{BB962C8B-B14F-4D97-AF65-F5344CB8AC3E}">
        <p14:creationId xmlns:p14="http://schemas.microsoft.com/office/powerpoint/2010/main" val="29766317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8A5559-4F55-C240-8119-77C6B5F3B9BA}" type="slidenum">
              <a:rPr lang="en-US" smtClean="0"/>
              <a:pPr/>
              <a:t>18</a:t>
            </a:fld>
            <a:endParaRPr lang="en-US"/>
          </a:p>
        </p:txBody>
      </p:sp>
    </p:spTree>
    <p:extLst>
      <p:ext uri="{BB962C8B-B14F-4D97-AF65-F5344CB8AC3E}">
        <p14:creationId xmlns:p14="http://schemas.microsoft.com/office/powerpoint/2010/main" val="25134455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8A5559-4F55-C240-8119-77C6B5F3B9BA}" type="slidenum">
              <a:rPr lang="en-US" smtClean="0"/>
              <a:pPr/>
              <a:t>19</a:t>
            </a:fld>
            <a:endParaRPr lang="en-US"/>
          </a:p>
        </p:txBody>
      </p:sp>
    </p:spTree>
    <p:extLst>
      <p:ext uri="{BB962C8B-B14F-4D97-AF65-F5344CB8AC3E}">
        <p14:creationId xmlns:p14="http://schemas.microsoft.com/office/powerpoint/2010/main" val="3388830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8A5559-4F55-C240-8119-77C6B5F3B9BA}" type="slidenum">
              <a:rPr lang="en-US" smtClean="0"/>
              <a:pPr/>
              <a:t>20</a:t>
            </a:fld>
            <a:endParaRPr lang="en-US"/>
          </a:p>
        </p:txBody>
      </p:sp>
    </p:spTree>
    <p:extLst>
      <p:ext uri="{BB962C8B-B14F-4D97-AF65-F5344CB8AC3E}">
        <p14:creationId xmlns:p14="http://schemas.microsoft.com/office/powerpoint/2010/main" val="1637053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8A5559-4F55-C240-8119-77C6B5F3B9BA}" type="slidenum">
              <a:rPr lang="en-US" smtClean="0"/>
              <a:pPr/>
              <a:t>21</a:t>
            </a:fld>
            <a:endParaRPr lang="en-US"/>
          </a:p>
        </p:txBody>
      </p:sp>
    </p:spTree>
    <p:extLst>
      <p:ext uri="{BB962C8B-B14F-4D97-AF65-F5344CB8AC3E}">
        <p14:creationId xmlns:p14="http://schemas.microsoft.com/office/powerpoint/2010/main" val="21665315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8A5559-4F55-C240-8119-77C6B5F3B9BA}" type="slidenum">
              <a:rPr lang="en-US" smtClean="0"/>
              <a:pPr/>
              <a:t>22</a:t>
            </a:fld>
            <a:endParaRPr lang="en-US"/>
          </a:p>
        </p:txBody>
      </p:sp>
    </p:spTree>
    <p:extLst>
      <p:ext uri="{BB962C8B-B14F-4D97-AF65-F5344CB8AC3E}">
        <p14:creationId xmlns:p14="http://schemas.microsoft.com/office/powerpoint/2010/main" val="20630361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8A5559-4F55-C240-8119-77C6B5F3B9BA}" type="slidenum">
              <a:rPr lang="en-US" smtClean="0"/>
              <a:pPr/>
              <a:t>23</a:t>
            </a:fld>
            <a:endParaRPr lang="en-US"/>
          </a:p>
        </p:txBody>
      </p:sp>
    </p:spTree>
    <p:extLst>
      <p:ext uri="{BB962C8B-B14F-4D97-AF65-F5344CB8AC3E}">
        <p14:creationId xmlns:p14="http://schemas.microsoft.com/office/powerpoint/2010/main" val="40204579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8A5559-4F55-C240-8119-77C6B5F3B9BA}" type="slidenum">
              <a:rPr lang="en-US" smtClean="0"/>
              <a:pPr/>
              <a:t>24</a:t>
            </a:fld>
            <a:endParaRPr lang="en-US"/>
          </a:p>
        </p:txBody>
      </p:sp>
    </p:spTree>
    <p:extLst>
      <p:ext uri="{BB962C8B-B14F-4D97-AF65-F5344CB8AC3E}">
        <p14:creationId xmlns:p14="http://schemas.microsoft.com/office/powerpoint/2010/main" val="38373795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8A5559-4F55-C240-8119-77C6B5F3B9BA}" type="slidenum">
              <a:rPr lang="en-US" smtClean="0"/>
              <a:pPr/>
              <a:t>25</a:t>
            </a:fld>
            <a:endParaRPr lang="en-US"/>
          </a:p>
        </p:txBody>
      </p:sp>
    </p:spTree>
    <p:extLst>
      <p:ext uri="{BB962C8B-B14F-4D97-AF65-F5344CB8AC3E}">
        <p14:creationId xmlns:p14="http://schemas.microsoft.com/office/powerpoint/2010/main" val="9300417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8A5559-4F55-C240-8119-77C6B5F3B9BA}" type="slidenum">
              <a:rPr lang="en-US" smtClean="0"/>
              <a:pPr/>
              <a:t>26</a:t>
            </a:fld>
            <a:endParaRPr lang="en-US"/>
          </a:p>
        </p:txBody>
      </p:sp>
    </p:spTree>
    <p:extLst>
      <p:ext uri="{BB962C8B-B14F-4D97-AF65-F5344CB8AC3E}">
        <p14:creationId xmlns:p14="http://schemas.microsoft.com/office/powerpoint/2010/main" val="40336910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8A5559-4F55-C240-8119-77C6B5F3B9BA}" type="slidenum">
              <a:rPr lang="en-US" smtClean="0"/>
              <a:pPr/>
              <a:t>3</a:t>
            </a:fld>
            <a:endParaRPr lang="en-US"/>
          </a:p>
        </p:txBody>
      </p:sp>
    </p:spTree>
    <p:extLst>
      <p:ext uri="{BB962C8B-B14F-4D97-AF65-F5344CB8AC3E}">
        <p14:creationId xmlns:p14="http://schemas.microsoft.com/office/powerpoint/2010/main" val="10242916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spcBef>
                <a:spcPct val="0"/>
              </a:spcBef>
            </a:pPr>
            <a:r>
              <a:rPr lang="en-US" dirty="0"/>
              <a:t>GSM: Global System for Mobile Communication</a:t>
            </a:r>
          </a:p>
          <a:p>
            <a:pPr algn="l" rtl="0" eaLnBrk="1" hangingPunct="1">
              <a:spcBef>
                <a:spcPct val="0"/>
              </a:spcBef>
            </a:pPr>
            <a:r>
              <a:rPr lang="en-US" dirty="0"/>
              <a:t>GPS: Global Positioning System</a:t>
            </a:r>
          </a:p>
          <a:p>
            <a:pPr algn="l" rtl="0" eaLnBrk="1" hangingPunct="1">
              <a:spcBef>
                <a:spcPct val="0"/>
              </a:spcBef>
            </a:pPr>
            <a:r>
              <a:rPr lang="en-US" dirty="0"/>
              <a:t>EDGE: Enhanced Data for Global Evolution</a:t>
            </a:r>
            <a:endParaRPr lang="ar-IQ" dirty="0">
              <a:ea typeface="Arial" charset="0"/>
            </a:endParaRPr>
          </a:p>
        </p:txBody>
      </p:sp>
      <p:sp>
        <p:nvSpPr>
          <p:cNvPr id="4" name="Slide Number Placeholder 3"/>
          <p:cNvSpPr>
            <a:spLocks noGrp="1"/>
          </p:cNvSpPr>
          <p:nvPr>
            <p:ph type="sldNum" sz="quarter" idx="10"/>
          </p:nvPr>
        </p:nvSpPr>
        <p:spPr/>
        <p:txBody>
          <a:bodyPr/>
          <a:lstStyle/>
          <a:p>
            <a:fld id="{768A5559-4F55-C240-8119-77C6B5F3B9BA}" type="slidenum">
              <a:rPr lang="en-US" smtClean="0"/>
              <a:pPr/>
              <a:t>28</a:t>
            </a:fld>
            <a:endParaRPr lang="en-US"/>
          </a:p>
        </p:txBody>
      </p:sp>
    </p:spTree>
    <p:extLst>
      <p:ext uri="{BB962C8B-B14F-4D97-AF65-F5344CB8AC3E}">
        <p14:creationId xmlns:p14="http://schemas.microsoft.com/office/powerpoint/2010/main" val="1977989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8A5559-4F55-C240-8119-77C6B5F3B9BA}" type="slidenum">
              <a:rPr lang="en-US" smtClean="0"/>
              <a:pPr/>
              <a:t>5</a:t>
            </a:fld>
            <a:endParaRPr lang="en-US"/>
          </a:p>
        </p:txBody>
      </p:sp>
    </p:spTree>
    <p:extLst>
      <p:ext uri="{BB962C8B-B14F-4D97-AF65-F5344CB8AC3E}">
        <p14:creationId xmlns:p14="http://schemas.microsoft.com/office/powerpoint/2010/main" val="1729828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8A5559-4F55-C240-8119-77C6B5F3B9BA}" type="slidenum">
              <a:rPr lang="en-US" smtClean="0"/>
              <a:pPr/>
              <a:t>6</a:t>
            </a:fld>
            <a:endParaRPr lang="en-US"/>
          </a:p>
        </p:txBody>
      </p:sp>
    </p:spTree>
    <p:extLst>
      <p:ext uri="{BB962C8B-B14F-4D97-AF65-F5344CB8AC3E}">
        <p14:creationId xmlns:p14="http://schemas.microsoft.com/office/powerpoint/2010/main" val="472912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8A5559-4F55-C240-8119-77C6B5F3B9BA}" type="slidenum">
              <a:rPr lang="en-US" smtClean="0"/>
              <a:pPr/>
              <a:t>7</a:t>
            </a:fld>
            <a:endParaRPr lang="en-US"/>
          </a:p>
        </p:txBody>
      </p:sp>
    </p:spTree>
    <p:extLst>
      <p:ext uri="{BB962C8B-B14F-4D97-AF65-F5344CB8AC3E}">
        <p14:creationId xmlns:p14="http://schemas.microsoft.com/office/powerpoint/2010/main" val="37632002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8A5559-4F55-C240-8119-77C6B5F3B9BA}" type="slidenum">
              <a:rPr lang="en-US" smtClean="0"/>
              <a:pPr/>
              <a:t>8</a:t>
            </a:fld>
            <a:endParaRPr lang="en-US"/>
          </a:p>
        </p:txBody>
      </p:sp>
    </p:spTree>
    <p:extLst>
      <p:ext uri="{BB962C8B-B14F-4D97-AF65-F5344CB8AC3E}">
        <p14:creationId xmlns:p14="http://schemas.microsoft.com/office/powerpoint/2010/main" val="825002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OS:   Apple needs Mac, but Android does not required OS</a:t>
            </a:r>
          </a:p>
          <a:p>
            <a:r>
              <a:rPr lang="en-US" dirty="0"/>
              <a:t>Hardware: Apple need Apple hardware,</a:t>
            </a:r>
            <a:r>
              <a:rPr lang="en-US" baseline="0" dirty="0"/>
              <a:t> but Android does not need required Hardware</a:t>
            </a:r>
          </a:p>
          <a:p>
            <a:r>
              <a:rPr lang="en-US" baseline="0" dirty="0"/>
              <a:t>Language: Apple needs </a:t>
            </a:r>
            <a:r>
              <a:rPr lang="en-US" baseline="0" dirty="0" err="1"/>
              <a:t>objectiveC</a:t>
            </a:r>
            <a:r>
              <a:rPr lang="en-US" baseline="0"/>
              <a:t>/Swift, </a:t>
            </a:r>
            <a:r>
              <a:rPr lang="en-US" baseline="0" dirty="0"/>
              <a:t>but Android does not required</a:t>
            </a:r>
          </a:p>
          <a:p>
            <a:r>
              <a:rPr lang="en-US" baseline="0" dirty="0"/>
              <a:t>Multimedia: Apple requires iTunes, but Android does not required</a:t>
            </a:r>
          </a:p>
          <a:p>
            <a:r>
              <a:rPr lang="en-US" baseline="0" dirty="0"/>
              <a:t>Network: Android app can make a communication with the other apps, however its really difficult for Apple</a:t>
            </a:r>
          </a:p>
          <a:p>
            <a:r>
              <a:rPr lang="en-US" sz="1200" b="0" i="0" kern="1200" dirty="0">
                <a:solidFill>
                  <a:schemeClr val="tx1"/>
                </a:solidFill>
                <a:latin typeface="+mn-lt"/>
                <a:ea typeface="+mn-ea"/>
                <a:cs typeface="+mn-cs"/>
              </a:rPr>
              <a:t>Access and complete control over your device is available and you can unlock the </a:t>
            </a:r>
            <a:r>
              <a:rPr lang="en-US" sz="1200" b="0" i="0" kern="1200" dirty="0" err="1">
                <a:solidFill>
                  <a:schemeClr val="tx1"/>
                </a:solidFill>
                <a:latin typeface="+mn-lt"/>
                <a:ea typeface="+mn-ea"/>
                <a:cs typeface="+mn-cs"/>
              </a:rPr>
              <a:t>bootloader</a:t>
            </a:r>
            <a:r>
              <a:rPr lang="en-US" sz="1200" b="0" i="0" kern="1200" dirty="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768A5559-4F55-C240-8119-77C6B5F3B9BA}" type="slidenum">
              <a:rPr lang="en-US" smtClean="0"/>
              <a:pPr/>
              <a:t>12</a:t>
            </a:fld>
            <a:endParaRPr lang="en-US"/>
          </a:p>
        </p:txBody>
      </p:sp>
    </p:spTree>
    <p:extLst>
      <p:ext uri="{BB962C8B-B14F-4D97-AF65-F5344CB8AC3E}">
        <p14:creationId xmlns:p14="http://schemas.microsoft.com/office/powerpoint/2010/main" val="27858756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8A5559-4F55-C240-8119-77C6B5F3B9BA}" type="slidenum">
              <a:rPr lang="en-US" smtClean="0"/>
              <a:pPr/>
              <a:t>15</a:t>
            </a:fld>
            <a:endParaRPr lang="en-US"/>
          </a:p>
        </p:txBody>
      </p:sp>
    </p:spTree>
    <p:extLst>
      <p:ext uri="{BB962C8B-B14F-4D97-AF65-F5344CB8AC3E}">
        <p14:creationId xmlns:p14="http://schemas.microsoft.com/office/powerpoint/2010/main" val="602681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8A5559-4F55-C240-8119-77C6B5F3B9BA}" type="slidenum">
              <a:rPr lang="en-US" smtClean="0"/>
              <a:pPr/>
              <a:t>16</a:t>
            </a:fld>
            <a:endParaRPr lang="en-US"/>
          </a:p>
        </p:txBody>
      </p:sp>
    </p:spTree>
    <p:extLst>
      <p:ext uri="{BB962C8B-B14F-4D97-AF65-F5344CB8AC3E}">
        <p14:creationId xmlns:p14="http://schemas.microsoft.com/office/powerpoint/2010/main" val="3867576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74678-0B44-4B5B-A574-83CC82B19FCB}"/>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C353C50A-3F19-47F1-A39B-3AD81E82294D}"/>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E94E1C63-E112-44A1-8AF6-38EEC1AC635B}"/>
              </a:ext>
            </a:extLst>
          </p:cNvPr>
          <p:cNvSpPr>
            <a:spLocks noGrp="1"/>
          </p:cNvSpPr>
          <p:nvPr>
            <p:ph type="dt" sz="half" idx="10"/>
          </p:nvPr>
        </p:nvSpPr>
        <p:spPr/>
        <p:txBody>
          <a:bodyPr/>
          <a:lstStyle/>
          <a:p>
            <a:fld id="{F7597192-975B-4943-BCF1-5D7E3A82E112}" type="datetime1">
              <a:rPr lang="en-GB" smtClean="0"/>
              <a:t>18/10/2022</a:t>
            </a:fld>
            <a:endParaRPr lang="en-US"/>
          </a:p>
        </p:txBody>
      </p:sp>
      <p:sp>
        <p:nvSpPr>
          <p:cNvPr id="5" name="Footer Placeholder 4">
            <a:extLst>
              <a:ext uri="{FF2B5EF4-FFF2-40B4-BE49-F238E27FC236}">
                <a16:creationId xmlns:a16="http://schemas.microsoft.com/office/drawing/2014/main" id="{2171F3DC-9100-480A-83DB-B270DD5EC4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30BC51-DBD5-4E80-9015-9212AF5C4D94}"/>
              </a:ext>
            </a:extLst>
          </p:cNvPr>
          <p:cNvSpPr>
            <a:spLocks noGrp="1"/>
          </p:cNvSpPr>
          <p:nvPr>
            <p:ph type="sldNum" sz="quarter" idx="12"/>
          </p:nvPr>
        </p:nvSpPr>
        <p:spPr/>
        <p:txBody>
          <a:bodyPr/>
          <a:lstStyle>
            <a:lvl1pPr>
              <a:defRPr>
                <a:solidFill>
                  <a:schemeClr val="tx1"/>
                </a:solidFill>
              </a:defRPr>
            </a:lvl1pPr>
          </a:lstStyle>
          <a:p>
            <a:fld id="{B2FA7B58-29C7-442E-9CB1-BCE3F689B466}" type="slidenum">
              <a:rPr lang="en-US" smtClean="0"/>
              <a:pPr/>
              <a:t>‹#›</a:t>
            </a:fld>
            <a:endParaRPr lang="en-US"/>
          </a:p>
        </p:txBody>
      </p:sp>
    </p:spTree>
    <p:extLst>
      <p:ext uri="{BB962C8B-B14F-4D97-AF65-F5344CB8AC3E}">
        <p14:creationId xmlns:p14="http://schemas.microsoft.com/office/powerpoint/2010/main" val="1573029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ABC6B-6064-4A4E-AB67-A88B76B5C51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3DA3193-9525-4ADB-AAEF-AA8887E119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10DFC3-AF2E-4C62-8930-6EB2A830A10E}"/>
              </a:ext>
            </a:extLst>
          </p:cNvPr>
          <p:cNvSpPr>
            <a:spLocks noGrp="1"/>
          </p:cNvSpPr>
          <p:nvPr>
            <p:ph type="dt" sz="half" idx="10"/>
          </p:nvPr>
        </p:nvSpPr>
        <p:spPr/>
        <p:txBody>
          <a:bodyPr/>
          <a:lstStyle/>
          <a:p>
            <a:fld id="{4417D823-B0D5-454B-844A-88663C470314}" type="datetime1">
              <a:rPr lang="en-GB" smtClean="0"/>
              <a:t>18/10/2022</a:t>
            </a:fld>
            <a:endParaRPr lang="en-US"/>
          </a:p>
        </p:txBody>
      </p:sp>
      <p:sp>
        <p:nvSpPr>
          <p:cNvPr id="5" name="Footer Placeholder 4">
            <a:extLst>
              <a:ext uri="{FF2B5EF4-FFF2-40B4-BE49-F238E27FC236}">
                <a16:creationId xmlns:a16="http://schemas.microsoft.com/office/drawing/2014/main" id="{96FE1515-6E60-499D-8119-04A3A2635C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400C56-3B7A-48DE-B960-7498B3CE3C33}"/>
              </a:ext>
            </a:extLst>
          </p:cNvPr>
          <p:cNvSpPr>
            <a:spLocks noGrp="1"/>
          </p:cNvSpPr>
          <p:nvPr>
            <p:ph type="sldNum" sz="quarter" idx="12"/>
          </p:nvPr>
        </p:nvSpPr>
        <p:spPr/>
        <p:txBody>
          <a:bodyPr/>
          <a:lstStyle/>
          <a:p>
            <a:fld id="{B2FA7B58-29C7-442E-9CB1-BCE3F689B466}" type="slidenum">
              <a:rPr lang="en-US" smtClean="0"/>
              <a:pPr/>
              <a:t>‹#›</a:t>
            </a:fld>
            <a:endParaRPr lang="en-US"/>
          </a:p>
        </p:txBody>
      </p:sp>
    </p:spTree>
    <p:extLst>
      <p:ext uri="{BB962C8B-B14F-4D97-AF65-F5344CB8AC3E}">
        <p14:creationId xmlns:p14="http://schemas.microsoft.com/office/powerpoint/2010/main" val="4063986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9B35FA-5E42-4D65-BB0F-ECD612C71FE2}"/>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5E0D99F-5AEA-4150-9909-34123B02B07E}"/>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AD0F1A-2882-4C0A-9C4E-9FA1EDB10D40}"/>
              </a:ext>
            </a:extLst>
          </p:cNvPr>
          <p:cNvSpPr>
            <a:spLocks noGrp="1"/>
          </p:cNvSpPr>
          <p:nvPr>
            <p:ph type="dt" sz="half" idx="10"/>
          </p:nvPr>
        </p:nvSpPr>
        <p:spPr/>
        <p:txBody>
          <a:bodyPr/>
          <a:lstStyle/>
          <a:p>
            <a:fld id="{B98FA9BF-4A43-41DF-B634-5EB5D0112213}" type="datetime1">
              <a:rPr lang="en-GB" smtClean="0"/>
              <a:t>18/10/2022</a:t>
            </a:fld>
            <a:endParaRPr lang="en-US"/>
          </a:p>
        </p:txBody>
      </p:sp>
      <p:sp>
        <p:nvSpPr>
          <p:cNvPr id="5" name="Footer Placeholder 4">
            <a:extLst>
              <a:ext uri="{FF2B5EF4-FFF2-40B4-BE49-F238E27FC236}">
                <a16:creationId xmlns:a16="http://schemas.microsoft.com/office/drawing/2014/main" id="{ABE4D1DC-B2A5-40A9-8BDA-5E41278354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BD8167-3B3D-41E6-B51C-2951DA342D10}"/>
              </a:ext>
            </a:extLst>
          </p:cNvPr>
          <p:cNvSpPr>
            <a:spLocks noGrp="1"/>
          </p:cNvSpPr>
          <p:nvPr>
            <p:ph type="sldNum" sz="quarter" idx="12"/>
          </p:nvPr>
        </p:nvSpPr>
        <p:spPr/>
        <p:txBody>
          <a:bodyPr/>
          <a:lstStyle/>
          <a:p>
            <a:fld id="{B2FA7B58-29C7-442E-9CB1-BCE3F689B466}" type="slidenum">
              <a:rPr lang="en-US" smtClean="0"/>
              <a:pPr/>
              <a:t>‹#›</a:t>
            </a:fld>
            <a:endParaRPr lang="en-US"/>
          </a:p>
        </p:txBody>
      </p:sp>
    </p:spTree>
    <p:extLst>
      <p:ext uri="{BB962C8B-B14F-4D97-AF65-F5344CB8AC3E}">
        <p14:creationId xmlns:p14="http://schemas.microsoft.com/office/powerpoint/2010/main" val="12850824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Rectangle 8"/>
          <p:cNvSpPr/>
          <p:nvPr userDrawn="1"/>
        </p:nvSpPr>
        <p:spPr>
          <a:xfrm>
            <a:off x="191214" y="262785"/>
            <a:ext cx="8762287"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Rectangle 9"/>
          <p:cNvSpPr/>
          <p:nvPr userDrawn="1"/>
        </p:nvSpPr>
        <p:spPr bwMode="blackWhite">
          <a:xfrm>
            <a:off x="191213" y="262785"/>
            <a:ext cx="8761576"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390906" y="1536192"/>
            <a:ext cx="5157216" cy="640080"/>
          </a:xfrm>
        </p:spPr>
        <p:txBody>
          <a:bodyPr>
            <a:normAutofit/>
          </a:bodyPr>
          <a:lstStyle>
            <a:lvl1pPr>
              <a:defRPr sz="27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404622" y="2560320"/>
            <a:ext cx="7084314" cy="3977640"/>
          </a:xfrm>
        </p:spPr>
        <p:txBody>
          <a:bodyPr vert="horz" lIns="91440" tIns="45720" rIns="91440" bIns="45720" rtlCol="0">
            <a:normAutofit/>
          </a:bodyPr>
          <a:lstStyle>
            <a:lvl1pPr>
              <a:defRPr lang="en-US" sz="1800" smtClean="0">
                <a:solidFill>
                  <a:schemeClr val="tx1">
                    <a:lumMod val="75000"/>
                    <a:lumOff val="25000"/>
                  </a:schemeClr>
                </a:solidFill>
                <a:latin typeface="+mj-lt"/>
              </a:defRPr>
            </a:lvl1pPr>
            <a:lvl2pPr>
              <a:defRPr lang="en-US" sz="900" dirty="0" smtClean="0">
                <a:solidFill>
                  <a:schemeClr val="tx1">
                    <a:lumMod val="75000"/>
                    <a:lumOff val="25000"/>
                  </a:schemeClr>
                </a:solidFill>
              </a:defRPr>
            </a:lvl2pPr>
            <a:lvl3pPr>
              <a:defRPr lang="en-US" sz="900" dirty="0" smtClean="0">
                <a:solidFill>
                  <a:schemeClr val="tx1">
                    <a:lumMod val="75000"/>
                    <a:lumOff val="25000"/>
                  </a:schemeClr>
                </a:solidFill>
              </a:defRPr>
            </a:lvl3pPr>
            <a:lvl4pPr>
              <a:defRPr lang="en-US" sz="900" dirty="0" smtClean="0">
                <a:solidFill>
                  <a:schemeClr val="tx1">
                    <a:lumMod val="75000"/>
                    <a:lumOff val="25000"/>
                  </a:schemeClr>
                </a:solidFill>
              </a:defRPr>
            </a:lvl4pPr>
            <a:lvl5pPr>
              <a:defRPr lang="en-US" sz="900" dirty="0">
                <a:solidFill>
                  <a:schemeClr val="tx1">
                    <a:lumMod val="75000"/>
                    <a:lumOff val="25000"/>
                  </a:schemeClr>
                </a:solidFill>
              </a:defRPr>
            </a:lvl5pPr>
          </a:lstStyle>
          <a:p>
            <a:pPr marL="0" lvl="0" indent="0">
              <a:lnSpc>
                <a:spcPct val="150000"/>
              </a:lnSpc>
              <a:spcBef>
                <a:spcPts val="750"/>
              </a:spcBef>
              <a:spcAft>
                <a:spcPts val="900"/>
              </a:spcAft>
              <a:buNone/>
            </a:pPr>
            <a:r>
              <a:rPr lang="en-US"/>
              <a:t>Click to edit Master text styles</a:t>
            </a:r>
          </a:p>
          <a:p>
            <a:pPr marL="0" lvl="1" indent="0">
              <a:lnSpc>
                <a:spcPct val="150000"/>
              </a:lnSpc>
              <a:spcBef>
                <a:spcPts val="750"/>
              </a:spcBef>
              <a:spcAft>
                <a:spcPts val="900"/>
              </a:spcAft>
              <a:buNone/>
            </a:pPr>
            <a:r>
              <a:rPr lang="en-US"/>
              <a:t>Second level</a:t>
            </a:r>
          </a:p>
          <a:p>
            <a:pPr marL="0" lvl="2" indent="0">
              <a:lnSpc>
                <a:spcPct val="150000"/>
              </a:lnSpc>
              <a:spcBef>
                <a:spcPts val="750"/>
              </a:spcBef>
              <a:spcAft>
                <a:spcPts val="900"/>
              </a:spcAft>
              <a:buNone/>
            </a:pPr>
            <a:r>
              <a:rPr lang="en-US"/>
              <a:t>Third level</a:t>
            </a:r>
          </a:p>
          <a:p>
            <a:pPr marL="0" lvl="3" indent="0">
              <a:lnSpc>
                <a:spcPct val="150000"/>
              </a:lnSpc>
              <a:spcBef>
                <a:spcPts val="750"/>
              </a:spcBef>
              <a:spcAft>
                <a:spcPts val="900"/>
              </a:spcAft>
              <a:buNone/>
            </a:pPr>
            <a:r>
              <a:rPr lang="en-US"/>
              <a:t>Fourth level</a:t>
            </a:r>
          </a:p>
          <a:p>
            <a:pPr marL="0" lvl="4" indent="0">
              <a:lnSpc>
                <a:spcPct val="150000"/>
              </a:lnSpc>
              <a:spcBef>
                <a:spcPts val="750"/>
              </a:spcBef>
              <a:spcAft>
                <a:spcPts val="900"/>
              </a:spcAft>
              <a:buNone/>
            </a:pPr>
            <a:r>
              <a:rPr lang="en-US"/>
              <a:t>Fifth level</a:t>
            </a:r>
            <a:endParaRPr lang="en-US" dirty="0"/>
          </a:p>
        </p:txBody>
      </p:sp>
    </p:spTree>
    <p:extLst>
      <p:ext uri="{BB962C8B-B14F-4D97-AF65-F5344CB8AC3E}">
        <p14:creationId xmlns:p14="http://schemas.microsoft.com/office/powerpoint/2010/main" val="447095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235A5-9857-4FA1-A81D-FFC82E5A1F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11D4A3-D875-41E1-AE5B-4206E2D2B9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8A1AFA-4044-4A50-AC07-2B757EEA6CC5}"/>
              </a:ext>
            </a:extLst>
          </p:cNvPr>
          <p:cNvSpPr>
            <a:spLocks noGrp="1"/>
          </p:cNvSpPr>
          <p:nvPr>
            <p:ph type="dt" sz="half" idx="10"/>
          </p:nvPr>
        </p:nvSpPr>
        <p:spPr/>
        <p:txBody>
          <a:bodyPr/>
          <a:lstStyle/>
          <a:p>
            <a:fld id="{AF4B40ED-064D-4BF3-A862-A0A4812D2E0F}" type="datetime1">
              <a:rPr lang="en-GB" smtClean="0"/>
              <a:t>18/10/2022</a:t>
            </a:fld>
            <a:endParaRPr lang="en-US"/>
          </a:p>
        </p:txBody>
      </p:sp>
      <p:sp>
        <p:nvSpPr>
          <p:cNvPr id="5" name="Footer Placeholder 4">
            <a:extLst>
              <a:ext uri="{FF2B5EF4-FFF2-40B4-BE49-F238E27FC236}">
                <a16:creationId xmlns:a16="http://schemas.microsoft.com/office/drawing/2014/main" id="{6F40B558-5F83-4065-8990-690B6F5218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2A9FCF-6D4C-4653-980C-04047ED59483}"/>
              </a:ext>
            </a:extLst>
          </p:cNvPr>
          <p:cNvSpPr>
            <a:spLocks noGrp="1"/>
          </p:cNvSpPr>
          <p:nvPr>
            <p:ph type="sldNum" sz="quarter" idx="12"/>
          </p:nvPr>
        </p:nvSpPr>
        <p:spPr/>
        <p:txBody>
          <a:bodyPr/>
          <a:lstStyle/>
          <a:p>
            <a:fld id="{B2FA7B58-29C7-442E-9CB1-BCE3F689B466}" type="slidenum">
              <a:rPr lang="en-US" smtClean="0"/>
              <a:pPr/>
              <a:t>‹#›</a:t>
            </a:fld>
            <a:endParaRPr lang="en-US"/>
          </a:p>
        </p:txBody>
      </p:sp>
    </p:spTree>
    <p:extLst>
      <p:ext uri="{BB962C8B-B14F-4D97-AF65-F5344CB8AC3E}">
        <p14:creationId xmlns:p14="http://schemas.microsoft.com/office/powerpoint/2010/main" val="2869477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28D16-1E42-466F-B0B8-19B08995C519}"/>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2836ED06-A5B4-4435-AB08-41651AD5E4E2}"/>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406C32-E003-46CF-AFBE-8716230338F9}"/>
              </a:ext>
            </a:extLst>
          </p:cNvPr>
          <p:cNvSpPr>
            <a:spLocks noGrp="1"/>
          </p:cNvSpPr>
          <p:nvPr>
            <p:ph type="dt" sz="half" idx="10"/>
          </p:nvPr>
        </p:nvSpPr>
        <p:spPr/>
        <p:txBody>
          <a:bodyPr/>
          <a:lstStyle/>
          <a:p>
            <a:fld id="{E5927105-F17B-4780-9439-F60AE15B2125}" type="datetime1">
              <a:rPr lang="en-GB" smtClean="0"/>
              <a:t>18/10/2022</a:t>
            </a:fld>
            <a:endParaRPr lang="en-US"/>
          </a:p>
        </p:txBody>
      </p:sp>
      <p:sp>
        <p:nvSpPr>
          <p:cNvPr id="5" name="Footer Placeholder 4">
            <a:extLst>
              <a:ext uri="{FF2B5EF4-FFF2-40B4-BE49-F238E27FC236}">
                <a16:creationId xmlns:a16="http://schemas.microsoft.com/office/drawing/2014/main" id="{34A10A6D-F8CE-4FEA-9F22-D842BB91FC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B917C5-DC63-42EE-8CD8-8A53715F5C5A}"/>
              </a:ext>
            </a:extLst>
          </p:cNvPr>
          <p:cNvSpPr>
            <a:spLocks noGrp="1"/>
          </p:cNvSpPr>
          <p:nvPr>
            <p:ph type="sldNum" sz="quarter" idx="12"/>
          </p:nvPr>
        </p:nvSpPr>
        <p:spPr/>
        <p:txBody>
          <a:bodyPr/>
          <a:lstStyle/>
          <a:p>
            <a:fld id="{B2FA7B58-29C7-442E-9CB1-BCE3F689B466}" type="slidenum">
              <a:rPr lang="en-US" smtClean="0"/>
              <a:pPr/>
              <a:t>‹#›</a:t>
            </a:fld>
            <a:endParaRPr lang="en-US"/>
          </a:p>
        </p:txBody>
      </p:sp>
    </p:spTree>
    <p:extLst>
      <p:ext uri="{BB962C8B-B14F-4D97-AF65-F5344CB8AC3E}">
        <p14:creationId xmlns:p14="http://schemas.microsoft.com/office/powerpoint/2010/main" val="213889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3098F-94F3-4E23-87CC-C11B57F208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10BFC4-EFF1-451E-94AD-7C9BDD56F615}"/>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E6D1CE-D150-4E99-AA5B-A19EEB06216D}"/>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FE360B-8512-4C35-84C0-0187167D0B35}"/>
              </a:ext>
            </a:extLst>
          </p:cNvPr>
          <p:cNvSpPr>
            <a:spLocks noGrp="1"/>
          </p:cNvSpPr>
          <p:nvPr>
            <p:ph type="dt" sz="half" idx="10"/>
          </p:nvPr>
        </p:nvSpPr>
        <p:spPr/>
        <p:txBody>
          <a:bodyPr/>
          <a:lstStyle/>
          <a:p>
            <a:fld id="{2B4C4832-0A26-483A-A566-9F2D4CFBB049}" type="datetime1">
              <a:rPr lang="en-GB" smtClean="0"/>
              <a:t>18/10/2022</a:t>
            </a:fld>
            <a:endParaRPr lang="en-US"/>
          </a:p>
        </p:txBody>
      </p:sp>
      <p:sp>
        <p:nvSpPr>
          <p:cNvPr id="6" name="Footer Placeholder 5">
            <a:extLst>
              <a:ext uri="{FF2B5EF4-FFF2-40B4-BE49-F238E27FC236}">
                <a16:creationId xmlns:a16="http://schemas.microsoft.com/office/drawing/2014/main" id="{30D56CE8-917A-4737-B38A-573833A6D9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554E8C-6A72-4D45-9B3F-85E07942E194}"/>
              </a:ext>
            </a:extLst>
          </p:cNvPr>
          <p:cNvSpPr>
            <a:spLocks noGrp="1"/>
          </p:cNvSpPr>
          <p:nvPr>
            <p:ph type="sldNum" sz="quarter" idx="12"/>
          </p:nvPr>
        </p:nvSpPr>
        <p:spPr/>
        <p:txBody>
          <a:bodyPr/>
          <a:lstStyle/>
          <a:p>
            <a:fld id="{B2FA7B58-29C7-442E-9CB1-BCE3F689B466}" type="slidenum">
              <a:rPr lang="en-US" smtClean="0"/>
              <a:pPr/>
              <a:t>‹#›</a:t>
            </a:fld>
            <a:endParaRPr lang="en-US"/>
          </a:p>
        </p:txBody>
      </p:sp>
    </p:spTree>
    <p:extLst>
      <p:ext uri="{BB962C8B-B14F-4D97-AF65-F5344CB8AC3E}">
        <p14:creationId xmlns:p14="http://schemas.microsoft.com/office/powerpoint/2010/main" val="2509675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DFEA6-67FD-4018-AD7C-266EF0C56201}"/>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EE7D4E8-CB39-4C33-A172-162D1B0C9563}"/>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68A2FE5D-06CD-4927-8470-0FA50CE750A9}"/>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589B41-8EEB-48DF-A94A-E65E47EC0719}"/>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C30C7AF0-2730-42C6-BF56-0146F01260D6}"/>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6DC05B-A399-424D-8994-91B337D60BBB}"/>
              </a:ext>
            </a:extLst>
          </p:cNvPr>
          <p:cNvSpPr>
            <a:spLocks noGrp="1"/>
          </p:cNvSpPr>
          <p:nvPr>
            <p:ph type="dt" sz="half" idx="10"/>
          </p:nvPr>
        </p:nvSpPr>
        <p:spPr/>
        <p:txBody>
          <a:bodyPr/>
          <a:lstStyle/>
          <a:p>
            <a:fld id="{49734E04-855B-4D82-9FB3-9314CA8E24B8}" type="datetime1">
              <a:rPr lang="en-GB" smtClean="0"/>
              <a:t>18/10/2022</a:t>
            </a:fld>
            <a:endParaRPr lang="en-US"/>
          </a:p>
        </p:txBody>
      </p:sp>
      <p:sp>
        <p:nvSpPr>
          <p:cNvPr id="8" name="Footer Placeholder 7">
            <a:extLst>
              <a:ext uri="{FF2B5EF4-FFF2-40B4-BE49-F238E27FC236}">
                <a16:creationId xmlns:a16="http://schemas.microsoft.com/office/drawing/2014/main" id="{70B2593B-8930-4366-BA34-CAA8D01755D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C74005-CC96-4B32-A9BF-881A55A7BA20}"/>
              </a:ext>
            </a:extLst>
          </p:cNvPr>
          <p:cNvSpPr>
            <a:spLocks noGrp="1"/>
          </p:cNvSpPr>
          <p:nvPr>
            <p:ph type="sldNum" sz="quarter" idx="12"/>
          </p:nvPr>
        </p:nvSpPr>
        <p:spPr/>
        <p:txBody>
          <a:bodyPr/>
          <a:lstStyle/>
          <a:p>
            <a:fld id="{B2FA7B58-29C7-442E-9CB1-BCE3F689B466}" type="slidenum">
              <a:rPr lang="en-US" smtClean="0"/>
              <a:pPr/>
              <a:t>‹#›</a:t>
            </a:fld>
            <a:endParaRPr lang="en-US"/>
          </a:p>
        </p:txBody>
      </p:sp>
    </p:spTree>
    <p:extLst>
      <p:ext uri="{BB962C8B-B14F-4D97-AF65-F5344CB8AC3E}">
        <p14:creationId xmlns:p14="http://schemas.microsoft.com/office/powerpoint/2010/main" val="1781499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EF873-2765-48CC-8B38-7F8C4A9C30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431AA0C-D914-4144-A897-FCCA52F3A6F4}"/>
              </a:ext>
            </a:extLst>
          </p:cNvPr>
          <p:cNvSpPr>
            <a:spLocks noGrp="1"/>
          </p:cNvSpPr>
          <p:nvPr>
            <p:ph type="dt" sz="half" idx="10"/>
          </p:nvPr>
        </p:nvSpPr>
        <p:spPr/>
        <p:txBody>
          <a:bodyPr/>
          <a:lstStyle/>
          <a:p>
            <a:fld id="{0ECACFB3-4929-4CF3-93F2-93AE2B41AE51}" type="datetime1">
              <a:rPr lang="en-GB" smtClean="0"/>
              <a:t>18/10/2022</a:t>
            </a:fld>
            <a:endParaRPr lang="en-US"/>
          </a:p>
        </p:txBody>
      </p:sp>
      <p:sp>
        <p:nvSpPr>
          <p:cNvPr id="4" name="Footer Placeholder 3">
            <a:extLst>
              <a:ext uri="{FF2B5EF4-FFF2-40B4-BE49-F238E27FC236}">
                <a16:creationId xmlns:a16="http://schemas.microsoft.com/office/drawing/2014/main" id="{DE2703B0-94EA-429D-935C-48442A1C328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0E2C5C-88EC-41C1-BBF3-869AFF7C3A49}"/>
              </a:ext>
            </a:extLst>
          </p:cNvPr>
          <p:cNvSpPr>
            <a:spLocks noGrp="1"/>
          </p:cNvSpPr>
          <p:nvPr>
            <p:ph type="sldNum" sz="quarter" idx="12"/>
          </p:nvPr>
        </p:nvSpPr>
        <p:spPr/>
        <p:txBody>
          <a:bodyPr/>
          <a:lstStyle/>
          <a:p>
            <a:fld id="{B2FA7B58-29C7-442E-9CB1-BCE3F689B466}" type="slidenum">
              <a:rPr lang="en-US" smtClean="0"/>
              <a:pPr/>
              <a:t>‹#›</a:t>
            </a:fld>
            <a:endParaRPr lang="en-US"/>
          </a:p>
        </p:txBody>
      </p:sp>
    </p:spTree>
    <p:extLst>
      <p:ext uri="{BB962C8B-B14F-4D97-AF65-F5344CB8AC3E}">
        <p14:creationId xmlns:p14="http://schemas.microsoft.com/office/powerpoint/2010/main" val="661874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1B9671-5BDD-4D49-95EE-D96B5676D2A1}"/>
              </a:ext>
            </a:extLst>
          </p:cNvPr>
          <p:cNvSpPr>
            <a:spLocks noGrp="1"/>
          </p:cNvSpPr>
          <p:nvPr>
            <p:ph type="dt" sz="half" idx="10"/>
          </p:nvPr>
        </p:nvSpPr>
        <p:spPr/>
        <p:txBody>
          <a:bodyPr/>
          <a:lstStyle/>
          <a:p>
            <a:fld id="{DDE28C70-086F-414D-9004-A086A35CAFEA}" type="datetime1">
              <a:rPr lang="en-GB" smtClean="0"/>
              <a:t>18/10/2022</a:t>
            </a:fld>
            <a:endParaRPr lang="en-US"/>
          </a:p>
        </p:txBody>
      </p:sp>
      <p:sp>
        <p:nvSpPr>
          <p:cNvPr id="3" name="Footer Placeholder 2">
            <a:extLst>
              <a:ext uri="{FF2B5EF4-FFF2-40B4-BE49-F238E27FC236}">
                <a16:creationId xmlns:a16="http://schemas.microsoft.com/office/drawing/2014/main" id="{3217BF5A-D9BF-450B-BA58-35A94E78D4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53C50C5-6C79-4B28-AC91-4176A4D5009C}"/>
              </a:ext>
            </a:extLst>
          </p:cNvPr>
          <p:cNvSpPr>
            <a:spLocks noGrp="1"/>
          </p:cNvSpPr>
          <p:nvPr>
            <p:ph type="sldNum" sz="quarter" idx="12"/>
          </p:nvPr>
        </p:nvSpPr>
        <p:spPr/>
        <p:txBody>
          <a:bodyPr/>
          <a:lstStyle>
            <a:lvl1pPr>
              <a:defRPr sz="1200">
                <a:solidFill>
                  <a:schemeClr val="tx1"/>
                </a:solidFill>
              </a:defRPr>
            </a:lvl1pPr>
          </a:lstStyle>
          <a:p>
            <a:fld id="{B2FA7B58-29C7-442E-9CB1-BCE3F689B466}" type="slidenum">
              <a:rPr lang="en-US" smtClean="0"/>
              <a:pPr/>
              <a:t>‹#›</a:t>
            </a:fld>
            <a:endParaRPr lang="en-US" dirty="0"/>
          </a:p>
        </p:txBody>
      </p:sp>
    </p:spTree>
    <p:extLst>
      <p:ext uri="{BB962C8B-B14F-4D97-AF65-F5344CB8AC3E}">
        <p14:creationId xmlns:p14="http://schemas.microsoft.com/office/powerpoint/2010/main" val="1185783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0E0F1-839A-49A4-8DCA-5041563D17CC}"/>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E7F38389-63CF-4B7B-8110-457FB85F6DD1}"/>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57C10A-4A28-4C4C-ADBA-70820BD67808}"/>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DF452C7E-4A14-434E-8DE4-78DA4580BE11}"/>
              </a:ext>
            </a:extLst>
          </p:cNvPr>
          <p:cNvSpPr>
            <a:spLocks noGrp="1"/>
          </p:cNvSpPr>
          <p:nvPr>
            <p:ph type="dt" sz="half" idx="10"/>
          </p:nvPr>
        </p:nvSpPr>
        <p:spPr/>
        <p:txBody>
          <a:bodyPr/>
          <a:lstStyle/>
          <a:p>
            <a:fld id="{6914486E-8EE6-43A7-AF43-799362220B2D}" type="datetime1">
              <a:rPr lang="en-GB" smtClean="0"/>
              <a:t>18/10/2022</a:t>
            </a:fld>
            <a:endParaRPr lang="en-US"/>
          </a:p>
        </p:txBody>
      </p:sp>
      <p:sp>
        <p:nvSpPr>
          <p:cNvPr id="6" name="Footer Placeholder 5">
            <a:extLst>
              <a:ext uri="{FF2B5EF4-FFF2-40B4-BE49-F238E27FC236}">
                <a16:creationId xmlns:a16="http://schemas.microsoft.com/office/drawing/2014/main" id="{5BCF3192-E4B2-48DD-BCF3-5D5AC4B389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61ECAA-CA01-484E-9FA6-852ADFBEE42F}"/>
              </a:ext>
            </a:extLst>
          </p:cNvPr>
          <p:cNvSpPr>
            <a:spLocks noGrp="1"/>
          </p:cNvSpPr>
          <p:nvPr>
            <p:ph type="sldNum" sz="quarter" idx="12"/>
          </p:nvPr>
        </p:nvSpPr>
        <p:spPr/>
        <p:txBody>
          <a:bodyPr/>
          <a:lstStyle/>
          <a:p>
            <a:fld id="{B2FA7B58-29C7-442E-9CB1-BCE3F689B466}" type="slidenum">
              <a:rPr lang="en-US" smtClean="0"/>
              <a:pPr/>
              <a:t>‹#›</a:t>
            </a:fld>
            <a:endParaRPr lang="en-US"/>
          </a:p>
        </p:txBody>
      </p:sp>
    </p:spTree>
    <p:extLst>
      <p:ext uri="{BB962C8B-B14F-4D97-AF65-F5344CB8AC3E}">
        <p14:creationId xmlns:p14="http://schemas.microsoft.com/office/powerpoint/2010/main" val="2956054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14059-AD82-4DBB-A5FB-FFA3BCB4D793}"/>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741C6E4C-644C-473F-A875-26CFB35B7B7D}"/>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498E53E2-08BF-4577-8E62-1DEA4EFD376B}"/>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71D77BDB-5482-4F07-9FBC-7088DCE46653}"/>
              </a:ext>
            </a:extLst>
          </p:cNvPr>
          <p:cNvSpPr>
            <a:spLocks noGrp="1"/>
          </p:cNvSpPr>
          <p:nvPr>
            <p:ph type="dt" sz="half" idx="10"/>
          </p:nvPr>
        </p:nvSpPr>
        <p:spPr/>
        <p:txBody>
          <a:bodyPr/>
          <a:lstStyle/>
          <a:p>
            <a:fld id="{F2B935B6-4444-423D-8077-E690B3F569D8}" type="datetime1">
              <a:rPr lang="en-GB" smtClean="0"/>
              <a:t>18/10/2022</a:t>
            </a:fld>
            <a:endParaRPr lang="en-US"/>
          </a:p>
        </p:txBody>
      </p:sp>
      <p:sp>
        <p:nvSpPr>
          <p:cNvPr id="6" name="Footer Placeholder 5">
            <a:extLst>
              <a:ext uri="{FF2B5EF4-FFF2-40B4-BE49-F238E27FC236}">
                <a16:creationId xmlns:a16="http://schemas.microsoft.com/office/drawing/2014/main" id="{15EB46D7-227F-4766-9EC9-3499FDA294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FC5CED-4FC9-47B2-A651-731EB7B1D612}"/>
              </a:ext>
            </a:extLst>
          </p:cNvPr>
          <p:cNvSpPr>
            <a:spLocks noGrp="1"/>
          </p:cNvSpPr>
          <p:nvPr>
            <p:ph type="sldNum" sz="quarter" idx="12"/>
          </p:nvPr>
        </p:nvSpPr>
        <p:spPr/>
        <p:txBody>
          <a:bodyPr/>
          <a:lstStyle/>
          <a:p>
            <a:fld id="{B2FA7B58-29C7-442E-9CB1-BCE3F689B466}" type="slidenum">
              <a:rPr lang="en-US" smtClean="0"/>
              <a:pPr/>
              <a:t>‹#›</a:t>
            </a:fld>
            <a:endParaRPr lang="en-US"/>
          </a:p>
        </p:txBody>
      </p:sp>
    </p:spTree>
    <p:extLst>
      <p:ext uri="{BB962C8B-B14F-4D97-AF65-F5344CB8AC3E}">
        <p14:creationId xmlns:p14="http://schemas.microsoft.com/office/powerpoint/2010/main" val="2977879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B217B8-1ED9-4DF0-805B-9CEC28005DA3}"/>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E3AA375-63D8-4C5B-852A-57F72EAB3BDB}"/>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8B366A-2C05-4A74-B81A-6583063949D3}"/>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BF7391F2-2672-4651-AC83-C244DCC75AB4}" type="datetime1">
              <a:rPr lang="en-GB" smtClean="0"/>
              <a:t>18/10/2022</a:t>
            </a:fld>
            <a:endParaRPr lang="en-US"/>
          </a:p>
        </p:txBody>
      </p:sp>
      <p:sp>
        <p:nvSpPr>
          <p:cNvPr id="5" name="Footer Placeholder 4">
            <a:extLst>
              <a:ext uri="{FF2B5EF4-FFF2-40B4-BE49-F238E27FC236}">
                <a16:creationId xmlns:a16="http://schemas.microsoft.com/office/drawing/2014/main" id="{C3CA07BD-A8BB-4A23-B1E4-ECCB5FFBF572}"/>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B34D613-36D8-424E-900F-80969460F737}"/>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2FA7B58-29C7-442E-9CB1-BCE3F689B466}" type="slidenum">
              <a:rPr lang="en-US" smtClean="0"/>
              <a:pPr/>
              <a:t>‹#›</a:t>
            </a:fld>
            <a:endParaRPr lang="en-US"/>
          </a:p>
        </p:txBody>
      </p:sp>
    </p:spTree>
    <p:extLst>
      <p:ext uri="{BB962C8B-B14F-4D97-AF65-F5344CB8AC3E}">
        <p14:creationId xmlns:p14="http://schemas.microsoft.com/office/powerpoint/2010/main" val="2391613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hyperlink" Target="https://developer.android.com/guide/topics/providers/content-providers" TargetMode="External"/><Relationship Id="rId3" Type="http://schemas.openxmlformats.org/officeDocument/2006/relationships/hyperlink" Target="https://developer.android.com/guide/topics/ui/overview" TargetMode="External"/><Relationship Id="rId7" Type="http://schemas.openxmlformats.org/officeDocument/2006/relationships/hyperlink" Target="https://developer.android.com/guide/components/tasks-and-back-stack" TargetMode="External"/><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hyperlink" Target="https://developer.android.com/guide/components/activities/intro-activities" TargetMode="External"/><Relationship Id="rId5" Type="http://schemas.openxmlformats.org/officeDocument/2006/relationships/hyperlink" Target="https://developer.android.com/guide/topics/ui/notifiers/notifications" TargetMode="External"/><Relationship Id="rId4" Type="http://schemas.openxmlformats.org/officeDocument/2006/relationships/hyperlink" Target="https://developer.android.com/guide/topics/resources/overview"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developer.android.com/guide/topics/graphics/opengl"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hyperlink" Target="https://developer.android.com/reference/android/opengl/package-summary"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hyperlink" Target="https://source.android.com/devices/bluetooth.html" TargetMode="External"/><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hyperlink" Target="https://source.android.com/devices/camera/index.html" TargetMode="External"/><Relationship Id="rId5" Type="http://schemas.openxmlformats.org/officeDocument/2006/relationships/hyperlink" Target="https://developer.android.com/guide/platform#api-framework" TargetMode="External"/><Relationship Id="rId4" Type="http://schemas.openxmlformats.org/officeDocument/2006/relationships/hyperlink" Target="https://source.android.com/devices/architecture/hal-types"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s://developer.android.com/guide/platform#art" TargetMode="External"/><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hyperlink" Target="https://source.android.com/security/overview/kernel-security.html"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7.jpe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jpeg"/><Relationship Id="rId4" Type="http://schemas.openxmlformats.org/officeDocument/2006/relationships/hyperlink" Target="https://singularityhub.com/2017/11/17/the-surprising-ways-social-media-is-making-us-healthier/"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376DC01-4954-4045-8018-13E0ACDFFB59}"/>
              </a:ext>
            </a:extLst>
          </p:cNvPr>
          <p:cNvSpPr>
            <a:spLocks noGrp="1"/>
          </p:cNvSpPr>
          <p:nvPr>
            <p:ph type="ctrTitle"/>
          </p:nvPr>
        </p:nvSpPr>
        <p:spPr>
          <a:xfrm>
            <a:off x="1143000" y="1524000"/>
            <a:ext cx="6858000" cy="1138793"/>
          </a:xfrm>
        </p:spPr>
        <p:txBody>
          <a:bodyPr/>
          <a:lstStyle/>
          <a:p>
            <a:r>
              <a:rPr lang="en-US" dirty="0"/>
              <a:t>Introduction to Android</a:t>
            </a:r>
          </a:p>
        </p:txBody>
      </p:sp>
      <p:sp>
        <p:nvSpPr>
          <p:cNvPr id="4" name="Subtitle 3">
            <a:extLst>
              <a:ext uri="{FF2B5EF4-FFF2-40B4-BE49-F238E27FC236}">
                <a16:creationId xmlns:a16="http://schemas.microsoft.com/office/drawing/2014/main" id="{6C74E6CF-672F-4AA7-BCA1-E8C7D8E2435A}"/>
              </a:ext>
            </a:extLst>
          </p:cNvPr>
          <p:cNvSpPr>
            <a:spLocks noGrp="1"/>
          </p:cNvSpPr>
          <p:nvPr>
            <p:ph type="subTitle" idx="1"/>
          </p:nvPr>
        </p:nvSpPr>
        <p:spPr>
          <a:xfrm>
            <a:off x="0" y="5334000"/>
            <a:ext cx="9144000" cy="812383"/>
          </a:xfrm>
        </p:spPr>
        <p:txBody>
          <a:bodyPr/>
          <a:lstStyle/>
          <a:p>
            <a:r>
              <a:rPr lang="en-US" dirty="0"/>
              <a:t>Dilman A. Salih</a:t>
            </a:r>
          </a:p>
          <a:p>
            <a:r>
              <a:rPr lang="en-US" dirty="0"/>
              <a:t>University of Halabja</a:t>
            </a:r>
          </a:p>
        </p:txBody>
      </p:sp>
      <p:sp>
        <p:nvSpPr>
          <p:cNvPr id="5" name="TextBox 4">
            <a:extLst>
              <a:ext uri="{FF2B5EF4-FFF2-40B4-BE49-F238E27FC236}">
                <a16:creationId xmlns:a16="http://schemas.microsoft.com/office/drawing/2014/main" id="{03750CD6-1CBD-496F-AE61-AD6BDFB40749}"/>
              </a:ext>
            </a:extLst>
          </p:cNvPr>
          <p:cNvSpPr txBox="1"/>
          <p:nvPr/>
        </p:nvSpPr>
        <p:spPr>
          <a:xfrm>
            <a:off x="0" y="6488668"/>
            <a:ext cx="9144000" cy="369332"/>
          </a:xfrm>
          <a:prstGeom prst="rect">
            <a:avLst/>
          </a:prstGeom>
          <a:noFill/>
        </p:spPr>
        <p:txBody>
          <a:bodyPr wrap="square" rtlCol="0">
            <a:spAutoFit/>
          </a:bodyPr>
          <a:lstStyle/>
          <a:p>
            <a:pPr algn="ctr"/>
            <a:r>
              <a:rPr lang="en-US" dirty="0">
                <a:solidFill>
                  <a:schemeClr val="tx1">
                    <a:lumMod val="50000"/>
                    <a:lumOff val="50000"/>
                  </a:schemeClr>
                </a:solidFill>
              </a:rPr>
              <a:t> Slides: 3,4,15,16,17,18, … to the end.</a:t>
            </a:r>
          </a:p>
        </p:txBody>
      </p:sp>
      <p:pic>
        <p:nvPicPr>
          <p:cNvPr id="6" name="Picture 5">
            <a:extLst>
              <a:ext uri="{FF2B5EF4-FFF2-40B4-BE49-F238E27FC236}">
                <a16:creationId xmlns:a16="http://schemas.microsoft.com/office/drawing/2014/main" id="{B2C2FFAD-FF49-433E-A518-936C840A06E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83919" y="2855783"/>
            <a:ext cx="1576162" cy="2335511"/>
          </a:xfrm>
          <a:prstGeom prst="rect">
            <a:avLst/>
          </a:prstGeom>
        </p:spPr>
      </p:pic>
    </p:spTree>
    <p:extLst>
      <p:ext uri="{BB962C8B-B14F-4D97-AF65-F5344CB8AC3E}">
        <p14:creationId xmlns:p14="http://schemas.microsoft.com/office/powerpoint/2010/main" val="3498501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14400" y="756249"/>
            <a:ext cx="7128965" cy="646331"/>
          </a:xfrm>
          <a:prstGeom prst="rect">
            <a:avLst/>
          </a:prstGeom>
          <a:noFill/>
        </p:spPr>
        <p:txBody>
          <a:bodyPr wrap="square" rtlCol="0">
            <a:spAutoFit/>
          </a:bodyPr>
          <a:lstStyle/>
          <a:p>
            <a:r>
              <a:rPr lang="en-US" sz="3600" dirty="0">
                <a:solidFill>
                  <a:schemeClr val="tx2"/>
                </a:solidFill>
                <a:latin typeface="+mj-lt"/>
              </a:rPr>
              <a:t>Device Distribution August 2016</a:t>
            </a:r>
            <a:endParaRPr lang="en-US" sz="3600" dirty="0">
              <a:solidFill>
                <a:schemeClr val="tx2"/>
              </a:solidFill>
              <a:latin typeface="+mj-lt"/>
              <a:cs typeface="Cochin"/>
            </a:endParaRPr>
          </a:p>
        </p:txBody>
      </p:sp>
      <p:pic>
        <p:nvPicPr>
          <p:cNvPr id="13" name="Picture 12"/>
          <p:cNvPicPr>
            <a:picLocks noChangeAspect="1"/>
          </p:cNvPicPr>
          <p:nvPr/>
        </p:nvPicPr>
        <p:blipFill>
          <a:blip r:embed="rId2" cstate="print"/>
          <a:stretch>
            <a:fillRect/>
          </a:stretch>
        </p:blipFill>
        <p:spPr>
          <a:xfrm>
            <a:off x="2743200" y="4800600"/>
            <a:ext cx="3352800" cy="609600"/>
          </a:xfrm>
          <a:prstGeom prst="rect">
            <a:avLst/>
          </a:prstGeom>
        </p:spPr>
      </p:pic>
      <p:cxnSp>
        <p:nvCxnSpPr>
          <p:cNvPr id="15" name="Straight Connector 14"/>
          <p:cNvCxnSpPr/>
          <p:nvPr/>
        </p:nvCxnSpPr>
        <p:spPr>
          <a:xfrm>
            <a:off x="914400" y="1432310"/>
            <a:ext cx="4267200" cy="0"/>
          </a:xfrm>
          <a:prstGeom prst="line">
            <a:avLst/>
          </a:prstGeom>
          <a:ln w="6350" cap="flat" cmpd="sng">
            <a:solidFill>
              <a:schemeClr val="tx2"/>
            </a:solidFill>
            <a:miter lim="800000"/>
          </a:ln>
          <a:scene3d>
            <a:camera prst="orthographicFront"/>
            <a:lightRig rig="soft" dir="t"/>
          </a:scene3d>
          <a:sp3d extrusionH="38100" contourW="6350" prstMaterial="matte">
            <a:extrusionClr>
              <a:schemeClr val="tx2"/>
            </a:extrusionClr>
            <a:contourClr>
              <a:schemeClr val="accent3">
                <a:lumMod val="50000"/>
              </a:schemeClr>
            </a:contourClr>
          </a:sp3d>
        </p:spPr>
        <p:style>
          <a:lnRef idx="2">
            <a:schemeClr val="accent1"/>
          </a:lnRef>
          <a:fillRef idx="0">
            <a:schemeClr val="accent1"/>
          </a:fillRef>
          <a:effectRef idx="1">
            <a:schemeClr val="accent1"/>
          </a:effectRef>
          <a:fontRef idx="minor">
            <a:schemeClr val="tx1"/>
          </a:fontRef>
        </p:style>
      </p:cxnSp>
      <p:sp>
        <p:nvSpPr>
          <p:cNvPr id="2" name="Slide Number Placeholder 1"/>
          <p:cNvSpPr>
            <a:spLocks noGrp="1"/>
          </p:cNvSpPr>
          <p:nvPr>
            <p:ph type="sldNum" sz="quarter" idx="12"/>
          </p:nvPr>
        </p:nvSpPr>
        <p:spPr>
          <a:xfrm>
            <a:off x="6457950" y="6356351"/>
            <a:ext cx="2057400" cy="365125"/>
          </a:xfrm>
        </p:spPr>
        <p:txBody>
          <a:bodyPr/>
          <a:lstStyle/>
          <a:p>
            <a:fld id="{B2FA7B58-29C7-442E-9CB1-BCE3F689B466}" type="slidenum">
              <a:rPr lang="en-US" smtClean="0"/>
              <a:pPr/>
              <a:t>10</a:t>
            </a:fld>
            <a:endParaRPr lang="en-US" dirty="0"/>
          </a:p>
        </p:txBody>
      </p:sp>
      <p:pic>
        <p:nvPicPr>
          <p:cNvPr id="5" name="Picture 4"/>
          <p:cNvPicPr>
            <a:picLocks noChangeAspect="1"/>
          </p:cNvPicPr>
          <p:nvPr/>
        </p:nvPicPr>
        <p:blipFill>
          <a:blip r:embed="rId3" cstate="print"/>
          <a:stretch>
            <a:fillRect/>
          </a:stretch>
        </p:blipFill>
        <p:spPr>
          <a:xfrm>
            <a:off x="990600" y="1524000"/>
            <a:ext cx="4267200" cy="2419814"/>
          </a:xfrm>
          <a:prstGeom prst="rect">
            <a:avLst/>
          </a:prstGeom>
          <a:ln>
            <a:noFill/>
          </a:ln>
          <a:effectLst>
            <a:softEdge rad="112500"/>
          </a:effectLst>
        </p:spPr>
      </p:pic>
      <p:sp>
        <p:nvSpPr>
          <p:cNvPr id="16" name="TextBox 6"/>
          <p:cNvSpPr txBox="1">
            <a:spLocks noChangeArrowheads="1"/>
          </p:cNvSpPr>
          <p:nvPr/>
        </p:nvSpPr>
        <p:spPr bwMode="auto">
          <a:xfrm>
            <a:off x="4876800" y="1524000"/>
            <a:ext cx="3276600" cy="3600986"/>
          </a:xfrm>
          <a:prstGeom prst="rect">
            <a:avLst/>
          </a:prstGeom>
          <a:noFill/>
          <a:ln w="9525">
            <a:noFill/>
            <a:miter lim="800000"/>
            <a:headEnd/>
            <a:tailEnd/>
          </a:ln>
        </p:spPr>
        <p:txBody>
          <a:bodyPr wrap="square">
            <a:spAutoFit/>
          </a:bodyPr>
          <a:lstStyle/>
          <a:p>
            <a:pPr marL="285750" indent="-285750">
              <a:lnSpc>
                <a:spcPct val="130000"/>
              </a:lnSpc>
              <a:buClr>
                <a:srgbClr val="008000"/>
              </a:buClr>
              <a:buSzPct val="80000"/>
              <a:buFont typeface="Wingdings" charset="2"/>
              <a:buChar char="ü"/>
              <a:defRPr/>
            </a:pPr>
            <a:r>
              <a:rPr lang="en-US" sz="1600" dirty="0"/>
              <a:t>2.3 “API 10” Gingerbread 0.7%</a:t>
            </a:r>
          </a:p>
          <a:p>
            <a:pPr marL="285750" indent="-285750">
              <a:lnSpc>
                <a:spcPct val="130000"/>
              </a:lnSpc>
              <a:buClr>
                <a:srgbClr val="008000"/>
              </a:buClr>
              <a:buSzPct val="80000"/>
              <a:buFont typeface="Wingdings" charset="2"/>
              <a:buChar char="ü"/>
              <a:defRPr/>
            </a:pPr>
            <a:r>
              <a:rPr lang="en-US" sz="1600" dirty="0"/>
              <a:t>4.x “API 15” Ice Cream Sand. 0.7%</a:t>
            </a:r>
          </a:p>
          <a:p>
            <a:pPr marL="285750" indent="-285750">
              <a:lnSpc>
                <a:spcPct val="130000"/>
              </a:lnSpc>
              <a:buClr>
                <a:srgbClr val="008000"/>
              </a:buClr>
              <a:buSzPct val="80000"/>
              <a:buFont typeface="Wingdings" charset="2"/>
              <a:buChar char="ü"/>
              <a:defRPr/>
            </a:pPr>
            <a:r>
              <a:rPr lang="en-US" sz="1600" dirty="0">
                <a:latin typeface="+mn-lt"/>
              </a:rPr>
              <a:t>4.1.X “API 16” Jelly Bean 2.7%</a:t>
            </a:r>
          </a:p>
          <a:p>
            <a:pPr marL="285750" indent="-285750">
              <a:lnSpc>
                <a:spcPct val="130000"/>
              </a:lnSpc>
              <a:buClr>
                <a:srgbClr val="008000"/>
              </a:buClr>
              <a:buSzPct val="80000"/>
              <a:buFont typeface="Wingdings" charset="2"/>
              <a:buChar char="ü"/>
              <a:defRPr/>
            </a:pPr>
            <a:r>
              <a:rPr lang="en-US" sz="1600" dirty="0"/>
              <a:t>4.2.X “API 17” Jelly Bean 3.8%</a:t>
            </a:r>
          </a:p>
          <a:p>
            <a:pPr marL="285750" indent="-285750">
              <a:lnSpc>
                <a:spcPct val="130000"/>
              </a:lnSpc>
              <a:buClr>
                <a:srgbClr val="008000"/>
              </a:buClr>
              <a:buSzPct val="80000"/>
              <a:buFont typeface="Wingdings" charset="2"/>
              <a:buChar char="ü"/>
              <a:defRPr/>
            </a:pPr>
            <a:r>
              <a:rPr lang="en-US" sz="1600" dirty="0"/>
              <a:t>4.3.X “API 18” Jelly Bean 1.1%</a:t>
            </a:r>
          </a:p>
          <a:p>
            <a:pPr marL="285750" indent="-285750">
              <a:lnSpc>
                <a:spcPct val="130000"/>
              </a:lnSpc>
              <a:buClr>
                <a:srgbClr val="008000"/>
              </a:buClr>
              <a:buSzPct val="80000"/>
              <a:buFont typeface="Wingdings" charset="2"/>
              <a:buChar char="ü"/>
              <a:defRPr/>
            </a:pPr>
            <a:r>
              <a:rPr lang="en-US" sz="1600" dirty="0"/>
              <a:t>4.4 “API 19” KitKat 16.0%</a:t>
            </a:r>
          </a:p>
          <a:p>
            <a:pPr marL="285750" indent="-285750">
              <a:lnSpc>
                <a:spcPct val="130000"/>
              </a:lnSpc>
              <a:buClr>
                <a:srgbClr val="008000"/>
              </a:buClr>
              <a:buSzPct val="80000"/>
              <a:buFont typeface="Wingdings" charset="2"/>
              <a:buChar char="ü"/>
              <a:defRPr/>
            </a:pPr>
            <a:r>
              <a:rPr lang="en-US" sz="1600" dirty="0"/>
              <a:t>5.0 “API 21” Lollipop 7.4%</a:t>
            </a:r>
          </a:p>
          <a:p>
            <a:pPr marL="285750" indent="-285750">
              <a:lnSpc>
                <a:spcPct val="130000"/>
              </a:lnSpc>
              <a:buClr>
                <a:srgbClr val="008000"/>
              </a:buClr>
              <a:buSzPct val="80000"/>
              <a:buFont typeface="Wingdings" charset="2"/>
              <a:buChar char="ü"/>
              <a:defRPr/>
            </a:pPr>
            <a:r>
              <a:rPr lang="en-US" sz="1600" dirty="0"/>
              <a:t>5.1 “API 22” Lollipop 21.8%</a:t>
            </a:r>
          </a:p>
          <a:p>
            <a:pPr marL="285750" indent="-285750">
              <a:lnSpc>
                <a:spcPct val="130000"/>
              </a:lnSpc>
              <a:buClr>
                <a:srgbClr val="008000"/>
              </a:buClr>
              <a:buSzPct val="80000"/>
              <a:buFont typeface="Wingdings" charset="2"/>
              <a:buChar char="ü"/>
              <a:defRPr/>
            </a:pPr>
            <a:r>
              <a:rPr lang="en-US" sz="1600" dirty="0"/>
              <a:t>6.0 “API 23” Marshmallow 32.3%</a:t>
            </a:r>
          </a:p>
          <a:p>
            <a:pPr marL="285750" indent="-285750">
              <a:lnSpc>
                <a:spcPct val="130000"/>
              </a:lnSpc>
              <a:buClr>
                <a:srgbClr val="008000"/>
              </a:buClr>
              <a:buSzPct val="80000"/>
              <a:buFont typeface="Wingdings" charset="2"/>
              <a:buChar char="ü"/>
              <a:defRPr/>
            </a:pPr>
            <a:r>
              <a:rPr lang="en-US" sz="1600" dirty="0"/>
              <a:t>7.0 “API 24” Nougat 12.3%</a:t>
            </a:r>
          </a:p>
          <a:p>
            <a:pPr marL="285750" indent="-285750">
              <a:lnSpc>
                <a:spcPct val="130000"/>
              </a:lnSpc>
              <a:buClr>
                <a:srgbClr val="008000"/>
              </a:buClr>
              <a:buSzPct val="80000"/>
              <a:buFont typeface="Wingdings" charset="2"/>
              <a:buChar char="ü"/>
              <a:defRPr/>
            </a:pPr>
            <a:r>
              <a:rPr lang="en-US" sz="1600" dirty="0"/>
              <a:t>7.1 “API 25” Nougat 1.2%</a:t>
            </a:r>
          </a:p>
        </p:txBody>
      </p:sp>
      <p:sp>
        <p:nvSpPr>
          <p:cNvPr id="17" name="Rectangle 16"/>
          <p:cNvSpPr>
            <a:spLocks noChangeArrowheads="1"/>
          </p:cNvSpPr>
          <p:nvPr/>
        </p:nvSpPr>
        <p:spPr bwMode="auto">
          <a:xfrm>
            <a:off x="1066800" y="4281354"/>
            <a:ext cx="4800600" cy="900246"/>
          </a:xfrm>
          <a:prstGeom prst="rect">
            <a:avLst/>
          </a:prstGeom>
          <a:noFill/>
          <a:ln w="9525">
            <a:noFill/>
            <a:miter lim="800000"/>
            <a:headEnd/>
            <a:tailEnd/>
          </a:ln>
        </p:spPr>
        <p:txBody>
          <a:bodyPr>
            <a:spAutoFit/>
          </a:bodyPr>
          <a:lstStyle/>
          <a:p>
            <a:pPr marL="285750" indent="-285750">
              <a:lnSpc>
                <a:spcPct val="150000"/>
              </a:lnSpc>
              <a:buClr>
                <a:schemeClr val="accent3"/>
              </a:buClr>
              <a:buSzPct val="80000"/>
              <a:buFont typeface="Wingdings" pitchFamily="2" charset="2"/>
              <a:buChar char="q"/>
              <a:defRPr/>
            </a:pPr>
            <a:r>
              <a:rPr lang="en-US" dirty="0">
                <a:latin typeface="+mn-lt"/>
              </a:rPr>
              <a:t>Based on </a:t>
            </a:r>
            <a:r>
              <a:rPr lang="en-US" b="1" i="1" dirty="0">
                <a:latin typeface="+mn-lt"/>
              </a:rPr>
              <a:t>active devices</a:t>
            </a:r>
          </a:p>
          <a:p>
            <a:pPr marL="285750" indent="-285750">
              <a:lnSpc>
                <a:spcPct val="150000"/>
              </a:lnSpc>
              <a:buClr>
                <a:schemeClr val="accent3"/>
              </a:buClr>
              <a:buSzPct val="80000"/>
              <a:buFont typeface="Wingdings" pitchFamily="2" charset="2"/>
              <a:buChar char="q"/>
              <a:defRPr/>
            </a:pPr>
            <a:r>
              <a:rPr lang="en-US" dirty="0">
                <a:latin typeface="+mn-lt"/>
              </a:rPr>
              <a:t>Forward compatible</a:t>
            </a:r>
          </a:p>
        </p:txBody>
      </p:sp>
    </p:spTree>
    <p:extLst>
      <p:ext uri="{BB962C8B-B14F-4D97-AF65-F5344CB8AC3E}">
        <p14:creationId xmlns:p14="http://schemas.microsoft.com/office/powerpoint/2010/main" val="1596273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14400" y="756249"/>
            <a:ext cx="7128965" cy="646331"/>
          </a:xfrm>
          <a:prstGeom prst="rect">
            <a:avLst/>
          </a:prstGeom>
          <a:noFill/>
        </p:spPr>
        <p:txBody>
          <a:bodyPr wrap="square" rtlCol="0">
            <a:spAutoFit/>
          </a:bodyPr>
          <a:lstStyle/>
          <a:p>
            <a:r>
              <a:rPr lang="en-US" sz="3600" dirty="0">
                <a:solidFill>
                  <a:srgbClr val="1F497D"/>
                </a:solidFill>
                <a:latin typeface="+mj-lt"/>
              </a:rPr>
              <a:t>Devices and Apps</a:t>
            </a:r>
            <a:endParaRPr lang="en-US" sz="3600" dirty="0">
              <a:solidFill>
                <a:srgbClr val="1F497D"/>
              </a:solidFill>
              <a:latin typeface="+mj-lt"/>
              <a:cs typeface="Cochin"/>
            </a:endParaRPr>
          </a:p>
        </p:txBody>
      </p:sp>
      <p:pic>
        <p:nvPicPr>
          <p:cNvPr id="13" name="Picture 12"/>
          <p:cNvPicPr>
            <a:picLocks noChangeAspect="1"/>
          </p:cNvPicPr>
          <p:nvPr/>
        </p:nvPicPr>
        <p:blipFill>
          <a:blip r:embed="rId2" cstate="print"/>
          <a:stretch>
            <a:fillRect/>
          </a:stretch>
        </p:blipFill>
        <p:spPr>
          <a:xfrm>
            <a:off x="2743200" y="4800600"/>
            <a:ext cx="3352800" cy="609600"/>
          </a:xfrm>
          <a:prstGeom prst="rect">
            <a:avLst/>
          </a:prstGeom>
        </p:spPr>
      </p:pic>
      <p:cxnSp>
        <p:nvCxnSpPr>
          <p:cNvPr id="15" name="Straight Connector 14"/>
          <p:cNvCxnSpPr/>
          <p:nvPr/>
        </p:nvCxnSpPr>
        <p:spPr>
          <a:xfrm>
            <a:off x="914400" y="1432310"/>
            <a:ext cx="4267200" cy="0"/>
          </a:xfrm>
          <a:prstGeom prst="line">
            <a:avLst/>
          </a:prstGeom>
          <a:ln w="6350" cap="flat" cmpd="sng">
            <a:solidFill>
              <a:schemeClr val="tx2"/>
            </a:solidFill>
            <a:miter lim="800000"/>
          </a:ln>
          <a:scene3d>
            <a:camera prst="orthographicFront"/>
            <a:lightRig rig="soft" dir="t"/>
          </a:scene3d>
          <a:sp3d extrusionH="38100" contourW="6350" prstMaterial="matte">
            <a:extrusionClr>
              <a:schemeClr val="tx2"/>
            </a:extrusionClr>
            <a:contourClr>
              <a:schemeClr val="accent3">
                <a:lumMod val="50000"/>
              </a:schemeClr>
            </a:contourClr>
          </a:sp3d>
        </p:spPr>
        <p:style>
          <a:lnRef idx="2">
            <a:schemeClr val="accent1"/>
          </a:lnRef>
          <a:fillRef idx="0">
            <a:schemeClr val="accent1"/>
          </a:fillRef>
          <a:effectRef idx="1">
            <a:schemeClr val="accent1"/>
          </a:effectRef>
          <a:fontRef idx="minor">
            <a:schemeClr val="tx1"/>
          </a:fontRef>
        </p:style>
      </p:cxnSp>
      <p:sp>
        <p:nvSpPr>
          <p:cNvPr id="2" name="Slide Number Placeholder 1"/>
          <p:cNvSpPr>
            <a:spLocks noGrp="1"/>
          </p:cNvSpPr>
          <p:nvPr>
            <p:ph type="sldNum" sz="quarter" idx="12"/>
          </p:nvPr>
        </p:nvSpPr>
        <p:spPr>
          <a:xfrm>
            <a:off x="6457950" y="6356351"/>
            <a:ext cx="2057400" cy="365125"/>
          </a:xfrm>
        </p:spPr>
        <p:txBody>
          <a:bodyPr/>
          <a:lstStyle/>
          <a:p>
            <a:fld id="{B2FA7B58-29C7-442E-9CB1-BCE3F689B466}" type="slidenum">
              <a:rPr lang="en-US" smtClean="0"/>
              <a:pPr/>
              <a:t>11</a:t>
            </a:fld>
            <a:endParaRPr lang="en-US" dirty="0"/>
          </a:p>
        </p:txBody>
      </p:sp>
      <p:sp>
        <p:nvSpPr>
          <p:cNvPr id="14" name="TextBox 13"/>
          <p:cNvSpPr txBox="1"/>
          <p:nvPr/>
        </p:nvSpPr>
        <p:spPr>
          <a:xfrm>
            <a:off x="990600" y="1600200"/>
            <a:ext cx="7086600" cy="5099216"/>
          </a:xfrm>
          <a:prstGeom prst="rect">
            <a:avLst/>
          </a:prstGeom>
          <a:noFill/>
        </p:spPr>
        <p:txBody>
          <a:bodyPr wrap="square" rtlCol="0">
            <a:spAutoFit/>
          </a:bodyPr>
          <a:lstStyle/>
          <a:p>
            <a:pPr marL="285750" indent="-285750">
              <a:lnSpc>
                <a:spcPct val="120000"/>
              </a:lnSpc>
              <a:buClr>
                <a:schemeClr val="accent3"/>
              </a:buClr>
              <a:buSzPct val="80000"/>
              <a:buFont typeface="Wingdings" charset="2"/>
              <a:buChar char="q"/>
            </a:pPr>
            <a:r>
              <a:rPr lang="en-US" sz="2400" dirty="0">
                <a:solidFill>
                  <a:srgbClr val="000000"/>
                </a:solidFill>
              </a:rPr>
              <a:t>Estimated 400M activated devices</a:t>
            </a:r>
          </a:p>
          <a:p>
            <a:pPr marL="285750" indent="-285750">
              <a:lnSpc>
                <a:spcPct val="120000"/>
              </a:lnSpc>
              <a:buClr>
                <a:schemeClr val="accent3"/>
              </a:buClr>
              <a:buSzPct val="80000"/>
              <a:buFont typeface="Wingdings" charset="2"/>
              <a:buChar char="q"/>
            </a:pPr>
            <a:r>
              <a:rPr lang="en-US" sz="2400" dirty="0">
                <a:solidFill>
                  <a:srgbClr val="000000"/>
                </a:solidFill>
              </a:rPr>
              <a:t>1M new activations per day</a:t>
            </a:r>
          </a:p>
          <a:p>
            <a:pPr marL="285750" indent="-285750">
              <a:lnSpc>
                <a:spcPct val="120000"/>
              </a:lnSpc>
              <a:spcBef>
                <a:spcPts val="1200"/>
              </a:spcBef>
              <a:buClr>
                <a:schemeClr val="accent3"/>
              </a:buClr>
              <a:buSzPct val="80000"/>
              <a:buFont typeface="Wingdings" charset="2"/>
              <a:buChar char="q"/>
            </a:pPr>
            <a:r>
              <a:rPr lang="en-US" sz="2400" u="sng" dirty="0">
                <a:solidFill>
                  <a:srgbClr val="000000"/>
                </a:solidFill>
              </a:rPr>
              <a:t>Google Play </a:t>
            </a:r>
            <a:r>
              <a:rPr lang="en-US" sz="2400" dirty="0">
                <a:solidFill>
                  <a:srgbClr val="000000"/>
                </a:solidFill>
              </a:rPr>
              <a:t>(formerly </a:t>
            </a:r>
            <a:r>
              <a:rPr lang="en-US" sz="2400" b="1" dirty="0">
                <a:solidFill>
                  <a:srgbClr val="000000"/>
                </a:solidFill>
              </a:rPr>
              <a:t>Android Market</a:t>
            </a:r>
            <a:r>
              <a:rPr lang="en-US" sz="2400" dirty="0">
                <a:solidFill>
                  <a:srgbClr val="000000"/>
                </a:solidFill>
              </a:rPr>
              <a:t>)</a:t>
            </a:r>
          </a:p>
          <a:p>
            <a:pPr marL="742950" lvl="1" indent="-285750">
              <a:lnSpc>
                <a:spcPct val="120000"/>
              </a:lnSpc>
              <a:buClr>
                <a:schemeClr val="accent3"/>
              </a:buClr>
              <a:buSzPct val="70000"/>
              <a:buFont typeface="Wingdings" charset="2"/>
              <a:buChar char="q"/>
            </a:pPr>
            <a:r>
              <a:rPr lang="en-US" sz="2000" dirty="0"/>
              <a:t>3 million </a:t>
            </a:r>
            <a:r>
              <a:rPr lang="en-US" sz="2000" b="1" dirty="0"/>
              <a:t>apps</a:t>
            </a:r>
            <a:r>
              <a:rPr lang="en-US" sz="2000" dirty="0"/>
              <a:t> in March 2017, after surpassing 1 million </a:t>
            </a:r>
            <a:r>
              <a:rPr lang="en-US" sz="2000" b="1" dirty="0"/>
              <a:t>apps</a:t>
            </a:r>
            <a:r>
              <a:rPr lang="en-US" sz="2000" dirty="0"/>
              <a:t> in July 2013</a:t>
            </a:r>
          </a:p>
          <a:p>
            <a:pPr marL="742950" lvl="1" indent="-285750">
              <a:lnSpc>
                <a:spcPct val="120000"/>
              </a:lnSpc>
              <a:buClr>
                <a:schemeClr val="accent3"/>
              </a:buClr>
              <a:buSzPct val="70000"/>
              <a:buFont typeface="Wingdings" charset="2"/>
              <a:buChar char="q"/>
            </a:pPr>
            <a:r>
              <a:rPr lang="en-US" sz="2000" dirty="0">
                <a:solidFill>
                  <a:srgbClr val="000000"/>
                </a:solidFill>
              </a:rPr>
              <a:t>2/3 free, 1/3 paid</a:t>
            </a:r>
          </a:p>
          <a:p>
            <a:pPr marL="285750" indent="-285750">
              <a:lnSpc>
                <a:spcPct val="120000"/>
              </a:lnSpc>
              <a:spcBef>
                <a:spcPts val="1200"/>
              </a:spcBef>
              <a:buClr>
                <a:schemeClr val="accent3"/>
              </a:buClr>
              <a:buSzPct val="80000"/>
              <a:buFont typeface="Wingdings" charset="2"/>
              <a:buChar char="q"/>
            </a:pPr>
            <a:r>
              <a:rPr lang="en-US" sz="2400" u="sng" dirty="0">
                <a:solidFill>
                  <a:srgbClr val="000000"/>
                </a:solidFill>
              </a:rPr>
              <a:t>App Store </a:t>
            </a:r>
            <a:r>
              <a:rPr lang="en-US" sz="2400" dirty="0">
                <a:solidFill>
                  <a:srgbClr val="000000"/>
                </a:solidFill>
              </a:rPr>
              <a:t>(formerly </a:t>
            </a:r>
            <a:r>
              <a:rPr lang="en-US" sz="2400" b="1" dirty="0">
                <a:solidFill>
                  <a:srgbClr val="000000"/>
                </a:solidFill>
              </a:rPr>
              <a:t>Apple Market</a:t>
            </a:r>
            <a:r>
              <a:rPr lang="en-US" sz="2400" dirty="0">
                <a:solidFill>
                  <a:srgbClr val="000000"/>
                </a:solidFill>
              </a:rPr>
              <a:t>)</a:t>
            </a:r>
          </a:p>
          <a:p>
            <a:pPr marL="742950" lvl="1" indent="-285750">
              <a:lnSpc>
                <a:spcPct val="120000"/>
              </a:lnSpc>
              <a:buClr>
                <a:schemeClr val="accent3"/>
              </a:buClr>
              <a:buSzPct val="70000"/>
              <a:buFont typeface="Wingdings" charset="2"/>
              <a:buChar char="q"/>
            </a:pPr>
            <a:r>
              <a:rPr lang="en-US" sz="2000" dirty="0"/>
              <a:t>1 million </a:t>
            </a:r>
            <a:r>
              <a:rPr lang="en-US" sz="2000" b="1" dirty="0"/>
              <a:t>app</a:t>
            </a:r>
            <a:r>
              <a:rPr lang="en-US" sz="2000" dirty="0"/>
              <a:t> mark at the end of 2013, and Apple currently has around 1.4 million iOS </a:t>
            </a:r>
            <a:r>
              <a:rPr lang="en-US" sz="2000" b="1" dirty="0"/>
              <a:t>apps</a:t>
            </a:r>
            <a:r>
              <a:rPr lang="en-US" sz="2000" dirty="0"/>
              <a:t> available for download</a:t>
            </a:r>
            <a:endParaRPr lang="en-US" sz="2000" dirty="0">
              <a:solidFill>
                <a:srgbClr val="000000"/>
              </a:solidFill>
            </a:endParaRPr>
          </a:p>
          <a:p>
            <a:pPr marL="285750" indent="-285750">
              <a:lnSpc>
                <a:spcPct val="120000"/>
              </a:lnSpc>
              <a:spcBef>
                <a:spcPts val="1200"/>
              </a:spcBef>
              <a:buClr>
                <a:schemeClr val="accent3"/>
              </a:buClr>
              <a:buSzPct val="80000"/>
              <a:buFont typeface="Wingdings" charset="2"/>
              <a:buChar char="q"/>
            </a:pPr>
            <a:r>
              <a:rPr lang="en-US" sz="2400" dirty="0">
                <a:solidFill>
                  <a:srgbClr val="000000"/>
                </a:solidFill>
              </a:rPr>
              <a:t>What's </a:t>
            </a:r>
            <a:r>
              <a:rPr lang="en-US" sz="2400" dirty="0"/>
              <a:t>old is new </a:t>
            </a:r>
            <a:r>
              <a:rPr lang="en-US" sz="2400" dirty="0">
                <a:solidFill>
                  <a:srgbClr val="000000"/>
                </a:solidFill>
              </a:rPr>
              <a:t>- Mac vs. PC </a:t>
            </a:r>
          </a:p>
          <a:p>
            <a:pPr marL="627063">
              <a:lnSpc>
                <a:spcPct val="120000"/>
              </a:lnSpc>
              <a:buClr>
                <a:schemeClr val="accent3"/>
              </a:buClr>
              <a:buSzPct val="80000"/>
            </a:pPr>
            <a:r>
              <a:rPr lang="en-US" sz="2800" dirty="0">
                <a:solidFill>
                  <a:srgbClr val="800000"/>
                </a:solidFill>
              </a:rPr>
              <a:t>iPhone vs. Android???</a:t>
            </a:r>
            <a:endParaRPr lang="en-US" sz="2000" dirty="0">
              <a:solidFill>
                <a:srgbClr val="800000"/>
              </a:solidFill>
            </a:endParaRPr>
          </a:p>
        </p:txBody>
      </p:sp>
      <p:pic>
        <p:nvPicPr>
          <p:cNvPr id="16" name="Picture 6" descr="http://img.talkandroid.com/uploads/2011/06/bunch-of-android-phones.jpg"/>
          <p:cNvPicPr>
            <a:picLocks noChangeAspect="1" noChangeArrowheads="1"/>
          </p:cNvPicPr>
          <p:nvPr/>
        </p:nvPicPr>
        <p:blipFill>
          <a:blip r:embed="rId3" cstate="print">
            <a:alphaModFix amt="29000"/>
          </a:blip>
          <a:srcRect/>
          <a:stretch>
            <a:fillRect/>
          </a:stretch>
        </p:blipFill>
        <p:spPr bwMode="auto">
          <a:xfrm>
            <a:off x="6057900" y="1012232"/>
            <a:ext cx="3086100" cy="2263775"/>
          </a:xfrm>
          <a:prstGeom prst="rect">
            <a:avLst/>
          </a:prstGeom>
          <a:ln>
            <a:noFill/>
          </a:ln>
          <a:effectLst>
            <a:softEdge rad="112500"/>
          </a:effectLst>
        </p:spPr>
      </p:pic>
    </p:spTree>
    <p:extLst>
      <p:ext uri="{BB962C8B-B14F-4D97-AF65-F5344CB8AC3E}">
        <p14:creationId xmlns:p14="http://schemas.microsoft.com/office/powerpoint/2010/main" val="586382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14400" y="756249"/>
            <a:ext cx="7128965" cy="646331"/>
          </a:xfrm>
          <a:prstGeom prst="rect">
            <a:avLst/>
          </a:prstGeom>
          <a:noFill/>
        </p:spPr>
        <p:txBody>
          <a:bodyPr wrap="square" rtlCol="0">
            <a:spAutoFit/>
          </a:bodyPr>
          <a:lstStyle/>
          <a:p>
            <a:r>
              <a:rPr lang="en-US" sz="3600" dirty="0">
                <a:solidFill>
                  <a:schemeClr val="tx2"/>
                </a:solidFill>
                <a:latin typeface="+mj-lt"/>
              </a:rPr>
              <a:t>iPhone vs. Android</a:t>
            </a:r>
            <a:endParaRPr lang="en-US" sz="3600" dirty="0">
              <a:solidFill>
                <a:schemeClr val="tx2"/>
              </a:solidFill>
              <a:latin typeface="+mj-lt"/>
              <a:cs typeface="Cochin"/>
            </a:endParaRPr>
          </a:p>
        </p:txBody>
      </p:sp>
      <p:pic>
        <p:nvPicPr>
          <p:cNvPr id="13" name="Picture 12"/>
          <p:cNvPicPr>
            <a:picLocks noChangeAspect="1"/>
          </p:cNvPicPr>
          <p:nvPr/>
        </p:nvPicPr>
        <p:blipFill>
          <a:blip r:embed="rId3" cstate="print"/>
          <a:stretch>
            <a:fillRect/>
          </a:stretch>
        </p:blipFill>
        <p:spPr>
          <a:xfrm>
            <a:off x="2743200" y="4800600"/>
            <a:ext cx="3352800" cy="609600"/>
          </a:xfrm>
          <a:prstGeom prst="rect">
            <a:avLst/>
          </a:prstGeom>
        </p:spPr>
      </p:pic>
      <p:cxnSp>
        <p:nvCxnSpPr>
          <p:cNvPr id="15" name="Straight Connector 14"/>
          <p:cNvCxnSpPr/>
          <p:nvPr/>
        </p:nvCxnSpPr>
        <p:spPr>
          <a:xfrm>
            <a:off x="914400" y="1432310"/>
            <a:ext cx="4267200" cy="0"/>
          </a:xfrm>
          <a:prstGeom prst="line">
            <a:avLst/>
          </a:prstGeom>
          <a:ln w="6350" cap="flat" cmpd="sng">
            <a:solidFill>
              <a:schemeClr val="tx2"/>
            </a:solidFill>
            <a:miter lim="800000"/>
          </a:ln>
          <a:scene3d>
            <a:camera prst="orthographicFront"/>
            <a:lightRig rig="soft" dir="t"/>
          </a:scene3d>
          <a:sp3d extrusionH="38100" contourW="6350" prstMaterial="matte">
            <a:extrusionClr>
              <a:schemeClr val="tx2"/>
            </a:extrusionClr>
            <a:contourClr>
              <a:schemeClr val="accent3">
                <a:lumMod val="50000"/>
              </a:schemeClr>
            </a:contourClr>
          </a:sp3d>
        </p:spPr>
        <p:style>
          <a:lnRef idx="2">
            <a:schemeClr val="accent1"/>
          </a:lnRef>
          <a:fillRef idx="0">
            <a:schemeClr val="accent1"/>
          </a:fillRef>
          <a:effectRef idx="1">
            <a:schemeClr val="accent1"/>
          </a:effectRef>
          <a:fontRef idx="minor">
            <a:schemeClr val="tx1"/>
          </a:fontRef>
        </p:style>
      </p:cxnSp>
      <p:sp>
        <p:nvSpPr>
          <p:cNvPr id="2" name="Slide Number Placeholder 1"/>
          <p:cNvSpPr>
            <a:spLocks noGrp="1"/>
          </p:cNvSpPr>
          <p:nvPr>
            <p:ph type="sldNum" sz="quarter" idx="12"/>
          </p:nvPr>
        </p:nvSpPr>
        <p:spPr>
          <a:xfrm>
            <a:off x="6457950" y="6356351"/>
            <a:ext cx="2057400" cy="365125"/>
          </a:xfrm>
        </p:spPr>
        <p:txBody>
          <a:bodyPr/>
          <a:lstStyle/>
          <a:p>
            <a:fld id="{B2FA7B58-29C7-442E-9CB1-BCE3F689B466}" type="slidenum">
              <a:rPr lang="en-US" smtClean="0"/>
              <a:pPr/>
              <a:t>12</a:t>
            </a:fld>
            <a:endParaRPr lang="en-US" dirty="0"/>
          </a:p>
        </p:txBody>
      </p:sp>
      <p:pic>
        <p:nvPicPr>
          <p:cNvPr id="4" name="Picture 3"/>
          <p:cNvPicPr>
            <a:picLocks noChangeAspect="1"/>
          </p:cNvPicPr>
          <p:nvPr/>
        </p:nvPicPr>
        <p:blipFill>
          <a:blip r:embed="rId4" cstate="print">
            <a:alphaModFix amt="55000"/>
          </a:blip>
          <a:stretch>
            <a:fillRect/>
          </a:stretch>
        </p:blipFill>
        <p:spPr>
          <a:xfrm>
            <a:off x="1048932" y="1586720"/>
            <a:ext cx="7010400" cy="3943350"/>
          </a:xfrm>
          <a:prstGeom prst="rect">
            <a:avLst/>
          </a:prstGeom>
          <a:ln>
            <a:noFill/>
          </a:ln>
          <a:effectLst>
            <a:softEdge rad="112500"/>
          </a:effectLst>
        </p:spPr>
      </p:pic>
    </p:spTree>
    <p:extLst>
      <p:ext uri="{BB962C8B-B14F-4D97-AF65-F5344CB8AC3E}">
        <p14:creationId xmlns:p14="http://schemas.microsoft.com/office/powerpoint/2010/main" val="1123872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14400" y="756249"/>
            <a:ext cx="7128965" cy="646331"/>
          </a:xfrm>
          <a:prstGeom prst="rect">
            <a:avLst/>
          </a:prstGeom>
          <a:noFill/>
        </p:spPr>
        <p:txBody>
          <a:bodyPr wrap="square" rtlCol="0">
            <a:spAutoFit/>
          </a:bodyPr>
          <a:lstStyle/>
          <a:p>
            <a:r>
              <a:rPr lang="en-US" sz="3600" dirty="0">
                <a:solidFill>
                  <a:srgbClr val="1F497D"/>
                </a:solidFill>
              </a:rPr>
              <a:t>Developer Revenues</a:t>
            </a:r>
            <a:endParaRPr lang="en-US" sz="3600" dirty="0">
              <a:solidFill>
                <a:srgbClr val="1F497D"/>
              </a:solidFill>
              <a:latin typeface="+mj-lt"/>
              <a:cs typeface="Cochin"/>
            </a:endParaRPr>
          </a:p>
        </p:txBody>
      </p:sp>
      <p:pic>
        <p:nvPicPr>
          <p:cNvPr id="13" name="Picture 12"/>
          <p:cNvPicPr>
            <a:picLocks noChangeAspect="1"/>
          </p:cNvPicPr>
          <p:nvPr/>
        </p:nvPicPr>
        <p:blipFill>
          <a:blip r:embed="rId2" cstate="print"/>
          <a:stretch>
            <a:fillRect/>
          </a:stretch>
        </p:blipFill>
        <p:spPr>
          <a:xfrm>
            <a:off x="2743200" y="4800600"/>
            <a:ext cx="3352800" cy="609600"/>
          </a:xfrm>
          <a:prstGeom prst="rect">
            <a:avLst/>
          </a:prstGeom>
        </p:spPr>
      </p:pic>
      <p:cxnSp>
        <p:nvCxnSpPr>
          <p:cNvPr id="15" name="Straight Connector 14"/>
          <p:cNvCxnSpPr/>
          <p:nvPr/>
        </p:nvCxnSpPr>
        <p:spPr>
          <a:xfrm>
            <a:off x="914400" y="1432310"/>
            <a:ext cx="4267200" cy="0"/>
          </a:xfrm>
          <a:prstGeom prst="line">
            <a:avLst/>
          </a:prstGeom>
          <a:ln w="6350" cap="flat" cmpd="sng">
            <a:solidFill>
              <a:schemeClr val="tx2"/>
            </a:solidFill>
            <a:miter lim="800000"/>
          </a:ln>
          <a:scene3d>
            <a:camera prst="orthographicFront"/>
            <a:lightRig rig="soft" dir="t"/>
          </a:scene3d>
          <a:sp3d extrusionH="38100" contourW="6350" prstMaterial="matte">
            <a:extrusionClr>
              <a:schemeClr val="tx2"/>
            </a:extrusionClr>
            <a:contourClr>
              <a:schemeClr val="accent3">
                <a:lumMod val="50000"/>
              </a:schemeClr>
            </a:contourClr>
          </a:sp3d>
        </p:spPr>
        <p:style>
          <a:lnRef idx="2">
            <a:schemeClr val="accent1"/>
          </a:lnRef>
          <a:fillRef idx="0">
            <a:schemeClr val="accent1"/>
          </a:fillRef>
          <a:effectRef idx="1">
            <a:schemeClr val="accent1"/>
          </a:effectRef>
          <a:fontRef idx="minor">
            <a:schemeClr val="tx1"/>
          </a:fontRef>
        </p:style>
      </p:cxnSp>
      <p:sp>
        <p:nvSpPr>
          <p:cNvPr id="2" name="Slide Number Placeholder 1"/>
          <p:cNvSpPr>
            <a:spLocks noGrp="1"/>
          </p:cNvSpPr>
          <p:nvPr>
            <p:ph type="sldNum" sz="quarter" idx="12"/>
          </p:nvPr>
        </p:nvSpPr>
        <p:spPr>
          <a:xfrm>
            <a:off x="6457950" y="6356351"/>
            <a:ext cx="2057400" cy="365125"/>
          </a:xfrm>
        </p:spPr>
        <p:txBody>
          <a:bodyPr/>
          <a:lstStyle/>
          <a:p>
            <a:fld id="{B2FA7B58-29C7-442E-9CB1-BCE3F689B466}" type="slidenum">
              <a:rPr lang="en-US" smtClean="0"/>
              <a:pPr/>
              <a:t>13</a:t>
            </a:fld>
            <a:endParaRPr lang="en-US" dirty="0"/>
          </a:p>
        </p:txBody>
      </p:sp>
      <p:sp>
        <p:nvSpPr>
          <p:cNvPr id="16" name="Content Placeholder 2"/>
          <p:cNvSpPr txBox="1">
            <a:spLocks/>
          </p:cNvSpPr>
          <p:nvPr/>
        </p:nvSpPr>
        <p:spPr>
          <a:xfrm>
            <a:off x="4267200" y="2133600"/>
            <a:ext cx="3810000" cy="17526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a:lnSpc>
                <a:spcPct val="130000"/>
              </a:lnSpc>
              <a:buClr>
                <a:schemeClr val="accent3"/>
              </a:buClr>
              <a:buSzPct val="80000"/>
              <a:buFont typeface="Wingdings" pitchFamily="2" charset="2"/>
              <a:buChar char="q"/>
            </a:pPr>
            <a:r>
              <a:rPr lang="en-US" sz="1600" dirty="0"/>
              <a:t>Business Strategy:</a:t>
            </a:r>
          </a:p>
          <a:p>
            <a:pPr marL="635000" lvl="2" indent="-234950">
              <a:lnSpc>
                <a:spcPct val="130000"/>
              </a:lnSpc>
              <a:buClr>
                <a:schemeClr val="accent3"/>
              </a:buClr>
              <a:buSzPct val="70000"/>
              <a:buFont typeface="Wingdings" pitchFamily="2" charset="2"/>
              <a:buChar char="q"/>
            </a:pPr>
            <a:r>
              <a:rPr lang="en-US" sz="1400" dirty="0"/>
              <a:t>Attract developers with comparison of revenue generated by applications, average revenue per user, ..etc</a:t>
            </a:r>
          </a:p>
          <a:p>
            <a:pPr marL="234950" indent="-234950">
              <a:lnSpc>
                <a:spcPct val="130000"/>
              </a:lnSpc>
              <a:buClr>
                <a:schemeClr val="accent3"/>
              </a:buClr>
              <a:buSzPct val="80000"/>
              <a:buFont typeface="Wingdings" pitchFamily="2" charset="2"/>
              <a:buChar char="q"/>
            </a:pPr>
            <a:r>
              <a:rPr lang="en-US" sz="1600" dirty="0"/>
              <a:t>Apple has the most high revenue in 2010</a:t>
            </a:r>
          </a:p>
        </p:txBody>
      </p:sp>
      <p:pic>
        <p:nvPicPr>
          <p:cNvPr id="17" name="Picture 2"/>
          <p:cNvPicPr>
            <a:picLocks noChangeAspect="1" noChangeArrowheads="1"/>
          </p:cNvPicPr>
          <p:nvPr/>
        </p:nvPicPr>
        <p:blipFill>
          <a:blip r:embed="rId3" cstate="print"/>
          <a:srcRect/>
          <a:stretch>
            <a:fillRect/>
          </a:stretch>
        </p:blipFill>
        <p:spPr bwMode="auto">
          <a:xfrm>
            <a:off x="990600" y="1524000"/>
            <a:ext cx="3305492" cy="4044950"/>
          </a:xfrm>
          <a:prstGeom prst="rect">
            <a:avLst/>
          </a:prstGeom>
          <a:noFill/>
          <a:ln w="9525">
            <a:noFill/>
            <a:miter lim="800000"/>
            <a:headEnd/>
            <a:tailEnd/>
          </a:ln>
        </p:spPr>
      </p:pic>
    </p:spTree>
    <p:extLst>
      <p:ext uri="{BB962C8B-B14F-4D97-AF65-F5344CB8AC3E}">
        <p14:creationId xmlns:p14="http://schemas.microsoft.com/office/powerpoint/2010/main" val="3414885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14400" y="756249"/>
            <a:ext cx="7128965" cy="646331"/>
          </a:xfrm>
          <a:prstGeom prst="rect">
            <a:avLst/>
          </a:prstGeom>
          <a:noFill/>
        </p:spPr>
        <p:txBody>
          <a:bodyPr wrap="square" rtlCol="0">
            <a:spAutoFit/>
          </a:bodyPr>
          <a:lstStyle/>
          <a:p>
            <a:r>
              <a:rPr lang="en-US" sz="3600" dirty="0">
                <a:solidFill>
                  <a:srgbClr val="1F497D"/>
                </a:solidFill>
              </a:rPr>
              <a:t>Android Architecture</a:t>
            </a:r>
            <a:endParaRPr lang="en-US" sz="3600" dirty="0">
              <a:solidFill>
                <a:srgbClr val="1F497D"/>
              </a:solidFill>
              <a:latin typeface="+mj-lt"/>
              <a:cs typeface="Cochin"/>
            </a:endParaRPr>
          </a:p>
        </p:txBody>
      </p:sp>
      <p:pic>
        <p:nvPicPr>
          <p:cNvPr id="13" name="Picture 12"/>
          <p:cNvPicPr>
            <a:picLocks noChangeAspect="1"/>
          </p:cNvPicPr>
          <p:nvPr/>
        </p:nvPicPr>
        <p:blipFill>
          <a:blip r:embed="rId2" cstate="print"/>
          <a:stretch>
            <a:fillRect/>
          </a:stretch>
        </p:blipFill>
        <p:spPr>
          <a:xfrm>
            <a:off x="2743200" y="4800600"/>
            <a:ext cx="3352800" cy="609600"/>
          </a:xfrm>
          <a:prstGeom prst="rect">
            <a:avLst/>
          </a:prstGeom>
        </p:spPr>
      </p:pic>
      <p:cxnSp>
        <p:nvCxnSpPr>
          <p:cNvPr id="15" name="Straight Connector 14"/>
          <p:cNvCxnSpPr/>
          <p:nvPr/>
        </p:nvCxnSpPr>
        <p:spPr>
          <a:xfrm>
            <a:off x="914400" y="1432310"/>
            <a:ext cx="4267200" cy="0"/>
          </a:xfrm>
          <a:prstGeom prst="line">
            <a:avLst/>
          </a:prstGeom>
          <a:ln w="6350" cap="flat" cmpd="sng">
            <a:solidFill>
              <a:schemeClr val="tx2"/>
            </a:solidFill>
            <a:miter lim="800000"/>
          </a:ln>
          <a:scene3d>
            <a:camera prst="orthographicFront"/>
            <a:lightRig rig="soft" dir="t"/>
          </a:scene3d>
          <a:sp3d extrusionH="38100" contourW="6350" prstMaterial="matte">
            <a:extrusionClr>
              <a:schemeClr val="tx2"/>
            </a:extrusionClr>
            <a:contourClr>
              <a:schemeClr val="accent3">
                <a:lumMod val="50000"/>
              </a:schemeClr>
            </a:contourClr>
          </a:sp3d>
        </p:spPr>
        <p:style>
          <a:lnRef idx="2">
            <a:schemeClr val="accent1"/>
          </a:lnRef>
          <a:fillRef idx="0">
            <a:schemeClr val="accent1"/>
          </a:fillRef>
          <a:effectRef idx="1">
            <a:schemeClr val="accent1"/>
          </a:effectRef>
          <a:fontRef idx="minor">
            <a:schemeClr val="tx1"/>
          </a:fontRef>
        </p:style>
      </p:cxnSp>
      <p:sp>
        <p:nvSpPr>
          <p:cNvPr id="2" name="Slide Number Placeholder 1"/>
          <p:cNvSpPr>
            <a:spLocks noGrp="1"/>
          </p:cNvSpPr>
          <p:nvPr>
            <p:ph type="sldNum" sz="quarter" idx="12"/>
          </p:nvPr>
        </p:nvSpPr>
        <p:spPr>
          <a:xfrm>
            <a:off x="6457950" y="6356351"/>
            <a:ext cx="2057400" cy="365125"/>
          </a:xfrm>
        </p:spPr>
        <p:txBody>
          <a:bodyPr/>
          <a:lstStyle/>
          <a:p>
            <a:fld id="{B2FA7B58-29C7-442E-9CB1-BCE3F689B466}" type="slidenum">
              <a:rPr lang="en-US" smtClean="0"/>
              <a:pPr/>
              <a:t>14</a:t>
            </a:fld>
            <a:endParaRPr lang="en-US" dirty="0"/>
          </a:p>
        </p:txBody>
      </p:sp>
      <p:pic>
        <p:nvPicPr>
          <p:cNvPr id="4" name="Picture 3"/>
          <p:cNvPicPr>
            <a:picLocks noChangeAspect="1"/>
          </p:cNvPicPr>
          <p:nvPr/>
        </p:nvPicPr>
        <p:blipFill>
          <a:blip r:embed="rId3" cstate="print"/>
          <a:stretch>
            <a:fillRect/>
          </a:stretch>
        </p:blipFill>
        <p:spPr>
          <a:xfrm>
            <a:off x="1349012" y="1494840"/>
            <a:ext cx="6575788" cy="4436218"/>
          </a:xfrm>
          <a:prstGeom prst="rect">
            <a:avLst/>
          </a:prstGeom>
        </p:spPr>
      </p:pic>
    </p:spTree>
    <p:extLst>
      <p:ext uri="{BB962C8B-B14F-4D97-AF65-F5344CB8AC3E}">
        <p14:creationId xmlns:p14="http://schemas.microsoft.com/office/powerpoint/2010/main" val="3376781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14400" y="756249"/>
            <a:ext cx="7128965" cy="646331"/>
          </a:xfrm>
          <a:prstGeom prst="rect">
            <a:avLst/>
          </a:prstGeom>
          <a:noFill/>
        </p:spPr>
        <p:txBody>
          <a:bodyPr wrap="square" rtlCol="0">
            <a:spAutoFit/>
          </a:bodyPr>
          <a:lstStyle/>
          <a:p>
            <a:r>
              <a:rPr lang="en-US" sz="3600" dirty="0">
                <a:solidFill>
                  <a:srgbClr val="1F497D"/>
                </a:solidFill>
                <a:latin typeface="+mj-lt"/>
                <a:ea typeface="SimSun" pitchFamily="2" charset="-122"/>
                <a:cs typeface="Cochin"/>
              </a:rPr>
              <a:t>Android Platform Architecture</a:t>
            </a:r>
            <a:endParaRPr lang="en-US" sz="3600" dirty="0">
              <a:solidFill>
                <a:srgbClr val="1F497D"/>
              </a:solidFill>
              <a:latin typeface="+mj-lt"/>
              <a:cs typeface="Cochin"/>
            </a:endParaRPr>
          </a:p>
        </p:txBody>
      </p:sp>
      <p:pic>
        <p:nvPicPr>
          <p:cNvPr id="13" name="Picture 12"/>
          <p:cNvPicPr>
            <a:picLocks noChangeAspect="1"/>
          </p:cNvPicPr>
          <p:nvPr/>
        </p:nvPicPr>
        <p:blipFill>
          <a:blip r:embed="rId3" cstate="print"/>
          <a:stretch>
            <a:fillRect/>
          </a:stretch>
        </p:blipFill>
        <p:spPr>
          <a:xfrm>
            <a:off x="2743200" y="4800600"/>
            <a:ext cx="3352800" cy="609600"/>
          </a:xfrm>
          <a:prstGeom prst="rect">
            <a:avLst/>
          </a:prstGeom>
        </p:spPr>
      </p:pic>
      <p:cxnSp>
        <p:nvCxnSpPr>
          <p:cNvPr id="15" name="Straight Connector 14"/>
          <p:cNvCxnSpPr/>
          <p:nvPr/>
        </p:nvCxnSpPr>
        <p:spPr>
          <a:xfrm>
            <a:off x="914400" y="1432310"/>
            <a:ext cx="4267200" cy="0"/>
          </a:xfrm>
          <a:prstGeom prst="line">
            <a:avLst/>
          </a:prstGeom>
          <a:ln w="6350" cap="flat" cmpd="sng">
            <a:solidFill>
              <a:schemeClr val="tx2"/>
            </a:solidFill>
            <a:miter lim="800000"/>
          </a:ln>
          <a:scene3d>
            <a:camera prst="orthographicFront"/>
            <a:lightRig rig="soft" dir="t"/>
          </a:scene3d>
          <a:sp3d extrusionH="38100" contourW="6350" prstMaterial="matte">
            <a:extrusionClr>
              <a:schemeClr val="tx2"/>
            </a:extrusionClr>
            <a:contourClr>
              <a:schemeClr val="accent3">
                <a:lumMod val="50000"/>
              </a:schemeClr>
            </a:contourClr>
          </a:sp3d>
        </p:spPr>
        <p:style>
          <a:lnRef idx="2">
            <a:schemeClr val="accent1"/>
          </a:lnRef>
          <a:fillRef idx="0">
            <a:schemeClr val="accent1"/>
          </a:fillRef>
          <a:effectRef idx="1">
            <a:schemeClr val="accent1"/>
          </a:effectRef>
          <a:fontRef idx="minor">
            <a:schemeClr val="tx1"/>
          </a:fontRef>
        </p:style>
      </p:cxnSp>
      <p:sp>
        <p:nvSpPr>
          <p:cNvPr id="2" name="Slide Number Placeholder 1"/>
          <p:cNvSpPr>
            <a:spLocks noGrp="1"/>
          </p:cNvSpPr>
          <p:nvPr>
            <p:ph type="sldNum" sz="quarter" idx="12"/>
          </p:nvPr>
        </p:nvSpPr>
        <p:spPr>
          <a:xfrm>
            <a:off x="6457950" y="6356351"/>
            <a:ext cx="2057400" cy="365125"/>
          </a:xfrm>
        </p:spPr>
        <p:txBody>
          <a:bodyPr/>
          <a:lstStyle/>
          <a:p>
            <a:fld id="{B2FA7B58-29C7-442E-9CB1-BCE3F689B466}" type="slidenum">
              <a:rPr lang="en-US" smtClean="0"/>
              <a:pPr/>
              <a:t>15</a:t>
            </a:fld>
            <a:endParaRPr lang="en-US" dirty="0"/>
          </a:p>
        </p:txBody>
      </p:sp>
      <p:sp>
        <p:nvSpPr>
          <p:cNvPr id="14" name="TextBox 13"/>
          <p:cNvSpPr txBox="1"/>
          <p:nvPr/>
        </p:nvSpPr>
        <p:spPr>
          <a:xfrm>
            <a:off x="533400" y="1649440"/>
            <a:ext cx="8382000" cy="1659685"/>
          </a:xfrm>
          <a:prstGeom prst="rect">
            <a:avLst/>
          </a:prstGeom>
          <a:noFill/>
        </p:spPr>
        <p:txBody>
          <a:bodyPr wrap="square" rtlCol="0">
            <a:spAutoFit/>
          </a:bodyPr>
          <a:lstStyle/>
          <a:p>
            <a:pPr marL="285750" indent="-285750" algn="just">
              <a:lnSpc>
                <a:spcPct val="130000"/>
              </a:lnSpc>
              <a:buClr>
                <a:schemeClr val="accent3"/>
              </a:buClr>
              <a:buSzPct val="80000"/>
              <a:buFont typeface="Wingdings" charset="2"/>
              <a:buChar char="q"/>
            </a:pPr>
            <a:r>
              <a:rPr lang="en-US" sz="2000" b="0" i="0" dirty="0">
                <a:solidFill>
                  <a:srgbClr val="202124"/>
                </a:solidFill>
                <a:effectLst/>
                <a:latin typeface="Roboto" panose="02000000000000000000" pitchFamily="2" charset="0"/>
              </a:rPr>
              <a:t>Android is an open source, Linux-based software stack created for a wide array of devices and form factors.</a:t>
            </a:r>
          </a:p>
          <a:p>
            <a:pPr marL="285750" indent="-285750" algn="just">
              <a:lnSpc>
                <a:spcPct val="130000"/>
              </a:lnSpc>
              <a:buClr>
                <a:schemeClr val="accent3"/>
              </a:buClr>
              <a:buSzPct val="80000"/>
              <a:buFont typeface="Wingdings" charset="2"/>
              <a:buChar char="q"/>
            </a:pPr>
            <a:r>
              <a:rPr lang="en-US" sz="2000" b="0" i="0" dirty="0">
                <a:solidFill>
                  <a:srgbClr val="202124"/>
                </a:solidFill>
                <a:effectLst/>
                <a:latin typeface="Roboto" panose="02000000000000000000" pitchFamily="2" charset="0"/>
              </a:rPr>
              <a:t> The following diagram shows the major  </a:t>
            </a:r>
          </a:p>
          <a:p>
            <a:pPr algn="just">
              <a:lnSpc>
                <a:spcPct val="130000"/>
              </a:lnSpc>
              <a:buClr>
                <a:schemeClr val="accent3"/>
              </a:buClr>
              <a:buSzPct val="80000"/>
            </a:pPr>
            <a:r>
              <a:rPr lang="en-US" sz="2000" b="0" i="0" dirty="0">
                <a:solidFill>
                  <a:srgbClr val="202124"/>
                </a:solidFill>
                <a:effectLst/>
                <a:latin typeface="Roboto" panose="02000000000000000000" pitchFamily="2" charset="0"/>
              </a:rPr>
              <a:t>      components of the Android platform.</a:t>
            </a:r>
            <a:endParaRPr lang="en-US" altLang="zh-CN" sz="2000" dirty="0">
              <a:solidFill>
                <a:srgbClr val="000000"/>
              </a:solidFill>
              <a:ea typeface="SimSun" pitchFamily="2" charset="-122"/>
            </a:endParaRPr>
          </a:p>
        </p:txBody>
      </p:sp>
      <p:pic>
        <p:nvPicPr>
          <p:cNvPr id="7" name="Picture 6">
            <a:extLst>
              <a:ext uri="{FF2B5EF4-FFF2-40B4-BE49-F238E27FC236}">
                <a16:creationId xmlns:a16="http://schemas.microsoft.com/office/drawing/2014/main" id="{F12A288C-8F5F-4DC1-BAA5-A439560A99E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84595" y="3263130"/>
            <a:ext cx="7988574" cy="3760217"/>
          </a:xfrm>
          <a:prstGeom prst="rect">
            <a:avLst/>
          </a:prstGeom>
        </p:spPr>
      </p:pic>
      <p:pic>
        <p:nvPicPr>
          <p:cNvPr id="8" name="Content Placeholder 4">
            <a:extLst>
              <a:ext uri="{FF2B5EF4-FFF2-40B4-BE49-F238E27FC236}">
                <a16:creationId xmlns:a16="http://schemas.microsoft.com/office/drawing/2014/main" id="{809D4A53-263D-461F-8CBA-BBD14B8C6E9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72600" y="1033694"/>
            <a:ext cx="3028008" cy="4458873"/>
          </a:xfrm>
          <a:prstGeom prst="rect">
            <a:avLst/>
          </a:prstGeom>
        </p:spPr>
      </p:pic>
    </p:spTree>
    <p:extLst>
      <p:ext uri="{BB962C8B-B14F-4D97-AF65-F5344CB8AC3E}">
        <p14:creationId xmlns:p14="http://schemas.microsoft.com/office/powerpoint/2010/main" val="3366145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4">
            <a:extLst>
              <a:ext uri="{FF2B5EF4-FFF2-40B4-BE49-F238E27FC236}">
                <a16:creationId xmlns:a16="http://schemas.microsoft.com/office/drawing/2014/main" id="{185AFE00-CF22-4DB7-B403-66539794D6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1600581" y="-609220"/>
            <a:ext cx="6101749" cy="8985089"/>
          </a:xfrm>
          <a:prstGeom prst="rect">
            <a:avLst/>
          </a:prstGeom>
        </p:spPr>
      </p:pic>
      <p:sp>
        <p:nvSpPr>
          <p:cNvPr id="6" name="TextBox 5"/>
          <p:cNvSpPr txBox="1"/>
          <p:nvPr/>
        </p:nvSpPr>
        <p:spPr>
          <a:xfrm>
            <a:off x="914400" y="152400"/>
            <a:ext cx="7128965" cy="646331"/>
          </a:xfrm>
          <a:prstGeom prst="rect">
            <a:avLst/>
          </a:prstGeom>
          <a:noFill/>
        </p:spPr>
        <p:txBody>
          <a:bodyPr wrap="square" rtlCol="0">
            <a:spAutoFit/>
          </a:bodyPr>
          <a:lstStyle/>
          <a:p>
            <a:r>
              <a:rPr lang="en-US" sz="3600" dirty="0">
                <a:solidFill>
                  <a:srgbClr val="1F497D"/>
                </a:solidFill>
                <a:latin typeface="+mj-lt"/>
                <a:ea typeface="SimSun" pitchFamily="2" charset="-122"/>
                <a:cs typeface="Cochin"/>
              </a:rPr>
              <a:t>Android Platform Architecture</a:t>
            </a:r>
            <a:endParaRPr lang="en-US" sz="3600" dirty="0">
              <a:solidFill>
                <a:srgbClr val="1F497D"/>
              </a:solidFill>
              <a:latin typeface="+mj-lt"/>
              <a:cs typeface="Cochin"/>
            </a:endParaRPr>
          </a:p>
        </p:txBody>
      </p:sp>
      <p:cxnSp>
        <p:nvCxnSpPr>
          <p:cNvPr id="15" name="Straight Connector 14"/>
          <p:cNvCxnSpPr/>
          <p:nvPr/>
        </p:nvCxnSpPr>
        <p:spPr>
          <a:xfrm>
            <a:off x="914400" y="838200"/>
            <a:ext cx="4267200" cy="0"/>
          </a:xfrm>
          <a:prstGeom prst="line">
            <a:avLst/>
          </a:prstGeom>
          <a:ln w="6350" cap="flat" cmpd="sng">
            <a:solidFill>
              <a:schemeClr val="tx2"/>
            </a:solidFill>
            <a:miter lim="800000"/>
          </a:ln>
          <a:scene3d>
            <a:camera prst="orthographicFront"/>
            <a:lightRig rig="soft" dir="t"/>
          </a:scene3d>
          <a:sp3d extrusionH="38100" contourW="6350" prstMaterial="matte">
            <a:extrusionClr>
              <a:schemeClr val="tx2"/>
            </a:extrusionClr>
            <a:contourClr>
              <a:schemeClr val="accent3">
                <a:lumMod val="50000"/>
              </a:schemeClr>
            </a:contourClr>
          </a:sp3d>
        </p:spPr>
        <p:style>
          <a:lnRef idx="2">
            <a:schemeClr val="accent1"/>
          </a:lnRef>
          <a:fillRef idx="0">
            <a:schemeClr val="accent1"/>
          </a:fillRef>
          <a:effectRef idx="1">
            <a:schemeClr val="accent1"/>
          </a:effectRef>
          <a:fontRef idx="minor">
            <a:schemeClr val="tx1"/>
          </a:fontRef>
        </p:style>
      </p:cxnSp>
      <p:sp>
        <p:nvSpPr>
          <p:cNvPr id="2" name="Slide Number Placeholder 1"/>
          <p:cNvSpPr>
            <a:spLocks noGrp="1"/>
          </p:cNvSpPr>
          <p:nvPr>
            <p:ph type="sldNum" sz="quarter" idx="12"/>
          </p:nvPr>
        </p:nvSpPr>
        <p:spPr>
          <a:xfrm>
            <a:off x="6457950" y="6356351"/>
            <a:ext cx="2057400" cy="365125"/>
          </a:xfrm>
        </p:spPr>
        <p:txBody>
          <a:bodyPr/>
          <a:lstStyle/>
          <a:p>
            <a:fld id="{B2FA7B58-29C7-442E-9CB1-BCE3F689B466}" type="slidenum">
              <a:rPr lang="en-US" smtClean="0"/>
              <a:pPr/>
              <a:t>16</a:t>
            </a:fld>
            <a:endParaRPr lang="en-US" dirty="0"/>
          </a:p>
        </p:txBody>
      </p:sp>
    </p:spTree>
    <p:extLst>
      <p:ext uri="{BB962C8B-B14F-4D97-AF65-F5344CB8AC3E}">
        <p14:creationId xmlns:p14="http://schemas.microsoft.com/office/powerpoint/2010/main" val="4992725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75CD6A-06F3-4C82-AF10-F7DEA099C5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17931"/>
            <a:ext cx="9144000" cy="1603738"/>
          </a:xfrm>
          <a:prstGeom prst="rect">
            <a:avLst/>
          </a:prstGeom>
        </p:spPr>
      </p:pic>
      <p:sp>
        <p:nvSpPr>
          <p:cNvPr id="6" name="TextBox 5"/>
          <p:cNvSpPr txBox="1"/>
          <p:nvPr/>
        </p:nvSpPr>
        <p:spPr>
          <a:xfrm>
            <a:off x="914400" y="152400"/>
            <a:ext cx="7128965" cy="646331"/>
          </a:xfrm>
          <a:prstGeom prst="rect">
            <a:avLst/>
          </a:prstGeom>
          <a:noFill/>
        </p:spPr>
        <p:txBody>
          <a:bodyPr wrap="square" rtlCol="0">
            <a:spAutoFit/>
          </a:bodyPr>
          <a:lstStyle/>
          <a:p>
            <a:r>
              <a:rPr lang="en-US" sz="3600" dirty="0">
                <a:solidFill>
                  <a:srgbClr val="1F497D"/>
                </a:solidFill>
                <a:latin typeface="+mj-lt"/>
                <a:ea typeface="SimSun" pitchFamily="2" charset="-122"/>
                <a:cs typeface="Cochin"/>
              </a:rPr>
              <a:t>System Apps</a:t>
            </a:r>
            <a:endParaRPr lang="en-US" sz="3600" dirty="0">
              <a:solidFill>
                <a:srgbClr val="1F497D"/>
              </a:solidFill>
              <a:latin typeface="+mj-lt"/>
              <a:cs typeface="Cochin"/>
            </a:endParaRPr>
          </a:p>
        </p:txBody>
      </p:sp>
      <p:cxnSp>
        <p:nvCxnSpPr>
          <p:cNvPr id="15" name="Straight Connector 14"/>
          <p:cNvCxnSpPr/>
          <p:nvPr/>
        </p:nvCxnSpPr>
        <p:spPr>
          <a:xfrm>
            <a:off x="914400" y="838200"/>
            <a:ext cx="4267200" cy="0"/>
          </a:xfrm>
          <a:prstGeom prst="line">
            <a:avLst/>
          </a:prstGeom>
          <a:ln w="6350" cap="flat" cmpd="sng">
            <a:solidFill>
              <a:schemeClr val="tx2"/>
            </a:solidFill>
            <a:miter lim="800000"/>
          </a:ln>
          <a:scene3d>
            <a:camera prst="orthographicFront"/>
            <a:lightRig rig="soft" dir="t"/>
          </a:scene3d>
          <a:sp3d extrusionH="38100" contourW="6350" prstMaterial="matte">
            <a:extrusionClr>
              <a:schemeClr val="tx2"/>
            </a:extrusionClr>
            <a:contourClr>
              <a:schemeClr val="accent3">
                <a:lumMod val="50000"/>
              </a:schemeClr>
            </a:contourClr>
          </a:sp3d>
        </p:spPr>
        <p:style>
          <a:lnRef idx="2">
            <a:schemeClr val="accent1"/>
          </a:lnRef>
          <a:fillRef idx="0">
            <a:schemeClr val="accent1"/>
          </a:fillRef>
          <a:effectRef idx="1">
            <a:schemeClr val="accent1"/>
          </a:effectRef>
          <a:fontRef idx="minor">
            <a:schemeClr val="tx1"/>
          </a:fontRef>
        </p:style>
      </p:cxnSp>
      <p:sp>
        <p:nvSpPr>
          <p:cNvPr id="2" name="Slide Number Placeholder 1"/>
          <p:cNvSpPr>
            <a:spLocks noGrp="1"/>
          </p:cNvSpPr>
          <p:nvPr>
            <p:ph type="sldNum" sz="quarter" idx="12"/>
          </p:nvPr>
        </p:nvSpPr>
        <p:spPr>
          <a:xfrm>
            <a:off x="6457950" y="6356351"/>
            <a:ext cx="2057400" cy="365125"/>
          </a:xfrm>
        </p:spPr>
        <p:txBody>
          <a:bodyPr/>
          <a:lstStyle/>
          <a:p>
            <a:fld id="{B2FA7B58-29C7-442E-9CB1-BCE3F689B466}" type="slidenum">
              <a:rPr lang="en-US" smtClean="0"/>
              <a:pPr/>
              <a:t>17</a:t>
            </a:fld>
            <a:endParaRPr lang="en-US" dirty="0"/>
          </a:p>
        </p:txBody>
      </p:sp>
      <p:sp>
        <p:nvSpPr>
          <p:cNvPr id="7" name="TextBox 6">
            <a:extLst>
              <a:ext uri="{FF2B5EF4-FFF2-40B4-BE49-F238E27FC236}">
                <a16:creationId xmlns:a16="http://schemas.microsoft.com/office/drawing/2014/main" id="{6DD8F000-E499-4D20-B792-550F5310D46B}"/>
              </a:ext>
            </a:extLst>
          </p:cNvPr>
          <p:cNvSpPr txBox="1"/>
          <p:nvPr/>
        </p:nvSpPr>
        <p:spPr>
          <a:xfrm>
            <a:off x="495300" y="1219200"/>
            <a:ext cx="8153400" cy="4053033"/>
          </a:xfrm>
          <a:prstGeom prst="rect">
            <a:avLst/>
          </a:prstGeom>
          <a:noFill/>
        </p:spPr>
        <p:txBody>
          <a:bodyPr wrap="square" rtlCol="0">
            <a:spAutoFit/>
          </a:bodyPr>
          <a:lstStyle>
            <a:defPPr>
              <a:defRPr lang="en-US"/>
            </a:defPPr>
            <a:lvl1pPr marL="285750" indent="-285750" algn="just">
              <a:lnSpc>
                <a:spcPct val="130000"/>
              </a:lnSpc>
              <a:buClr>
                <a:schemeClr val="accent3"/>
              </a:buClr>
              <a:buSzPct val="80000"/>
              <a:buFont typeface="Wingdings" charset="2"/>
              <a:buChar char="q"/>
              <a:defRPr sz="2600">
                <a:solidFill>
                  <a:srgbClr val="000000"/>
                </a:solidFill>
                <a:ea typeface="SimSun" pitchFamily="2" charset="-122"/>
              </a:defRPr>
            </a:lvl1pPr>
          </a:lstStyle>
          <a:p>
            <a:r>
              <a:rPr lang="en-US" sz="2500" dirty="0"/>
              <a:t>Android comes with a set of core apps for email, SMS messaging, calendars, internet browsing, contacts, and more. </a:t>
            </a:r>
          </a:p>
          <a:p>
            <a:r>
              <a:rPr lang="en-US" sz="2500" dirty="0"/>
              <a:t>Apps included with the platform have no special status among the apps the user chooses to install. Therefor, a third-party app can become the user's default web browser, SMS messenger, or even the default keyboard (some exceptions apply, such as the system's Settings app).</a:t>
            </a:r>
          </a:p>
        </p:txBody>
      </p:sp>
    </p:spTree>
    <p:extLst>
      <p:ext uri="{BB962C8B-B14F-4D97-AF65-F5344CB8AC3E}">
        <p14:creationId xmlns:p14="http://schemas.microsoft.com/office/powerpoint/2010/main" val="3655264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14400" y="152400"/>
            <a:ext cx="7128965" cy="646331"/>
          </a:xfrm>
          <a:prstGeom prst="rect">
            <a:avLst/>
          </a:prstGeom>
          <a:noFill/>
        </p:spPr>
        <p:txBody>
          <a:bodyPr wrap="square" rtlCol="0">
            <a:spAutoFit/>
          </a:bodyPr>
          <a:lstStyle/>
          <a:p>
            <a:r>
              <a:rPr lang="en-US" sz="3600" dirty="0">
                <a:solidFill>
                  <a:srgbClr val="1F497D"/>
                </a:solidFill>
                <a:latin typeface="+mj-lt"/>
                <a:ea typeface="SimSun" pitchFamily="2" charset="-122"/>
                <a:cs typeface="Cochin"/>
              </a:rPr>
              <a:t>System Apps</a:t>
            </a:r>
            <a:endParaRPr lang="en-US" sz="3600" dirty="0">
              <a:solidFill>
                <a:srgbClr val="1F497D"/>
              </a:solidFill>
              <a:latin typeface="+mj-lt"/>
              <a:cs typeface="Cochin"/>
            </a:endParaRPr>
          </a:p>
        </p:txBody>
      </p:sp>
      <p:cxnSp>
        <p:nvCxnSpPr>
          <p:cNvPr id="15" name="Straight Connector 14"/>
          <p:cNvCxnSpPr/>
          <p:nvPr/>
        </p:nvCxnSpPr>
        <p:spPr>
          <a:xfrm>
            <a:off x="914400" y="838200"/>
            <a:ext cx="4267200" cy="0"/>
          </a:xfrm>
          <a:prstGeom prst="line">
            <a:avLst/>
          </a:prstGeom>
          <a:ln w="6350" cap="flat" cmpd="sng">
            <a:solidFill>
              <a:schemeClr val="tx2"/>
            </a:solidFill>
            <a:miter lim="800000"/>
          </a:ln>
          <a:scene3d>
            <a:camera prst="orthographicFront"/>
            <a:lightRig rig="soft" dir="t"/>
          </a:scene3d>
          <a:sp3d extrusionH="38100" contourW="6350" prstMaterial="matte">
            <a:extrusionClr>
              <a:schemeClr val="tx2"/>
            </a:extrusionClr>
            <a:contourClr>
              <a:schemeClr val="accent3">
                <a:lumMod val="50000"/>
              </a:schemeClr>
            </a:contourClr>
          </a:sp3d>
        </p:spPr>
        <p:style>
          <a:lnRef idx="2">
            <a:schemeClr val="accent1"/>
          </a:lnRef>
          <a:fillRef idx="0">
            <a:schemeClr val="accent1"/>
          </a:fillRef>
          <a:effectRef idx="1">
            <a:schemeClr val="accent1"/>
          </a:effectRef>
          <a:fontRef idx="minor">
            <a:schemeClr val="tx1"/>
          </a:fontRef>
        </p:style>
      </p:cxnSp>
      <p:sp>
        <p:nvSpPr>
          <p:cNvPr id="2" name="Slide Number Placeholder 1"/>
          <p:cNvSpPr>
            <a:spLocks noGrp="1"/>
          </p:cNvSpPr>
          <p:nvPr>
            <p:ph type="sldNum" sz="quarter" idx="12"/>
          </p:nvPr>
        </p:nvSpPr>
        <p:spPr>
          <a:xfrm>
            <a:off x="6457950" y="6356351"/>
            <a:ext cx="2057400" cy="365125"/>
          </a:xfrm>
        </p:spPr>
        <p:txBody>
          <a:bodyPr/>
          <a:lstStyle/>
          <a:p>
            <a:fld id="{B2FA7B58-29C7-442E-9CB1-BCE3F689B466}" type="slidenum">
              <a:rPr lang="en-US" smtClean="0"/>
              <a:pPr/>
              <a:t>18</a:t>
            </a:fld>
            <a:endParaRPr lang="en-US" dirty="0"/>
          </a:p>
        </p:txBody>
      </p:sp>
      <p:sp>
        <p:nvSpPr>
          <p:cNvPr id="7" name="TextBox 6">
            <a:extLst>
              <a:ext uri="{FF2B5EF4-FFF2-40B4-BE49-F238E27FC236}">
                <a16:creationId xmlns:a16="http://schemas.microsoft.com/office/drawing/2014/main" id="{6DD8F000-E499-4D20-B792-550F5310D46B}"/>
              </a:ext>
            </a:extLst>
          </p:cNvPr>
          <p:cNvSpPr txBox="1"/>
          <p:nvPr/>
        </p:nvSpPr>
        <p:spPr>
          <a:xfrm>
            <a:off x="609600" y="1219200"/>
            <a:ext cx="8305800" cy="5088444"/>
          </a:xfrm>
          <a:prstGeom prst="rect">
            <a:avLst/>
          </a:prstGeom>
          <a:noFill/>
        </p:spPr>
        <p:txBody>
          <a:bodyPr wrap="square" rtlCol="0">
            <a:spAutoFit/>
          </a:bodyPr>
          <a:lstStyle>
            <a:defPPr>
              <a:defRPr lang="en-US"/>
            </a:defPPr>
            <a:lvl1pPr marL="285750" indent="-285750" algn="just">
              <a:lnSpc>
                <a:spcPct val="130000"/>
              </a:lnSpc>
              <a:buClr>
                <a:schemeClr val="accent3"/>
              </a:buClr>
              <a:buSzPct val="80000"/>
              <a:buFont typeface="Wingdings" charset="2"/>
              <a:buChar char="q"/>
              <a:defRPr sz="2600">
                <a:solidFill>
                  <a:srgbClr val="000000"/>
                </a:solidFill>
                <a:ea typeface="SimSun" pitchFamily="2" charset="-122"/>
              </a:defRPr>
            </a:lvl1pPr>
          </a:lstStyle>
          <a:p>
            <a:r>
              <a:rPr lang="en-US" sz="2800" dirty="0"/>
              <a:t>The system apps function both as apps for users and to provide key capabilities that developers can access from their own app.</a:t>
            </a:r>
          </a:p>
          <a:p>
            <a:pPr marL="0" indent="0">
              <a:buNone/>
            </a:pPr>
            <a:r>
              <a:rPr lang="en-US" sz="2800" dirty="0"/>
              <a:t> </a:t>
            </a:r>
          </a:p>
          <a:p>
            <a:r>
              <a:rPr lang="en-US" sz="2800" dirty="0"/>
              <a:t>For example, if your app would like to deliver an SMS message, you don't need to build that functionality yourself—you can instead invoke whichever SMS app is already installed to deliver a message to the recipient you specify.</a:t>
            </a:r>
          </a:p>
        </p:txBody>
      </p:sp>
    </p:spTree>
    <p:extLst>
      <p:ext uri="{BB962C8B-B14F-4D97-AF65-F5344CB8AC3E}">
        <p14:creationId xmlns:p14="http://schemas.microsoft.com/office/powerpoint/2010/main" val="42029363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27D62E4-CAAD-4135-90A3-5797FCEDF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254770"/>
            <a:ext cx="9144000" cy="2768059"/>
          </a:xfrm>
          <a:prstGeom prst="rect">
            <a:avLst/>
          </a:prstGeom>
        </p:spPr>
      </p:pic>
      <p:sp>
        <p:nvSpPr>
          <p:cNvPr id="6" name="TextBox 5"/>
          <p:cNvSpPr txBox="1"/>
          <p:nvPr/>
        </p:nvSpPr>
        <p:spPr>
          <a:xfrm>
            <a:off x="914400" y="152400"/>
            <a:ext cx="7128965" cy="646331"/>
          </a:xfrm>
          <a:prstGeom prst="rect">
            <a:avLst/>
          </a:prstGeom>
          <a:noFill/>
        </p:spPr>
        <p:txBody>
          <a:bodyPr wrap="square" rtlCol="0">
            <a:spAutoFit/>
          </a:bodyPr>
          <a:lstStyle/>
          <a:p>
            <a:r>
              <a:rPr lang="en-US" sz="3600" dirty="0">
                <a:solidFill>
                  <a:srgbClr val="1F497D"/>
                </a:solidFill>
                <a:latin typeface="+mj-lt"/>
                <a:ea typeface="SimSun" pitchFamily="2" charset="-122"/>
                <a:cs typeface="Cochin"/>
              </a:rPr>
              <a:t>Java API Framework</a:t>
            </a:r>
            <a:endParaRPr lang="en-US" sz="3600" dirty="0">
              <a:solidFill>
                <a:srgbClr val="1F497D"/>
              </a:solidFill>
              <a:latin typeface="+mj-lt"/>
              <a:cs typeface="Cochin"/>
            </a:endParaRPr>
          </a:p>
        </p:txBody>
      </p:sp>
      <p:cxnSp>
        <p:nvCxnSpPr>
          <p:cNvPr id="15" name="Straight Connector 14"/>
          <p:cNvCxnSpPr/>
          <p:nvPr/>
        </p:nvCxnSpPr>
        <p:spPr>
          <a:xfrm>
            <a:off x="914400" y="838200"/>
            <a:ext cx="4267200" cy="0"/>
          </a:xfrm>
          <a:prstGeom prst="line">
            <a:avLst/>
          </a:prstGeom>
          <a:ln w="6350" cap="flat" cmpd="sng">
            <a:solidFill>
              <a:schemeClr val="tx2"/>
            </a:solidFill>
            <a:miter lim="800000"/>
          </a:ln>
          <a:scene3d>
            <a:camera prst="orthographicFront"/>
            <a:lightRig rig="soft" dir="t"/>
          </a:scene3d>
          <a:sp3d extrusionH="38100" contourW="6350" prstMaterial="matte">
            <a:extrusionClr>
              <a:schemeClr val="tx2"/>
            </a:extrusionClr>
            <a:contourClr>
              <a:schemeClr val="accent3">
                <a:lumMod val="50000"/>
              </a:schemeClr>
            </a:contourClr>
          </a:sp3d>
        </p:spPr>
        <p:style>
          <a:lnRef idx="2">
            <a:schemeClr val="accent1"/>
          </a:lnRef>
          <a:fillRef idx="0">
            <a:schemeClr val="accent1"/>
          </a:fillRef>
          <a:effectRef idx="1">
            <a:schemeClr val="accent1"/>
          </a:effectRef>
          <a:fontRef idx="minor">
            <a:schemeClr val="tx1"/>
          </a:fontRef>
        </p:style>
      </p:cxnSp>
      <p:sp>
        <p:nvSpPr>
          <p:cNvPr id="2" name="Slide Number Placeholder 1"/>
          <p:cNvSpPr>
            <a:spLocks noGrp="1"/>
          </p:cNvSpPr>
          <p:nvPr>
            <p:ph type="sldNum" sz="quarter" idx="12"/>
          </p:nvPr>
        </p:nvSpPr>
        <p:spPr>
          <a:xfrm>
            <a:off x="6457950" y="6356351"/>
            <a:ext cx="2057400" cy="365125"/>
          </a:xfrm>
        </p:spPr>
        <p:txBody>
          <a:bodyPr/>
          <a:lstStyle/>
          <a:p>
            <a:fld id="{B2FA7B58-29C7-442E-9CB1-BCE3F689B466}" type="slidenum">
              <a:rPr lang="en-US" smtClean="0"/>
              <a:pPr/>
              <a:t>19</a:t>
            </a:fld>
            <a:endParaRPr lang="en-US" dirty="0"/>
          </a:p>
        </p:txBody>
      </p:sp>
      <p:sp>
        <p:nvSpPr>
          <p:cNvPr id="7" name="TextBox 6">
            <a:extLst>
              <a:ext uri="{FF2B5EF4-FFF2-40B4-BE49-F238E27FC236}">
                <a16:creationId xmlns:a16="http://schemas.microsoft.com/office/drawing/2014/main" id="{6DD8F000-E499-4D20-B792-550F5310D46B}"/>
              </a:ext>
            </a:extLst>
          </p:cNvPr>
          <p:cNvSpPr txBox="1"/>
          <p:nvPr/>
        </p:nvSpPr>
        <p:spPr>
          <a:xfrm>
            <a:off x="609600" y="1219200"/>
            <a:ext cx="8305800" cy="2847831"/>
          </a:xfrm>
          <a:prstGeom prst="rect">
            <a:avLst/>
          </a:prstGeom>
          <a:noFill/>
        </p:spPr>
        <p:txBody>
          <a:bodyPr wrap="square" rtlCol="0">
            <a:spAutoFit/>
          </a:bodyPr>
          <a:lstStyle>
            <a:defPPr>
              <a:defRPr lang="en-US"/>
            </a:defPPr>
            <a:lvl1pPr marL="285750" indent="-285750" algn="just">
              <a:lnSpc>
                <a:spcPct val="130000"/>
              </a:lnSpc>
              <a:buClr>
                <a:schemeClr val="accent3"/>
              </a:buClr>
              <a:buSzPct val="80000"/>
              <a:buFont typeface="Wingdings" charset="2"/>
              <a:buChar char="q"/>
              <a:defRPr sz="2600">
                <a:solidFill>
                  <a:srgbClr val="000000"/>
                </a:solidFill>
                <a:ea typeface="SimSun" pitchFamily="2" charset="-122"/>
              </a:defRPr>
            </a:lvl1pPr>
          </a:lstStyle>
          <a:p>
            <a:r>
              <a:rPr lang="en-US" sz="2800" dirty="0"/>
              <a:t>The entire feature-set of the Android OS is available to you through APIs written in the Java language. These APIs form the building blocks you need to create Android apps by simplifying the reuse of core, modular </a:t>
            </a:r>
            <a:r>
              <a:rPr lang="en-US" sz="2800" b="1" dirty="0"/>
              <a:t>system components and services</a:t>
            </a:r>
            <a:r>
              <a:rPr lang="en-US" sz="2800" dirty="0"/>
              <a:t>.</a:t>
            </a:r>
          </a:p>
        </p:txBody>
      </p:sp>
    </p:spTree>
    <p:extLst>
      <p:ext uri="{BB962C8B-B14F-4D97-AF65-F5344CB8AC3E}">
        <p14:creationId xmlns:p14="http://schemas.microsoft.com/office/powerpoint/2010/main" val="1628973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14400" y="756249"/>
            <a:ext cx="7128965" cy="646331"/>
          </a:xfrm>
          <a:prstGeom prst="rect">
            <a:avLst/>
          </a:prstGeom>
          <a:noFill/>
        </p:spPr>
        <p:txBody>
          <a:bodyPr wrap="square" rtlCol="0">
            <a:spAutoFit/>
          </a:bodyPr>
          <a:lstStyle/>
          <a:p>
            <a:r>
              <a:rPr lang="en-US" sz="3600" dirty="0">
                <a:solidFill>
                  <a:schemeClr val="tx2"/>
                </a:solidFill>
                <a:latin typeface="+mj-lt"/>
                <a:cs typeface="Cochin"/>
              </a:rPr>
              <a:t>Outline</a:t>
            </a:r>
          </a:p>
        </p:txBody>
      </p:sp>
      <p:pic>
        <p:nvPicPr>
          <p:cNvPr id="13" name="Picture 12"/>
          <p:cNvPicPr>
            <a:picLocks noChangeAspect="1"/>
          </p:cNvPicPr>
          <p:nvPr/>
        </p:nvPicPr>
        <p:blipFill>
          <a:blip r:embed="rId3" cstate="print"/>
          <a:stretch>
            <a:fillRect/>
          </a:stretch>
        </p:blipFill>
        <p:spPr>
          <a:xfrm>
            <a:off x="2743200" y="4800600"/>
            <a:ext cx="3352800" cy="609600"/>
          </a:xfrm>
          <a:prstGeom prst="rect">
            <a:avLst/>
          </a:prstGeom>
        </p:spPr>
      </p:pic>
      <p:cxnSp>
        <p:nvCxnSpPr>
          <p:cNvPr id="15" name="Straight Connector 14"/>
          <p:cNvCxnSpPr/>
          <p:nvPr/>
        </p:nvCxnSpPr>
        <p:spPr>
          <a:xfrm>
            <a:off x="914400" y="1432310"/>
            <a:ext cx="4267200" cy="0"/>
          </a:xfrm>
          <a:prstGeom prst="line">
            <a:avLst/>
          </a:prstGeom>
          <a:ln w="6350" cap="flat" cmpd="sng">
            <a:solidFill>
              <a:schemeClr val="tx2"/>
            </a:solidFill>
            <a:miter lim="800000"/>
          </a:ln>
          <a:scene3d>
            <a:camera prst="orthographicFront"/>
            <a:lightRig rig="soft" dir="t"/>
          </a:scene3d>
          <a:sp3d extrusionH="38100" contourW="6350" prstMaterial="matte">
            <a:extrusionClr>
              <a:schemeClr val="tx2"/>
            </a:extrusionClr>
            <a:contourClr>
              <a:schemeClr val="accent3">
                <a:lumMod val="50000"/>
              </a:schemeClr>
            </a:contourClr>
          </a:sp3d>
        </p:spPr>
        <p:style>
          <a:lnRef idx="2">
            <a:schemeClr val="accent1"/>
          </a:lnRef>
          <a:fillRef idx="0">
            <a:schemeClr val="accent1"/>
          </a:fillRef>
          <a:effectRef idx="1">
            <a:schemeClr val="accent1"/>
          </a:effectRef>
          <a:fontRef idx="minor">
            <a:schemeClr val="tx1"/>
          </a:fontRef>
        </p:style>
      </p:cxnSp>
      <p:sp>
        <p:nvSpPr>
          <p:cNvPr id="14" name="Slide Number Placeholder 1"/>
          <p:cNvSpPr>
            <a:spLocks noGrp="1"/>
          </p:cNvSpPr>
          <p:nvPr>
            <p:ph type="sldNum" sz="quarter" idx="12"/>
          </p:nvPr>
        </p:nvSpPr>
        <p:spPr>
          <a:xfrm>
            <a:off x="6457950" y="6356351"/>
            <a:ext cx="2057400" cy="365125"/>
          </a:xfrm>
        </p:spPr>
        <p:txBody>
          <a:bodyPr/>
          <a:lstStyle/>
          <a:p>
            <a:fld id="{B2FA7B58-29C7-442E-9CB1-BCE3F689B466}" type="slidenum">
              <a:rPr lang="en-US" smtClean="0"/>
              <a:pPr/>
              <a:t>2</a:t>
            </a:fld>
            <a:r>
              <a:rPr lang="en-US" dirty="0"/>
              <a:t> </a:t>
            </a:r>
          </a:p>
        </p:txBody>
      </p:sp>
      <p:sp>
        <p:nvSpPr>
          <p:cNvPr id="16" name="TextBox 15"/>
          <p:cNvSpPr txBox="1"/>
          <p:nvPr/>
        </p:nvSpPr>
        <p:spPr>
          <a:xfrm>
            <a:off x="1178772" y="1557277"/>
            <a:ext cx="6593628" cy="3970318"/>
          </a:xfrm>
          <a:prstGeom prst="rect">
            <a:avLst/>
          </a:prstGeom>
          <a:noFill/>
        </p:spPr>
        <p:txBody>
          <a:bodyPr wrap="square" rtlCol="0">
            <a:spAutoFit/>
          </a:bodyPr>
          <a:lstStyle/>
          <a:p>
            <a:pPr marL="285750" indent="-285750">
              <a:lnSpc>
                <a:spcPct val="150000"/>
              </a:lnSpc>
              <a:buClr>
                <a:schemeClr val="accent3">
                  <a:lumMod val="75000"/>
                </a:schemeClr>
              </a:buClr>
              <a:buSzPct val="80000"/>
              <a:buFont typeface="Wingdings" charset="2"/>
              <a:buChar char="ü"/>
            </a:pPr>
            <a:r>
              <a:rPr lang="en-US" sz="2600" dirty="0">
                <a:solidFill>
                  <a:schemeClr val="tx1">
                    <a:lumMod val="75000"/>
                    <a:lumOff val="25000"/>
                  </a:schemeClr>
                </a:solidFill>
              </a:rPr>
              <a:t>What is Android?</a:t>
            </a:r>
          </a:p>
          <a:p>
            <a:pPr marL="285750" indent="-285750">
              <a:lnSpc>
                <a:spcPct val="150000"/>
              </a:lnSpc>
              <a:buClr>
                <a:schemeClr val="accent3">
                  <a:lumMod val="75000"/>
                </a:schemeClr>
              </a:buClr>
              <a:buSzPct val="80000"/>
              <a:buFont typeface="Wingdings" charset="2"/>
              <a:buChar char="ü"/>
            </a:pPr>
            <a:r>
              <a:rPr lang="en-US" sz="2600" dirty="0">
                <a:solidFill>
                  <a:schemeClr val="tx1">
                    <a:lumMod val="75000"/>
                    <a:lumOff val="25000"/>
                  </a:schemeClr>
                </a:solidFill>
              </a:rPr>
              <a:t>History of Android</a:t>
            </a:r>
          </a:p>
          <a:p>
            <a:pPr marL="285750" indent="-285750">
              <a:lnSpc>
                <a:spcPct val="150000"/>
              </a:lnSpc>
              <a:buClr>
                <a:schemeClr val="accent3">
                  <a:lumMod val="75000"/>
                </a:schemeClr>
              </a:buClr>
              <a:buSzPct val="80000"/>
              <a:buFont typeface="Wingdings" charset="2"/>
              <a:buChar char="ü"/>
            </a:pPr>
            <a:r>
              <a:rPr lang="en-US" sz="2600" dirty="0">
                <a:solidFill>
                  <a:schemeClr val="tx1">
                    <a:lumMod val="75000"/>
                    <a:lumOff val="25000"/>
                  </a:schemeClr>
                </a:solidFill>
              </a:rPr>
              <a:t>iPhone vs. Android</a:t>
            </a:r>
          </a:p>
          <a:p>
            <a:pPr marL="285750" indent="-285750">
              <a:lnSpc>
                <a:spcPct val="150000"/>
              </a:lnSpc>
              <a:buClr>
                <a:schemeClr val="accent3">
                  <a:lumMod val="75000"/>
                </a:schemeClr>
              </a:buClr>
              <a:buSzPct val="80000"/>
              <a:buFont typeface="Wingdings" charset="2"/>
              <a:buChar char="ü"/>
            </a:pPr>
            <a:r>
              <a:rPr lang="en-US" sz="2600" dirty="0">
                <a:solidFill>
                  <a:schemeClr val="tx1">
                    <a:lumMod val="75000"/>
                    <a:lumOff val="25000"/>
                  </a:schemeClr>
                </a:solidFill>
              </a:rPr>
              <a:t>Developer Revenues</a:t>
            </a:r>
          </a:p>
          <a:p>
            <a:pPr marL="285750" indent="-285750">
              <a:lnSpc>
                <a:spcPct val="150000"/>
              </a:lnSpc>
              <a:buClr>
                <a:schemeClr val="accent3">
                  <a:lumMod val="75000"/>
                </a:schemeClr>
              </a:buClr>
              <a:buSzPct val="80000"/>
              <a:buFont typeface="Wingdings" charset="2"/>
              <a:buChar char="ü"/>
            </a:pPr>
            <a:r>
              <a:rPr lang="en-US" sz="2600" dirty="0">
                <a:solidFill>
                  <a:schemeClr val="tx1">
                    <a:lumMod val="75000"/>
                    <a:lumOff val="25000"/>
                  </a:schemeClr>
                </a:solidFill>
              </a:rPr>
              <a:t>Android Architecture</a:t>
            </a:r>
          </a:p>
          <a:p>
            <a:pPr marL="285750" indent="-285750">
              <a:lnSpc>
                <a:spcPct val="150000"/>
              </a:lnSpc>
              <a:buClr>
                <a:schemeClr val="accent3">
                  <a:lumMod val="75000"/>
                </a:schemeClr>
              </a:buClr>
              <a:buSzPct val="80000"/>
              <a:buFont typeface="Wingdings" charset="2"/>
              <a:buChar char="ü"/>
            </a:pPr>
            <a:r>
              <a:rPr lang="en-US" altLang="zh-CN" sz="2600" dirty="0">
                <a:solidFill>
                  <a:schemeClr val="tx1">
                    <a:lumMod val="75000"/>
                    <a:lumOff val="25000"/>
                  </a:schemeClr>
                </a:solidFill>
              </a:rPr>
              <a:t>Android Features</a:t>
            </a:r>
            <a:endParaRPr lang="en-US" sz="2600" dirty="0">
              <a:solidFill>
                <a:schemeClr val="tx1">
                  <a:lumMod val="75000"/>
                  <a:lumOff val="25000"/>
                </a:schemeClr>
              </a:solidFill>
            </a:endParaRPr>
          </a:p>
          <a:p>
            <a:pPr marL="285750" indent="-285750">
              <a:buClr>
                <a:schemeClr val="accent3">
                  <a:lumMod val="75000"/>
                </a:schemeClr>
              </a:buClr>
              <a:buSzPct val="80000"/>
              <a:buFont typeface="Wingdings" charset="2"/>
              <a:buChar char="ü"/>
            </a:pPr>
            <a:endParaRPr lang="en-US" dirty="0">
              <a:solidFill>
                <a:schemeClr val="tx1">
                  <a:lumMod val="75000"/>
                  <a:lumOff val="25000"/>
                </a:schemeClr>
              </a:solidFill>
            </a:endParaRPr>
          </a:p>
        </p:txBody>
      </p:sp>
    </p:spTree>
    <p:extLst>
      <p:ext uri="{BB962C8B-B14F-4D97-AF65-F5344CB8AC3E}">
        <p14:creationId xmlns:p14="http://schemas.microsoft.com/office/powerpoint/2010/main" val="37884003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6200" y="152400"/>
            <a:ext cx="8839200" cy="646331"/>
          </a:xfrm>
          <a:prstGeom prst="rect">
            <a:avLst/>
          </a:prstGeom>
          <a:noFill/>
        </p:spPr>
        <p:txBody>
          <a:bodyPr wrap="square" rtlCol="0">
            <a:spAutoFit/>
          </a:bodyPr>
          <a:lstStyle/>
          <a:p>
            <a:r>
              <a:rPr lang="en-US" sz="3600" dirty="0">
                <a:solidFill>
                  <a:srgbClr val="1F497D"/>
                </a:solidFill>
                <a:latin typeface="+mj-lt"/>
                <a:ea typeface="SimSun" pitchFamily="2" charset="-122"/>
                <a:cs typeface="Cochin"/>
              </a:rPr>
              <a:t>Java API Framework: </a:t>
            </a:r>
            <a:r>
              <a:rPr lang="en-US" sz="2800" b="1" dirty="0">
                <a:solidFill>
                  <a:srgbClr val="1F497D"/>
                </a:solidFill>
                <a:latin typeface="+mj-lt"/>
                <a:ea typeface="SimSun" pitchFamily="2" charset="-122"/>
                <a:cs typeface="Cochin"/>
              </a:rPr>
              <a:t>System components and services</a:t>
            </a:r>
            <a:endParaRPr lang="en-US" sz="3600" b="1" dirty="0">
              <a:solidFill>
                <a:srgbClr val="1F497D"/>
              </a:solidFill>
              <a:latin typeface="+mj-lt"/>
              <a:cs typeface="Cochin"/>
            </a:endParaRPr>
          </a:p>
        </p:txBody>
      </p:sp>
      <p:cxnSp>
        <p:nvCxnSpPr>
          <p:cNvPr id="15" name="Straight Connector 14"/>
          <p:cNvCxnSpPr/>
          <p:nvPr/>
        </p:nvCxnSpPr>
        <p:spPr>
          <a:xfrm>
            <a:off x="914400" y="838200"/>
            <a:ext cx="4267200" cy="0"/>
          </a:xfrm>
          <a:prstGeom prst="line">
            <a:avLst/>
          </a:prstGeom>
          <a:ln w="6350" cap="flat" cmpd="sng">
            <a:solidFill>
              <a:schemeClr val="tx2"/>
            </a:solidFill>
            <a:miter lim="800000"/>
          </a:ln>
          <a:scene3d>
            <a:camera prst="orthographicFront"/>
            <a:lightRig rig="soft" dir="t"/>
          </a:scene3d>
          <a:sp3d extrusionH="38100" contourW="6350" prstMaterial="matte">
            <a:extrusionClr>
              <a:schemeClr val="tx2"/>
            </a:extrusionClr>
            <a:contourClr>
              <a:schemeClr val="accent3">
                <a:lumMod val="50000"/>
              </a:schemeClr>
            </a:contourClr>
          </a:sp3d>
        </p:spPr>
        <p:style>
          <a:lnRef idx="2">
            <a:schemeClr val="accent1"/>
          </a:lnRef>
          <a:fillRef idx="0">
            <a:schemeClr val="accent1"/>
          </a:fillRef>
          <a:effectRef idx="1">
            <a:schemeClr val="accent1"/>
          </a:effectRef>
          <a:fontRef idx="minor">
            <a:schemeClr val="tx1"/>
          </a:fontRef>
        </p:style>
      </p:cxnSp>
      <p:sp>
        <p:nvSpPr>
          <p:cNvPr id="2" name="Slide Number Placeholder 1"/>
          <p:cNvSpPr>
            <a:spLocks noGrp="1"/>
          </p:cNvSpPr>
          <p:nvPr>
            <p:ph type="sldNum" sz="quarter" idx="12"/>
          </p:nvPr>
        </p:nvSpPr>
        <p:spPr>
          <a:xfrm>
            <a:off x="6457950" y="6356351"/>
            <a:ext cx="2057400" cy="365125"/>
          </a:xfrm>
        </p:spPr>
        <p:txBody>
          <a:bodyPr/>
          <a:lstStyle/>
          <a:p>
            <a:fld id="{B2FA7B58-29C7-442E-9CB1-BCE3F689B466}" type="slidenum">
              <a:rPr lang="en-US" smtClean="0"/>
              <a:pPr/>
              <a:t>20</a:t>
            </a:fld>
            <a:endParaRPr lang="en-US" dirty="0"/>
          </a:p>
        </p:txBody>
      </p:sp>
      <p:sp>
        <p:nvSpPr>
          <p:cNvPr id="7" name="TextBox 6">
            <a:extLst>
              <a:ext uri="{FF2B5EF4-FFF2-40B4-BE49-F238E27FC236}">
                <a16:creationId xmlns:a16="http://schemas.microsoft.com/office/drawing/2014/main" id="{6DD8F000-E499-4D20-B792-550F5310D46B}"/>
              </a:ext>
            </a:extLst>
          </p:cNvPr>
          <p:cNvSpPr txBox="1"/>
          <p:nvPr/>
        </p:nvSpPr>
        <p:spPr>
          <a:xfrm>
            <a:off x="381000" y="1219200"/>
            <a:ext cx="8534400" cy="5668603"/>
          </a:xfrm>
          <a:prstGeom prst="rect">
            <a:avLst/>
          </a:prstGeom>
          <a:noFill/>
        </p:spPr>
        <p:txBody>
          <a:bodyPr wrap="square" rtlCol="0">
            <a:spAutoFit/>
          </a:bodyPr>
          <a:lstStyle>
            <a:defPPr>
              <a:defRPr lang="en-US"/>
            </a:defPPr>
            <a:lvl1pPr marL="285750" indent="-285750" algn="just">
              <a:lnSpc>
                <a:spcPct val="130000"/>
              </a:lnSpc>
              <a:buClr>
                <a:schemeClr val="accent3"/>
              </a:buClr>
              <a:buSzPct val="80000"/>
              <a:buFont typeface="Wingdings" charset="2"/>
              <a:buChar char="q"/>
              <a:defRPr sz="2600">
                <a:solidFill>
                  <a:srgbClr val="000000"/>
                </a:solidFill>
                <a:ea typeface="SimSun" pitchFamily="2" charset="-122"/>
              </a:defRPr>
            </a:lvl1pPr>
          </a:lstStyle>
          <a:p>
            <a:r>
              <a:rPr lang="en-US" sz="2300" b="0" i="0" dirty="0">
                <a:solidFill>
                  <a:srgbClr val="202124"/>
                </a:solidFill>
                <a:effectLst/>
                <a:latin typeface="Roboto" panose="02000000000000000000" pitchFamily="2" charset="0"/>
              </a:rPr>
              <a:t>A rich and extensible </a:t>
            </a:r>
            <a:r>
              <a:rPr lang="en-US" sz="2300" b="0" i="0" dirty="0">
                <a:solidFill>
                  <a:srgbClr val="202124"/>
                </a:solidFill>
                <a:effectLst/>
                <a:latin typeface="Roboto" panose="02000000000000000000" pitchFamily="2" charset="0"/>
                <a:hlinkClick r:id="rId3"/>
              </a:rPr>
              <a:t>View System</a:t>
            </a:r>
            <a:r>
              <a:rPr lang="en-US" sz="2300" b="0" i="0" dirty="0">
                <a:solidFill>
                  <a:srgbClr val="202124"/>
                </a:solidFill>
                <a:effectLst/>
                <a:latin typeface="Roboto" panose="02000000000000000000" pitchFamily="2" charset="0"/>
              </a:rPr>
              <a:t> you can use to build an app’s UI, including lists, grids, text boxes, buttons, and even an embeddable web browser</a:t>
            </a:r>
          </a:p>
          <a:p>
            <a:r>
              <a:rPr lang="en-US" sz="2300" dirty="0"/>
              <a:t>A</a:t>
            </a:r>
            <a:r>
              <a:rPr lang="en-US" sz="2300" b="0" i="0" dirty="0">
                <a:solidFill>
                  <a:srgbClr val="202124"/>
                </a:solidFill>
                <a:effectLst/>
                <a:latin typeface="Roboto" panose="02000000000000000000" pitchFamily="2" charset="0"/>
              </a:rPr>
              <a:t> </a:t>
            </a:r>
            <a:r>
              <a:rPr lang="en-US" sz="2300" b="0" i="0" dirty="0">
                <a:solidFill>
                  <a:srgbClr val="202124"/>
                </a:solidFill>
                <a:effectLst/>
                <a:latin typeface="Roboto" panose="02000000000000000000" pitchFamily="2" charset="0"/>
                <a:hlinkClick r:id="rId4"/>
              </a:rPr>
              <a:t>Resource Manager</a:t>
            </a:r>
            <a:r>
              <a:rPr lang="en-US" sz="2300" b="0" i="0" dirty="0">
                <a:solidFill>
                  <a:srgbClr val="202124"/>
                </a:solidFill>
                <a:effectLst/>
                <a:latin typeface="Roboto" panose="02000000000000000000" pitchFamily="2" charset="0"/>
              </a:rPr>
              <a:t>, providing access to non-code resources such as localized strings, graphics, and layout files</a:t>
            </a:r>
          </a:p>
          <a:p>
            <a:r>
              <a:rPr lang="en-US" sz="2300" b="0" i="0" dirty="0">
                <a:solidFill>
                  <a:srgbClr val="202124"/>
                </a:solidFill>
                <a:effectLst/>
                <a:latin typeface="Roboto" panose="02000000000000000000" pitchFamily="2" charset="0"/>
              </a:rPr>
              <a:t>A </a:t>
            </a:r>
            <a:r>
              <a:rPr lang="en-US" sz="2300" b="0" i="0" dirty="0">
                <a:solidFill>
                  <a:srgbClr val="202124"/>
                </a:solidFill>
                <a:effectLst/>
                <a:latin typeface="Roboto" panose="02000000000000000000" pitchFamily="2" charset="0"/>
                <a:hlinkClick r:id="rId5"/>
              </a:rPr>
              <a:t>Notification Manager</a:t>
            </a:r>
            <a:r>
              <a:rPr lang="en-US" sz="2300" b="0" i="0" dirty="0">
                <a:solidFill>
                  <a:srgbClr val="202124"/>
                </a:solidFill>
                <a:effectLst/>
                <a:latin typeface="Roboto" panose="02000000000000000000" pitchFamily="2" charset="0"/>
              </a:rPr>
              <a:t> that enables all apps to display custom alerts in the status bar</a:t>
            </a:r>
          </a:p>
          <a:p>
            <a:r>
              <a:rPr lang="en-US" sz="2300" b="0" i="0" dirty="0">
                <a:solidFill>
                  <a:srgbClr val="202124"/>
                </a:solidFill>
                <a:effectLst/>
                <a:latin typeface="Roboto" panose="02000000000000000000" pitchFamily="2" charset="0"/>
              </a:rPr>
              <a:t>An </a:t>
            </a:r>
            <a:r>
              <a:rPr lang="en-US" sz="2300" b="0" i="0" dirty="0">
                <a:solidFill>
                  <a:srgbClr val="202124"/>
                </a:solidFill>
                <a:effectLst/>
                <a:latin typeface="Roboto" panose="02000000000000000000" pitchFamily="2" charset="0"/>
                <a:hlinkClick r:id="rId6"/>
              </a:rPr>
              <a:t>Activity Manager</a:t>
            </a:r>
            <a:r>
              <a:rPr lang="en-US" sz="2300" b="0" i="0" dirty="0">
                <a:solidFill>
                  <a:srgbClr val="202124"/>
                </a:solidFill>
                <a:effectLst/>
                <a:latin typeface="Roboto" panose="02000000000000000000" pitchFamily="2" charset="0"/>
              </a:rPr>
              <a:t> that manages the lifecycle of apps and provides a common </a:t>
            </a:r>
            <a:r>
              <a:rPr lang="en-US" sz="2300" b="0" i="0" dirty="0">
                <a:solidFill>
                  <a:srgbClr val="202124"/>
                </a:solidFill>
                <a:effectLst/>
                <a:latin typeface="Roboto" panose="02000000000000000000" pitchFamily="2" charset="0"/>
                <a:hlinkClick r:id="rId7"/>
              </a:rPr>
              <a:t>navigation back stack</a:t>
            </a:r>
            <a:endParaRPr lang="en-US" sz="2300" b="0" i="0" dirty="0">
              <a:solidFill>
                <a:srgbClr val="202124"/>
              </a:solidFill>
              <a:effectLst/>
              <a:latin typeface="Roboto" panose="02000000000000000000" pitchFamily="2" charset="0"/>
            </a:endParaRPr>
          </a:p>
          <a:p>
            <a:r>
              <a:rPr lang="en-US" sz="2300" b="0" i="0" dirty="0">
                <a:solidFill>
                  <a:srgbClr val="202124"/>
                </a:solidFill>
                <a:effectLst/>
                <a:latin typeface="Roboto" panose="02000000000000000000" pitchFamily="2" charset="0"/>
                <a:hlinkClick r:id="rId8"/>
              </a:rPr>
              <a:t>Content Providers</a:t>
            </a:r>
            <a:r>
              <a:rPr lang="en-US" sz="2300" b="0" i="0" dirty="0">
                <a:solidFill>
                  <a:srgbClr val="202124"/>
                </a:solidFill>
                <a:effectLst/>
                <a:latin typeface="Roboto" panose="02000000000000000000" pitchFamily="2" charset="0"/>
              </a:rPr>
              <a:t> that enable apps to access data from other apps, such as the Contacts app, or to share their own data</a:t>
            </a:r>
          </a:p>
          <a:p>
            <a:endParaRPr lang="en-US" sz="2800" dirty="0"/>
          </a:p>
        </p:txBody>
      </p:sp>
    </p:spTree>
    <p:extLst>
      <p:ext uri="{BB962C8B-B14F-4D97-AF65-F5344CB8AC3E}">
        <p14:creationId xmlns:p14="http://schemas.microsoft.com/office/powerpoint/2010/main" val="40557931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14400" y="152400"/>
            <a:ext cx="7128965" cy="646331"/>
          </a:xfrm>
          <a:prstGeom prst="rect">
            <a:avLst/>
          </a:prstGeom>
          <a:noFill/>
        </p:spPr>
        <p:txBody>
          <a:bodyPr wrap="square" rtlCol="0">
            <a:spAutoFit/>
          </a:bodyPr>
          <a:lstStyle/>
          <a:p>
            <a:r>
              <a:rPr lang="en-US" sz="3600" dirty="0">
                <a:solidFill>
                  <a:srgbClr val="1F497D"/>
                </a:solidFill>
                <a:latin typeface="+mj-lt"/>
                <a:ea typeface="SimSun" pitchFamily="2" charset="-122"/>
                <a:cs typeface="Cochin"/>
              </a:rPr>
              <a:t>Native C/C++ Libraries</a:t>
            </a:r>
            <a:endParaRPr lang="en-US" sz="3600" dirty="0">
              <a:solidFill>
                <a:srgbClr val="1F497D"/>
              </a:solidFill>
              <a:latin typeface="+mj-lt"/>
              <a:cs typeface="Cochin"/>
            </a:endParaRPr>
          </a:p>
        </p:txBody>
      </p:sp>
      <p:cxnSp>
        <p:nvCxnSpPr>
          <p:cNvPr id="15" name="Straight Connector 14"/>
          <p:cNvCxnSpPr/>
          <p:nvPr/>
        </p:nvCxnSpPr>
        <p:spPr>
          <a:xfrm>
            <a:off x="914400" y="838200"/>
            <a:ext cx="4267200" cy="0"/>
          </a:xfrm>
          <a:prstGeom prst="line">
            <a:avLst/>
          </a:prstGeom>
          <a:ln w="6350" cap="flat" cmpd="sng">
            <a:solidFill>
              <a:schemeClr val="tx2"/>
            </a:solidFill>
            <a:miter lim="800000"/>
          </a:ln>
          <a:scene3d>
            <a:camera prst="orthographicFront"/>
            <a:lightRig rig="soft" dir="t"/>
          </a:scene3d>
          <a:sp3d extrusionH="38100" contourW="6350" prstMaterial="matte">
            <a:extrusionClr>
              <a:schemeClr val="tx2"/>
            </a:extrusionClr>
            <a:contourClr>
              <a:schemeClr val="accent3">
                <a:lumMod val="50000"/>
              </a:schemeClr>
            </a:contourClr>
          </a:sp3d>
        </p:spPr>
        <p:style>
          <a:lnRef idx="2">
            <a:schemeClr val="accent1"/>
          </a:lnRef>
          <a:fillRef idx="0">
            <a:schemeClr val="accent1"/>
          </a:fillRef>
          <a:effectRef idx="1">
            <a:schemeClr val="accent1"/>
          </a:effectRef>
          <a:fontRef idx="minor">
            <a:schemeClr val="tx1"/>
          </a:fontRef>
        </p:style>
      </p:cxnSp>
      <p:sp>
        <p:nvSpPr>
          <p:cNvPr id="2" name="Slide Number Placeholder 1"/>
          <p:cNvSpPr>
            <a:spLocks noGrp="1"/>
          </p:cNvSpPr>
          <p:nvPr>
            <p:ph type="sldNum" sz="quarter" idx="12"/>
          </p:nvPr>
        </p:nvSpPr>
        <p:spPr>
          <a:xfrm>
            <a:off x="6457950" y="6356351"/>
            <a:ext cx="2057400" cy="365125"/>
          </a:xfrm>
        </p:spPr>
        <p:txBody>
          <a:bodyPr/>
          <a:lstStyle/>
          <a:p>
            <a:fld id="{B2FA7B58-29C7-442E-9CB1-BCE3F689B466}" type="slidenum">
              <a:rPr lang="en-US" smtClean="0"/>
              <a:pPr/>
              <a:t>21</a:t>
            </a:fld>
            <a:endParaRPr lang="en-US" dirty="0"/>
          </a:p>
        </p:txBody>
      </p:sp>
      <p:sp>
        <p:nvSpPr>
          <p:cNvPr id="7" name="TextBox 6">
            <a:extLst>
              <a:ext uri="{FF2B5EF4-FFF2-40B4-BE49-F238E27FC236}">
                <a16:creationId xmlns:a16="http://schemas.microsoft.com/office/drawing/2014/main" id="{6DD8F000-E499-4D20-B792-550F5310D46B}"/>
              </a:ext>
            </a:extLst>
          </p:cNvPr>
          <p:cNvSpPr txBox="1"/>
          <p:nvPr/>
        </p:nvSpPr>
        <p:spPr>
          <a:xfrm>
            <a:off x="419100" y="838200"/>
            <a:ext cx="8496300" cy="3276025"/>
          </a:xfrm>
          <a:prstGeom prst="rect">
            <a:avLst/>
          </a:prstGeom>
          <a:noFill/>
        </p:spPr>
        <p:txBody>
          <a:bodyPr wrap="square" rtlCol="0">
            <a:spAutoFit/>
          </a:bodyPr>
          <a:lstStyle>
            <a:defPPr>
              <a:defRPr lang="en-US"/>
            </a:defPPr>
            <a:lvl1pPr marL="285750" indent="-285750" algn="just">
              <a:lnSpc>
                <a:spcPct val="130000"/>
              </a:lnSpc>
              <a:buClr>
                <a:schemeClr val="accent3"/>
              </a:buClr>
              <a:buSzPct val="80000"/>
              <a:buFont typeface="Wingdings" charset="2"/>
              <a:buChar char="q"/>
              <a:defRPr sz="2600">
                <a:solidFill>
                  <a:srgbClr val="000000"/>
                </a:solidFill>
                <a:ea typeface="SimSun" pitchFamily="2" charset="-122"/>
              </a:defRPr>
            </a:lvl1pPr>
          </a:lstStyle>
          <a:p>
            <a:pPr marL="0" indent="0">
              <a:buNone/>
            </a:pPr>
            <a:r>
              <a:rPr lang="en-US" sz="2300" b="0" i="0" dirty="0">
                <a:solidFill>
                  <a:srgbClr val="202124"/>
                </a:solidFill>
                <a:effectLst/>
              </a:rPr>
              <a:t>Many core Android system components and services, such as ART and HAL, are built from native code that require native libraries written in C and C++. The Android platform provides Java framework APIs to expose the functionality of some of these native libraries to apps. For example, you can access </a:t>
            </a:r>
            <a:r>
              <a:rPr lang="en-US" sz="2300" b="0" i="0" dirty="0">
                <a:effectLst/>
                <a:hlinkClick r:id="rId3"/>
              </a:rPr>
              <a:t>OpenGL ES</a:t>
            </a:r>
            <a:r>
              <a:rPr lang="en-US" sz="2300" b="0" i="0" dirty="0">
                <a:solidFill>
                  <a:srgbClr val="202124"/>
                </a:solidFill>
                <a:effectLst/>
              </a:rPr>
              <a:t> through the Android framework’s </a:t>
            </a:r>
            <a:r>
              <a:rPr lang="en-US" sz="2300" b="0" i="0" dirty="0">
                <a:effectLst/>
                <a:hlinkClick r:id="rId4"/>
              </a:rPr>
              <a:t>Java OpenGL API</a:t>
            </a:r>
            <a:r>
              <a:rPr lang="en-US" sz="2300" b="0" i="0" dirty="0">
                <a:solidFill>
                  <a:srgbClr val="202124"/>
                </a:solidFill>
                <a:effectLst/>
              </a:rPr>
              <a:t> to add support for drawing and manipulating 2D and 3D graphics in your app.</a:t>
            </a:r>
            <a:endParaRPr lang="en-US" sz="2300" dirty="0"/>
          </a:p>
        </p:txBody>
      </p:sp>
      <p:pic>
        <p:nvPicPr>
          <p:cNvPr id="4" name="Picture 3">
            <a:extLst>
              <a:ext uri="{FF2B5EF4-FFF2-40B4-BE49-F238E27FC236}">
                <a16:creationId xmlns:a16="http://schemas.microsoft.com/office/drawing/2014/main" id="{F27D62E4-CAAD-4135-90A3-5797FCEDF21E}"/>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0" y="4324813"/>
            <a:ext cx="9144000" cy="2627973"/>
          </a:xfrm>
          <a:prstGeom prst="rect">
            <a:avLst/>
          </a:prstGeom>
        </p:spPr>
      </p:pic>
      <p:sp>
        <p:nvSpPr>
          <p:cNvPr id="11" name="Rectangle 10">
            <a:extLst>
              <a:ext uri="{FF2B5EF4-FFF2-40B4-BE49-F238E27FC236}">
                <a16:creationId xmlns:a16="http://schemas.microsoft.com/office/drawing/2014/main" id="{9142DA28-91A4-4E1C-AA77-400ED5A9C891}"/>
              </a:ext>
            </a:extLst>
          </p:cNvPr>
          <p:cNvSpPr/>
          <p:nvPr/>
        </p:nvSpPr>
        <p:spPr>
          <a:xfrm>
            <a:off x="6172200" y="4372205"/>
            <a:ext cx="2971800" cy="2533187"/>
          </a:xfrm>
          <a:prstGeom prst="rect">
            <a:avLst/>
          </a:prstGeom>
          <a:solidFill>
            <a:schemeClr val="bg1">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55920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27D62E4-CAAD-4135-90A3-5797FCEDF21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4324813"/>
            <a:ext cx="9144000" cy="2627973"/>
          </a:xfrm>
          <a:prstGeom prst="rect">
            <a:avLst/>
          </a:prstGeom>
        </p:spPr>
      </p:pic>
      <p:sp>
        <p:nvSpPr>
          <p:cNvPr id="6" name="TextBox 5"/>
          <p:cNvSpPr txBox="1"/>
          <p:nvPr/>
        </p:nvSpPr>
        <p:spPr>
          <a:xfrm>
            <a:off x="914400" y="152400"/>
            <a:ext cx="7128965" cy="646331"/>
          </a:xfrm>
          <a:prstGeom prst="rect">
            <a:avLst/>
          </a:prstGeom>
          <a:noFill/>
        </p:spPr>
        <p:txBody>
          <a:bodyPr wrap="square" rtlCol="0">
            <a:spAutoFit/>
          </a:bodyPr>
          <a:lstStyle/>
          <a:p>
            <a:r>
              <a:rPr lang="en-US" sz="3600" dirty="0">
                <a:solidFill>
                  <a:srgbClr val="1F497D"/>
                </a:solidFill>
                <a:latin typeface="+mj-lt"/>
                <a:ea typeface="SimSun" pitchFamily="2" charset="-122"/>
                <a:cs typeface="Cochin"/>
              </a:rPr>
              <a:t>Android Runtime (ART)</a:t>
            </a:r>
            <a:endParaRPr lang="en-US" sz="3600" dirty="0">
              <a:solidFill>
                <a:srgbClr val="1F497D"/>
              </a:solidFill>
              <a:latin typeface="+mj-lt"/>
              <a:cs typeface="Cochin"/>
            </a:endParaRPr>
          </a:p>
        </p:txBody>
      </p:sp>
      <p:cxnSp>
        <p:nvCxnSpPr>
          <p:cNvPr id="15" name="Straight Connector 14"/>
          <p:cNvCxnSpPr/>
          <p:nvPr/>
        </p:nvCxnSpPr>
        <p:spPr>
          <a:xfrm>
            <a:off x="914400" y="838200"/>
            <a:ext cx="4267200" cy="0"/>
          </a:xfrm>
          <a:prstGeom prst="line">
            <a:avLst/>
          </a:prstGeom>
          <a:ln w="6350" cap="flat" cmpd="sng">
            <a:solidFill>
              <a:schemeClr val="tx2"/>
            </a:solidFill>
            <a:miter lim="800000"/>
          </a:ln>
          <a:scene3d>
            <a:camera prst="orthographicFront"/>
            <a:lightRig rig="soft" dir="t"/>
          </a:scene3d>
          <a:sp3d extrusionH="38100" contourW="6350" prstMaterial="matte">
            <a:extrusionClr>
              <a:schemeClr val="tx2"/>
            </a:extrusionClr>
            <a:contourClr>
              <a:schemeClr val="accent3">
                <a:lumMod val="50000"/>
              </a:schemeClr>
            </a:contourClr>
          </a:sp3d>
        </p:spPr>
        <p:style>
          <a:lnRef idx="2">
            <a:schemeClr val="accent1"/>
          </a:lnRef>
          <a:fillRef idx="0">
            <a:schemeClr val="accent1"/>
          </a:fillRef>
          <a:effectRef idx="1">
            <a:schemeClr val="accent1"/>
          </a:effectRef>
          <a:fontRef idx="minor">
            <a:schemeClr val="tx1"/>
          </a:fontRef>
        </p:style>
      </p:cxnSp>
      <p:sp>
        <p:nvSpPr>
          <p:cNvPr id="2" name="Slide Number Placeholder 1"/>
          <p:cNvSpPr>
            <a:spLocks noGrp="1"/>
          </p:cNvSpPr>
          <p:nvPr>
            <p:ph type="sldNum" sz="quarter" idx="12"/>
          </p:nvPr>
        </p:nvSpPr>
        <p:spPr>
          <a:xfrm>
            <a:off x="6457950" y="6356351"/>
            <a:ext cx="2057400" cy="365125"/>
          </a:xfrm>
        </p:spPr>
        <p:txBody>
          <a:bodyPr/>
          <a:lstStyle/>
          <a:p>
            <a:fld id="{B2FA7B58-29C7-442E-9CB1-BCE3F689B466}" type="slidenum">
              <a:rPr lang="en-US" smtClean="0"/>
              <a:pPr/>
              <a:t>22</a:t>
            </a:fld>
            <a:endParaRPr lang="en-US" dirty="0"/>
          </a:p>
        </p:txBody>
      </p:sp>
      <p:sp>
        <p:nvSpPr>
          <p:cNvPr id="7" name="TextBox 6">
            <a:extLst>
              <a:ext uri="{FF2B5EF4-FFF2-40B4-BE49-F238E27FC236}">
                <a16:creationId xmlns:a16="http://schemas.microsoft.com/office/drawing/2014/main" id="{6DD8F000-E499-4D20-B792-550F5310D46B}"/>
              </a:ext>
            </a:extLst>
          </p:cNvPr>
          <p:cNvSpPr txBox="1"/>
          <p:nvPr/>
        </p:nvSpPr>
        <p:spPr>
          <a:xfrm>
            <a:off x="609600" y="1219200"/>
            <a:ext cx="8305800" cy="960263"/>
          </a:xfrm>
          <a:prstGeom prst="rect">
            <a:avLst/>
          </a:prstGeom>
          <a:noFill/>
        </p:spPr>
        <p:txBody>
          <a:bodyPr wrap="square" rtlCol="0">
            <a:spAutoFit/>
          </a:bodyPr>
          <a:lstStyle>
            <a:defPPr>
              <a:defRPr lang="en-US"/>
            </a:defPPr>
            <a:lvl1pPr marL="285750" indent="-285750" algn="just">
              <a:lnSpc>
                <a:spcPct val="130000"/>
              </a:lnSpc>
              <a:buClr>
                <a:schemeClr val="accent3"/>
              </a:buClr>
              <a:buSzPct val="80000"/>
              <a:buFont typeface="Wingdings" charset="2"/>
              <a:buChar char="q"/>
              <a:defRPr sz="2600">
                <a:solidFill>
                  <a:srgbClr val="000000"/>
                </a:solidFill>
                <a:ea typeface="SimSun" pitchFamily="2" charset="-122"/>
              </a:defRPr>
            </a:lvl1pPr>
          </a:lstStyle>
          <a:p>
            <a:r>
              <a:rPr lang="en-US" sz="2800" dirty="0"/>
              <a:t> Homework!</a:t>
            </a:r>
          </a:p>
          <a:p>
            <a:pPr lvl="1"/>
            <a:r>
              <a:rPr lang="en-US" sz="2000" dirty="0"/>
              <a:t>Submit your answer to the Google Classroom assignment.</a:t>
            </a:r>
          </a:p>
        </p:txBody>
      </p:sp>
      <p:sp>
        <p:nvSpPr>
          <p:cNvPr id="9" name="Rectangle 8">
            <a:extLst>
              <a:ext uri="{FF2B5EF4-FFF2-40B4-BE49-F238E27FC236}">
                <a16:creationId xmlns:a16="http://schemas.microsoft.com/office/drawing/2014/main" id="{009410A6-1616-4676-8424-1CAB303F9F69}"/>
              </a:ext>
            </a:extLst>
          </p:cNvPr>
          <p:cNvSpPr/>
          <p:nvPr/>
        </p:nvSpPr>
        <p:spPr>
          <a:xfrm>
            <a:off x="0" y="4324813"/>
            <a:ext cx="6096000" cy="2533187"/>
          </a:xfrm>
          <a:prstGeom prst="rect">
            <a:avLst/>
          </a:prstGeom>
          <a:solidFill>
            <a:schemeClr val="bg1">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99460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14400" y="152400"/>
            <a:ext cx="7128965" cy="646331"/>
          </a:xfrm>
          <a:prstGeom prst="rect">
            <a:avLst/>
          </a:prstGeom>
          <a:noFill/>
        </p:spPr>
        <p:txBody>
          <a:bodyPr wrap="square" rtlCol="0">
            <a:spAutoFit/>
          </a:bodyPr>
          <a:lstStyle/>
          <a:p>
            <a:r>
              <a:rPr lang="en-US" sz="3600" dirty="0">
                <a:solidFill>
                  <a:srgbClr val="1F497D"/>
                </a:solidFill>
                <a:latin typeface="+mj-lt"/>
                <a:ea typeface="SimSun" pitchFamily="2" charset="-122"/>
                <a:cs typeface="Cochin"/>
              </a:rPr>
              <a:t>Android Runtime (ART)</a:t>
            </a:r>
            <a:endParaRPr lang="en-US" sz="3600" dirty="0">
              <a:solidFill>
                <a:srgbClr val="1F497D"/>
              </a:solidFill>
              <a:latin typeface="+mj-lt"/>
              <a:cs typeface="Cochin"/>
            </a:endParaRPr>
          </a:p>
        </p:txBody>
      </p:sp>
      <p:cxnSp>
        <p:nvCxnSpPr>
          <p:cNvPr id="15" name="Straight Connector 14"/>
          <p:cNvCxnSpPr/>
          <p:nvPr/>
        </p:nvCxnSpPr>
        <p:spPr>
          <a:xfrm>
            <a:off x="914400" y="838200"/>
            <a:ext cx="4267200" cy="0"/>
          </a:xfrm>
          <a:prstGeom prst="line">
            <a:avLst/>
          </a:prstGeom>
          <a:ln w="6350" cap="flat" cmpd="sng">
            <a:solidFill>
              <a:schemeClr val="tx2"/>
            </a:solidFill>
            <a:miter lim="800000"/>
          </a:ln>
          <a:scene3d>
            <a:camera prst="orthographicFront"/>
            <a:lightRig rig="soft" dir="t"/>
          </a:scene3d>
          <a:sp3d extrusionH="38100" contourW="6350" prstMaterial="matte">
            <a:extrusionClr>
              <a:schemeClr val="tx2"/>
            </a:extrusionClr>
            <a:contourClr>
              <a:schemeClr val="accent3">
                <a:lumMod val="50000"/>
              </a:schemeClr>
            </a:contourClr>
          </a:sp3d>
        </p:spPr>
        <p:style>
          <a:lnRef idx="2">
            <a:schemeClr val="accent1"/>
          </a:lnRef>
          <a:fillRef idx="0">
            <a:schemeClr val="accent1"/>
          </a:fillRef>
          <a:effectRef idx="1">
            <a:schemeClr val="accent1"/>
          </a:effectRef>
          <a:fontRef idx="minor">
            <a:schemeClr val="tx1"/>
          </a:fontRef>
        </p:style>
      </p:cxnSp>
      <p:sp>
        <p:nvSpPr>
          <p:cNvPr id="2" name="Slide Number Placeholder 1"/>
          <p:cNvSpPr>
            <a:spLocks noGrp="1"/>
          </p:cNvSpPr>
          <p:nvPr>
            <p:ph type="sldNum" sz="quarter" idx="12"/>
          </p:nvPr>
        </p:nvSpPr>
        <p:spPr>
          <a:xfrm>
            <a:off x="6457950" y="6356351"/>
            <a:ext cx="2057400" cy="365125"/>
          </a:xfrm>
        </p:spPr>
        <p:txBody>
          <a:bodyPr/>
          <a:lstStyle/>
          <a:p>
            <a:fld id="{B2FA7B58-29C7-442E-9CB1-BCE3F689B466}" type="slidenum">
              <a:rPr lang="en-US" smtClean="0"/>
              <a:pPr/>
              <a:t>23</a:t>
            </a:fld>
            <a:endParaRPr lang="en-US" dirty="0"/>
          </a:p>
        </p:txBody>
      </p:sp>
      <p:pic>
        <p:nvPicPr>
          <p:cNvPr id="4" name="Picture 3">
            <a:extLst>
              <a:ext uri="{FF2B5EF4-FFF2-40B4-BE49-F238E27FC236}">
                <a16:creationId xmlns:a16="http://schemas.microsoft.com/office/drawing/2014/main" id="{F27D62E4-CAAD-4135-90A3-5797FCEDF21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25592" y="1386777"/>
            <a:ext cx="8818408" cy="4960354"/>
          </a:xfrm>
          <a:prstGeom prst="rect">
            <a:avLst/>
          </a:prstGeom>
        </p:spPr>
      </p:pic>
      <p:sp>
        <p:nvSpPr>
          <p:cNvPr id="3" name="TextBox 2">
            <a:extLst>
              <a:ext uri="{FF2B5EF4-FFF2-40B4-BE49-F238E27FC236}">
                <a16:creationId xmlns:a16="http://schemas.microsoft.com/office/drawing/2014/main" id="{D6534C3A-7313-4E73-9DCA-ACF63408A2CA}"/>
              </a:ext>
            </a:extLst>
          </p:cNvPr>
          <p:cNvSpPr txBox="1"/>
          <p:nvPr/>
        </p:nvSpPr>
        <p:spPr>
          <a:xfrm>
            <a:off x="325592" y="6347131"/>
            <a:ext cx="6248400" cy="369332"/>
          </a:xfrm>
          <a:prstGeom prst="rect">
            <a:avLst/>
          </a:prstGeom>
          <a:noFill/>
        </p:spPr>
        <p:txBody>
          <a:bodyPr wrap="square" rtlCol="0">
            <a:spAutoFit/>
          </a:bodyPr>
          <a:lstStyle/>
          <a:p>
            <a:pPr algn="l"/>
            <a:r>
              <a:rPr lang="en-US" b="0" i="0" dirty="0">
                <a:effectLst/>
                <a:latin typeface="Roboto" panose="02000000000000000000" pitchFamily="2" charset="0"/>
              </a:rPr>
              <a:t>Taken </a:t>
            </a:r>
            <a:r>
              <a:rPr lang="en-US" dirty="0">
                <a:latin typeface="Roboto" panose="02000000000000000000" pitchFamily="2" charset="0"/>
              </a:rPr>
              <a:t>From: </a:t>
            </a:r>
            <a:r>
              <a:rPr lang="en-US" b="0" i="0" dirty="0">
                <a:effectLst/>
                <a:latin typeface="Roboto" panose="02000000000000000000" pitchFamily="2" charset="0"/>
              </a:rPr>
              <a:t>The Evolution of ART - Google I/O 2016</a:t>
            </a:r>
          </a:p>
        </p:txBody>
      </p:sp>
    </p:spTree>
    <p:extLst>
      <p:ext uri="{BB962C8B-B14F-4D97-AF65-F5344CB8AC3E}">
        <p14:creationId xmlns:p14="http://schemas.microsoft.com/office/powerpoint/2010/main" val="3319884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27D62E4-CAAD-4135-90A3-5797FCEDF21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5368162"/>
            <a:ext cx="9144000" cy="1554412"/>
          </a:xfrm>
          <a:prstGeom prst="rect">
            <a:avLst/>
          </a:prstGeom>
        </p:spPr>
      </p:pic>
      <p:sp>
        <p:nvSpPr>
          <p:cNvPr id="6" name="TextBox 5"/>
          <p:cNvSpPr txBox="1"/>
          <p:nvPr/>
        </p:nvSpPr>
        <p:spPr>
          <a:xfrm>
            <a:off x="914400" y="152400"/>
            <a:ext cx="7128965" cy="646331"/>
          </a:xfrm>
          <a:prstGeom prst="rect">
            <a:avLst/>
          </a:prstGeom>
          <a:noFill/>
        </p:spPr>
        <p:txBody>
          <a:bodyPr wrap="square" rtlCol="0">
            <a:spAutoFit/>
          </a:bodyPr>
          <a:lstStyle/>
          <a:p>
            <a:r>
              <a:rPr lang="en-US" sz="3600" dirty="0">
                <a:solidFill>
                  <a:srgbClr val="1F497D"/>
                </a:solidFill>
                <a:latin typeface="+mj-lt"/>
                <a:ea typeface="SimSun" pitchFamily="2" charset="-122"/>
                <a:cs typeface="Cochin"/>
              </a:rPr>
              <a:t>Hardware Abstraction Layer (HAL)</a:t>
            </a:r>
            <a:endParaRPr lang="en-US" sz="3600" dirty="0">
              <a:solidFill>
                <a:srgbClr val="1F497D"/>
              </a:solidFill>
              <a:latin typeface="+mj-lt"/>
              <a:cs typeface="Cochin"/>
            </a:endParaRPr>
          </a:p>
        </p:txBody>
      </p:sp>
      <p:cxnSp>
        <p:nvCxnSpPr>
          <p:cNvPr id="15" name="Straight Connector 14"/>
          <p:cNvCxnSpPr/>
          <p:nvPr/>
        </p:nvCxnSpPr>
        <p:spPr>
          <a:xfrm>
            <a:off x="914400" y="838200"/>
            <a:ext cx="4267200" cy="0"/>
          </a:xfrm>
          <a:prstGeom prst="line">
            <a:avLst/>
          </a:prstGeom>
          <a:ln w="6350" cap="flat" cmpd="sng">
            <a:solidFill>
              <a:schemeClr val="tx2"/>
            </a:solidFill>
            <a:miter lim="800000"/>
          </a:ln>
          <a:scene3d>
            <a:camera prst="orthographicFront"/>
            <a:lightRig rig="soft" dir="t"/>
          </a:scene3d>
          <a:sp3d extrusionH="38100" contourW="6350" prstMaterial="matte">
            <a:extrusionClr>
              <a:schemeClr val="tx2"/>
            </a:extrusionClr>
            <a:contourClr>
              <a:schemeClr val="accent3">
                <a:lumMod val="50000"/>
              </a:schemeClr>
            </a:contourClr>
          </a:sp3d>
        </p:spPr>
        <p:style>
          <a:lnRef idx="2">
            <a:schemeClr val="accent1"/>
          </a:lnRef>
          <a:fillRef idx="0">
            <a:schemeClr val="accent1"/>
          </a:fillRef>
          <a:effectRef idx="1">
            <a:schemeClr val="accent1"/>
          </a:effectRef>
          <a:fontRef idx="minor">
            <a:schemeClr val="tx1"/>
          </a:fontRef>
        </p:style>
      </p:cxnSp>
      <p:sp>
        <p:nvSpPr>
          <p:cNvPr id="2" name="Slide Number Placeholder 1"/>
          <p:cNvSpPr>
            <a:spLocks noGrp="1"/>
          </p:cNvSpPr>
          <p:nvPr>
            <p:ph type="sldNum" sz="quarter" idx="12"/>
          </p:nvPr>
        </p:nvSpPr>
        <p:spPr>
          <a:xfrm>
            <a:off x="6457950" y="6356351"/>
            <a:ext cx="2057400" cy="365125"/>
          </a:xfrm>
        </p:spPr>
        <p:txBody>
          <a:bodyPr/>
          <a:lstStyle/>
          <a:p>
            <a:fld id="{B2FA7B58-29C7-442E-9CB1-BCE3F689B466}" type="slidenum">
              <a:rPr lang="en-US" smtClean="0"/>
              <a:pPr/>
              <a:t>24</a:t>
            </a:fld>
            <a:endParaRPr lang="en-US" dirty="0"/>
          </a:p>
        </p:txBody>
      </p:sp>
      <p:sp>
        <p:nvSpPr>
          <p:cNvPr id="7" name="TextBox 6">
            <a:extLst>
              <a:ext uri="{FF2B5EF4-FFF2-40B4-BE49-F238E27FC236}">
                <a16:creationId xmlns:a16="http://schemas.microsoft.com/office/drawing/2014/main" id="{6DD8F000-E499-4D20-B792-550F5310D46B}"/>
              </a:ext>
            </a:extLst>
          </p:cNvPr>
          <p:cNvSpPr txBox="1"/>
          <p:nvPr/>
        </p:nvSpPr>
        <p:spPr>
          <a:xfrm>
            <a:off x="609600" y="1219200"/>
            <a:ext cx="8305800" cy="4196277"/>
          </a:xfrm>
          <a:prstGeom prst="rect">
            <a:avLst/>
          </a:prstGeom>
          <a:noFill/>
        </p:spPr>
        <p:txBody>
          <a:bodyPr wrap="square" rtlCol="0">
            <a:spAutoFit/>
          </a:bodyPr>
          <a:lstStyle>
            <a:defPPr>
              <a:defRPr lang="en-US"/>
            </a:defPPr>
            <a:lvl1pPr marL="285750" indent="-285750" algn="just">
              <a:lnSpc>
                <a:spcPct val="130000"/>
              </a:lnSpc>
              <a:buClr>
                <a:schemeClr val="accent3"/>
              </a:buClr>
              <a:buSzPct val="80000"/>
              <a:buFont typeface="Wingdings" charset="2"/>
              <a:buChar char="q"/>
              <a:defRPr sz="2600">
                <a:solidFill>
                  <a:srgbClr val="000000"/>
                </a:solidFill>
                <a:ea typeface="SimSun" pitchFamily="2" charset="-122"/>
              </a:defRPr>
            </a:lvl1pPr>
          </a:lstStyle>
          <a:p>
            <a:r>
              <a:rPr lang="en-US" sz="2300" b="0" i="0" dirty="0">
                <a:solidFill>
                  <a:srgbClr val="202124"/>
                </a:solidFill>
                <a:effectLst/>
              </a:rPr>
              <a:t>The </a:t>
            </a:r>
            <a:r>
              <a:rPr lang="en-US" sz="2300" b="0" i="0" dirty="0">
                <a:effectLst/>
                <a:hlinkClick r:id="rId4"/>
              </a:rPr>
              <a:t>hardware abstraction layer (HAL)</a:t>
            </a:r>
            <a:r>
              <a:rPr lang="en-US" sz="2300" b="0" i="0" dirty="0">
                <a:solidFill>
                  <a:srgbClr val="202124"/>
                </a:solidFill>
                <a:effectLst/>
              </a:rPr>
              <a:t> provides standard interfaces that expose device hardware capabilities to the higher-level </a:t>
            </a:r>
            <a:r>
              <a:rPr lang="en-US" sz="2300" b="0" i="0" dirty="0">
                <a:effectLst/>
                <a:hlinkClick r:id="rId5"/>
              </a:rPr>
              <a:t>Java API framework</a:t>
            </a:r>
            <a:r>
              <a:rPr lang="en-US" sz="2300" b="0" i="0" dirty="0">
                <a:solidFill>
                  <a:srgbClr val="202124"/>
                </a:solidFill>
                <a:effectLst/>
              </a:rPr>
              <a:t>. </a:t>
            </a:r>
          </a:p>
          <a:p>
            <a:r>
              <a:rPr lang="en-US" sz="2300" b="0" i="0" dirty="0">
                <a:solidFill>
                  <a:srgbClr val="202124"/>
                </a:solidFill>
                <a:effectLst/>
              </a:rPr>
              <a:t>The HAL consists of multiple library modules, each of which implements an interface for a specific type of hardware component, such as the </a:t>
            </a:r>
            <a:r>
              <a:rPr lang="en-US" sz="2300" b="0" i="0" dirty="0">
                <a:effectLst/>
                <a:hlinkClick r:id="rId6"/>
              </a:rPr>
              <a:t>camera</a:t>
            </a:r>
            <a:r>
              <a:rPr lang="en-US" sz="2300" b="0" i="0" dirty="0">
                <a:solidFill>
                  <a:srgbClr val="202124"/>
                </a:solidFill>
                <a:effectLst/>
              </a:rPr>
              <a:t> or </a:t>
            </a:r>
            <a:r>
              <a:rPr lang="en-US" sz="2300" b="0" i="0" dirty="0" err="1">
                <a:effectLst/>
                <a:hlinkClick r:id="rId7"/>
              </a:rPr>
              <a:t>bluetooth</a:t>
            </a:r>
            <a:r>
              <a:rPr lang="en-US" sz="2300" b="0" i="0" dirty="0">
                <a:solidFill>
                  <a:srgbClr val="202124"/>
                </a:solidFill>
                <a:effectLst/>
              </a:rPr>
              <a:t> module. When a framework API makes a call to access device hardware, the Android system loads the library module for that hardware component.</a:t>
            </a:r>
            <a:endParaRPr lang="en-US" sz="2300" dirty="0"/>
          </a:p>
        </p:txBody>
      </p:sp>
    </p:spTree>
    <p:extLst>
      <p:ext uri="{BB962C8B-B14F-4D97-AF65-F5344CB8AC3E}">
        <p14:creationId xmlns:p14="http://schemas.microsoft.com/office/powerpoint/2010/main" val="10065697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27D62E4-CAAD-4135-90A3-5797FCEDF21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1447800"/>
            <a:ext cx="9144000" cy="4908954"/>
          </a:xfrm>
          <a:prstGeom prst="rect">
            <a:avLst/>
          </a:prstGeom>
        </p:spPr>
      </p:pic>
      <p:sp>
        <p:nvSpPr>
          <p:cNvPr id="6" name="TextBox 5"/>
          <p:cNvSpPr txBox="1"/>
          <p:nvPr/>
        </p:nvSpPr>
        <p:spPr>
          <a:xfrm>
            <a:off x="914400" y="152400"/>
            <a:ext cx="7128965" cy="646331"/>
          </a:xfrm>
          <a:prstGeom prst="rect">
            <a:avLst/>
          </a:prstGeom>
          <a:noFill/>
        </p:spPr>
        <p:txBody>
          <a:bodyPr wrap="square" rtlCol="0">
            <a:spAutoFit/>
          </a:bodyPr>
          <a:lstStyle/>
          <a:p>
            <a:r>
              <a:rPr lang="en-US" sz="3600" dirty="0">
                <a:solidFill>
                  <a:srgbClr val="1F497D"/>
                </a:solidFill>
                <a:latin typeface="+mj-lt"/>
                <a:ea typeface="SimSun" pitchFamily="2" charset="-122"/>
                <a:cs typeface="Cochin"/>
              </a:rPr>
              <a:t>Kernel</a:t>
            </a:r>
            <a:endParaRPr lang="en-US" sz="3600" dirty="0">
              <a:solidFill>
                <a:srgbClr val="1F497D"/>
              </a:solidFill>
              <a:latin typeface="+mj-lt"/>
              <a:cs typeface="Cochin"/>
            </a:endParaRPr>
          </a:p>
        </p:txBody>
      </p:sp>
      <p:cxnSp>
        <p:nvCxnSpPr>
          <p:cNvPr id="15" name="Straight Connector 14"/>
          <p:cNvCxnSpPr/>
          <p:nvPr/>
        </p:nvCxnSpPr>
        <p:spPr>
          <a:xfrm>
            <a:off x="914400" y="838200"/>
            <a:ext cx="4267200" cy="0"/>
          </a:xfrm>
          <a:prstGeom prst="line">
            <a:avLst/>
          </a:prstGeom>
          <a:ln w="6350" cap="flat" cmpd="sng">
            <a:solidFill>
              <a:schemeClr val="tx2"/>
            </a:solidFill>
            <a:miter lim="800000"/>
          </a:ln>
          <a:scene3d>
            <a:camera prst="orthographicFront"/>
            <a:lightRig rig="soft" dir="t"/>
          </a:scene3d>
          <a:sp3d extrusionH="38100" contourW="6350" prstMaterial="matte">
            <a:extrusionClr>
              <a:schemeClr val="tx2"/>
            </a:extrusionClr>
            <a:contourClr>
              <a:schemeClr val="accent3">
                <a:lumMod val="50000"/>
              </a:schemeClr>
            </a:contourClr>
          </a:sp3d>
        </p:spPr>
        <p:style>
          <a:lnRef idx="2">
            <a:schemeClr val="accent1"/>
          </a:lnRef>
          <a:fillRef idx="0">
            <a:schemeClr val="accent1"/>
          </a:fillRef>
          <a:effectRef idx="1">
            <a:schemeClr val="accent1"/>
          </a:effectRef>
          <a:fontRef idx="minor">
            <a:schemeClr val="tx1"/>
          </a:fontRef>
        </p:style>
      </p:cxnSp>
      <p:sp>
        <p:nvSpPr>
          <p:cNvPr id="2" name="Slide Number Placeholder 1"/>
          <p:cNvSpPr>
            <a:spLocks noGrp="1"/>
          </p:cNvSpPr>
          <p:nvPr>
            <p:ph type="sldNum" sz="quarter" idx="12"/>
          </p:nvPr>
        </p:nvSpPr>
        <p:spPr>
          <a:xfrm>
            <a:off x="6457950" y="6356351"/>
            <a:ext cx="2057400" cy="365125"/>
          </a:xfrm>
        </p:spPr>
        <p:txBody>
          <a:bodyPr/>
          <a:lstStyle/>
          <a:p>
            <a:fld id="{B2FA7B58-29C7-442E-9CB1-BCE3F689B466}" type="slidenum">
              <a:rPr lang="en-US" smtClean="0"/>
              <a:pPr/>
              <a:t>25</a:t>
            </a:fld>
            <a:endParaRPr lang="en-US" dirty="0"/>
          </a:p>
        </p:txBody>
      </p:sp>
    </p:spTree>
    <p:extLst>
      <p:ext uri="{BB962C8B-B14F-4D97-AF65-F5344CB8AC3E}">
        <p14:creationId xmlns:p14="http://schemas.microsoft.com/office/powerpoint/2010/main" val="27793089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14400" y="152400"/>
            <a:ext cx="7128965" cy="646331"/>
          </a:xfrm>
          <a:prstGeom prst="rect">
            <a:avLst/>
          </a:prstGeom>
          <a:noFill/>
        </p:spPr>
        <p:txBody>
          <a:bodyPr wrap="square" rtlCol="0">
            <a:spAutoFit/>
          </a:bodyPr>
          <a:lstStyle/>
          <a:p>
            <a:r>
              <a:rPr lang="en-US" sz="3600" dirty="0">
                <a:solidFill>
                  <a:srgbClr val="1F497D"/>
                </a:solidFill>
                <a:latin typeface="+mj-lt"/>
                <a:ea typeface="SimSun" pitchFamily="2" charset="-122"/>
                <a:cs typeface="Cochin"/>
              </a:rPr>
              <a:t>Kernel</a:t>
            </a:r>
            <a:endParaRPr lang="en-US" sz="3600" dirty="0">
              <a:solidFill>
                <a:srgbClr val="1F497D"/>
              </a:solidFill>
              <a:latin typeface="+mj-lt"/>
              <a:cs typeface="Cochin"/>
            </a:endParaRPr>
          </a:p>
        </p:txBody>
      </p:sp>
      <p:cxnSp>
        <p:nvCxnSpPr>
          <p:cNvPr id="15" name="Straight Connector 14"/>
          <p:cNvCxnSpPr/>
          <p:nvPr/>
        </p:nvCxnSpPr>
        <p:spPr>
          <a:xfrm>
            <a:off x="914400" y="838200"/>
            <a:ext cx="4267200" cy="0"/>
          </a:xfrm>
          <a:prstGeom prst="line">
            <a:avLst/>
          </a:prstGeom>
          <a:ln w="6350" cap="flat" cmpd="sng">
            <a:solidFill>
              <a:schemeClr val="tx2"/>
            </a:solidFill>
            <a:miter lim="800000"/>
          </a:ln>
          <a:scene3d>
            <a:camera prst="orthographicFront"/>
            <a:lightRig rig="soft" dir="t"/>
          </a:scene3d>
          <a:sp3d extrusionH="38100" contourW="6350" prstMaterial="matte">
            <a:extrusionClr>
              <a:schemeClr val="tx2"/>
            </a:extrusionClr>
            <a:contourClr>
              <a:schemeClr val="accent3">
                <a:lumMod val="50000"/>
              </a:schemeClr>
            </a:contourClr>
          </a:sp3d>
        </p:spPr>
        <p:style>
          <a:lnRef idx="2">
            <a:schemeClr val="accent1"/>
          </a:lnRef>
          <a:fillRef idx="0">
            <a:schemeClr val="accent1"/>
          </a:fillRef>
          <a:effectRef idx="1">
            <a:schemeClr val="accent1"/>
          </a:effectRef>
          <a:fontRef idx="minor">
            <a:schemeClr val="tx1"/>
          </a:fontRef>
        </p:style>
      </p:cxnSp>
      <p:sp>
        <p:nvSpPr>
          <p:cNvPr id="2" name="Slide Number Placeholder 1"/>
          <p:cNvSpPr>
            <a:spLocks noGrp="1"/>
          </p:cNvSpPr>
          <p:nvPr>
            <p:ph type="sldNum" sz="quarter" idx="12"/>
          </p:nvPr>
        </p:nvSpPr>
        <p:spPr>
          <a:xfrm>
            <a:off x="6457950" y="6356351"/>
            <a:ext cx="2057400" cy="365125"/>
          </a:xfrm>
        </p:spPr>
        <p:txBody>
          <a:bodyPr/>
          <a:lstStyle/>
          <a:p>
            <a:fld id="{B2FA7B58-29C7-442E-9CB1-BCE3F689B466}" type="slidenum">
              <a:rPr lang="en-US" smtClean="0"/>
              <a:pPr/>
              <a:t>26</a:t>
            </a:fld>
            <a:endParaRPr lang="en-US" dirty="0"/>
          </a:p>
        </p:txBody>
      </p:sp>
      <p:sp>
        <p:nvSpPr>
          <p:cNvPr id="7" name="TextBox 6">
            <a:extLst>
              <a:ext uri="{FF2B5EF4-FFF2-40B4-BE49-F238E27FC236}">
                <a16:creationId xmlns:a16="http://schemas.microsoft.com/office/drawing/2014/main" id="{6DD8F000-E499-4D20-B792-550F5310D46B}"/>
              </a:ext>
            </a:extLst>
          </p:cNvPr>
          <p:cNvSpPr txBox="1"/>
          <p:nvPr/>
        </p:nvSpPr>
        <p:spPr>
          <a:xfrm>
            <a:off x="609600" y="1219200"/>
            <a:ext cx="8229600" cy="3562194"/>
          </a:xfrm>
          <a:prstGeom prst="rect">
            <a:avLst/>
          </a:prstGeom>
          <a:noFill/>
        </p:spPr>
        <p:txBody>
          <a:bodyPr wrap="square" rtlCol="0">
            <a:spAutoFit/>
          </a:bodyPr>
          <a:lstStyle>
            <a:defPPr>
              <a:defRPr lang="en-US"/>
            </a:defPPr>
            <a:lvl1pPr marL="285750" indent="-285750" algn="just">
              <a:lnSpc>
                <a:spcPct val="130000"/>
              </a:lnSpc>
              <a:buClr>
                <a:schemeClr val="accent3"/>
              </a:buClr>
              <a:buSzPct val="80000"/>
              <a:buFont typeface="Wingdings" charset="2"/>
              <a:buChar char="q"/>
              <a:defRPr sz="2600">
                <a:solidFill>
                  <a:srgbClr val="000000"/>
                </a:solidFill>
                <a:ea typeface="SimSun" pitchFamily="2" charset="-122"/>
              </a:defRPr>
            </a:lvl1pPr>
          </a:lstStyle>
          <a:p>
            <a:pPr algn="l"/>
            <a:r>
              <a:rPr lang="en-US" sz="2400" b="0" i="0" dirty="0">
                <a:solidFill>
                  <a:srgbClr val="202124"/>
                </a:solidFill>
                <a:effectLst/>
              </a:rPr>
              <a:t>The foundation of the Android platform is the Linux kernel.</a:t>
            </a:r>
          </a:p>
          <a:p>
            <a:pPr lvl="1"/>
            <a:r>
              <a:rPr lang="en-US" sz="1600" b="0" i="0" dirty="0">
                <a:solidFill>
                  <a:srgbClr val="202124"/>
                </a:solidFill>
                <a:effectLst/>
              </a:rPr>
              <a:t>- </a:t>
            </a:r>
            <a:r>
              <a:rPr lang="en-US" sz="2400" b="0" i="0" dirty="0">
                <a:solidFill>
                  <a:srgbClr val="202124"/>
                </a:solidFill>
                <a:effectLst/>
              </a:rPr>
              <a:t>For example, </a:t>
            </a:r>
            <a:r>
              <a:rPr lang="en-US" sz="2400" b="0" i="0" dirty="0">
                <a:solidFill>
                  <a:srgbClr val="202124"/>
                </a:solidFill>
                <a:effectLst/>
                <a:hlinkClick r:id="rId3"/>
              </a:rPr>
              <a:t>the Android Runtime (ART)</a:t>
            </a:r>
            <a:r>
              <a:rPr lang="en-US" sz="2400" b="0" i="0" dirty="0">
                <a:solidFill>
                  <a:srgbClr val="202124"/>
                </a:solidFill>
                <a:effectLst/>
              </a:rPr>
              <a:t> relies on the Linux kernel for underlying functionalities such as threading and low-level memory management.</a:t>
            </a:r>
          </a:p>
          <a:p>
            <a:pPr algn="l"/>
            <a:endParaRPr lang="en-US" sz="2400" b="0" i="0" dirty="0">
              <a:solidFill>
                <a:srgbClr val="202124"/>
              </a:solidFill>
              <a:effectLst/>
            </a:endParaRPr>
          </a:p>
          <a:p>
            <a:pPr algn="l"/>
            <a:r>
              <a:rPr lang="en-US" sz="2400" b="0" i="0" dirty="0">
                <a:solidFill>
                  <a:srgbClr val="202124"/>
                </a:solidFill>
                <a:effectLst/>
              </a:rPr>
              <a:t>Using a Linux kernel allows Android to take advantage of </a:t>
            </a:r>
            <a:r>
              <a:rPr lang="en-US" sz="2400" b="0" i="0" dirty="0">
                <a:solidFill>
                  <a:srgbClr val="202124"/>
                </a:solidFill>
                <a:effectLst/>
                <a:hlinkClick r:id="rId4"/>
              </a:rPr>
              <a:t>key security features</a:t>
            </a:r>
            <a:r>
              <a:rPr lang="en-US" sz="2400" b="0" i="0" dirty="0">
                <a:solidFill>
                  <a:srgbClr val="202124"/>
                </a:solidFill>
                <a:effectLst/>
              </a:rPr>
              <a:t> and allows device manufacturers to develop hardware drivers for a well-known kernel.</a:t>
            </a:r>
          </a:p>
        </p:txBody>
      </p:sp>
    </p:spTree>
    <p:extLst>
      <p:ext uri="{BB962C8B-B14F-4D97-AF65-F5344CB8AC3E}">
        <p14:creationId xmlns:p14="http://schemas.microsoft.com/office/powerpoint/2010/main" val="40048562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14400" y="756249"/>
            <a:ext cx="7128965" cy="646331"/>
          </a:xfrm>
          <a:prstGeom prst="rect">
            <a:avLst/>
          </a:prstGeom>
          <a:noFill/>
        </p:spPr>
        <p:txBody>
          <a:bodyPr wrap="square" rtlCol="0">
            <a:spAutoFit/>
          </a:bodyPr>
          <a:lstStyle/>
          <a:p>
            <a:r>
              <a:rPr lang="en-US" altLang="zh-CN" sz="3600" dirty="0">
                <a:solidFill>
                  <a:srgbClr val="1F497D"/>
                </a:solidFill>
                <a:latin typeface="+mj-lt"/>
                <a:ea typeface="SimSun" pitchFamily="2" charset="-122"/>
              </a:rPr>
              <a:t>Android Features</a:t>
            </a:r>
            <a:endParaRPr lang="en-US" sz="3600" dirty="0">
              <a:solidFill>
                <a:srgbClr val="1F497D"/>
              </a:solidFill>
              <a:latin typeface="+mj-lt"/>
              <a:cs typeface="Cochin"/>
            </a:endParaRPr>
          </a:p>
        </p:txBody>
      </p:sp>
      <p:pic>
        <p:nvPicPr>
          <p:cNvPr id="13" name="Picture 12"/>
          <p:cNvPicPr>
            <a:picLocks noChangeAspect="1"/>
          </p:cNvPicPr>
          <p:nvPr/>
        </p:nvPicPr>
        <p:blipFill>
          <a:blip r:embed="rId2" cstate="print"/>
          <a:stretch>
            <a:fillRect/>
          </a:stretch>
        </p:blipFill>
        <p:spPr>
          <a:xfrm>
            <a:off x="2743200" y="4800600"/>
            <a:ext cx="3352800" cy="609600"/>
          </a:xfrm>
          <a:prstGeom prst="rect">
            <a:avLst/>
          </a:prstGeom>
        </p:spPr>
      </p:pic>
      <p:cxnSp>
        <p:nvCxnSpPr>
          <p:cNvPr id="15" name="Straight Connector 14"/>
          <p:cNvCxnSpPr/>
          <p:nvPr/>
        </p:nvCxnSpPr>
        <p:spPr>
          <a:xfrm>
            <a:off x="914400" y="1432310"/>
            <a:ext cx="4267200" cy="0"/>
          </a:xfrm>
          <a:prstGeom prst="line">
            <a:avLst/>
          </a:prstGeom>
          <a:ln w="6350" cap="flat" cmpd="sng">
            <a:solidFill>
              <a:schemeClr val="tx2"/>
            </a:solidFill>
            <a:miter lim="800000"/>
          </a:ln>
          <a:scene3d>
            <a:camera prst="orthographicFront"/>
            <a:lightRig rig="soft" dir="t"/>
          </a:scene3d>
          <a:sp3d extrusionH="38100" contourW="6350" prstMaterial="matte">
            <a:extrusionClr>
              <a:schemeClr val="tx2"/>
            </a:extrusionClr>
            <a:contourClr>
              <a:schemeClr val="accent3">
                <a:lumMod val="50000"/>
              </a:schemeClr>
            </a:contourClr>
          </a:sp3d>
        </p:spPr>
        <p:style>
          <a:lnRef idx="2">
            <a:schemeClr val="accent1"/>
          </a:lnRef>
          <a:fillRef idx="0">
            <a:schemeClr val="accent1"/>
          </a:fillRef>
          <a:effectRef idx="1">
            <a:schemeClr val="accent1"/>
          </a:effectRef>
          <a:fontRef idx="minor">
            <a:schemeClr val="tx1"/>
          </a:fontRef>
        </p:style>
      </p:cxnSp>
      <p:sp>
        <p:nvSpPr>
          <p:cNvPr id="2" name="Slide Number Placeholder 1"/>
          <p:cNvSpPr>
            <a:spLocks noGrp="1"/>
          </p:cNvSpPr>
          <p:nvPr>
            <p:ph type="sldNum" sz="quarter" idx="12"/>
          </p:nvPr>
        </p:nvSpPr>
        <p:spPr>
          <a:xfrm>
            <a:off x="6457950" y="6356351"/>
            <a:ext cx="2057400" cy="365125"/>
          </a:xfrm>
        </p:spPr>
        <p:txBody>
          <a:bodyPr/>
          <a:lstStyle/>
          <a:p>
            <a:fld id="{B2FA7B58-29C7-442E-9CB1-BCE3F689B466}" type="slidenum">
              <a:rPr lang="en-US" smtClean="0"/>
              <a:pPr/>
              <a:t>27</a:t>
            </a:fld>
            <a:endParaRPr lang="en-US" dirty="0"/>
          </a:p>
        </p:txBody>
      </p:sp>
      <p:sp>
        <p:nvSpPr>
          <p:cNvPr id="14" name="TextBox 13"/>
          <p:cNvSpPr txBox="1"/>
          <p:nvPr/>
        </p:nvSpPr>
        <p:spPr>
          <a:xfrm>
            <a:off x="945756" y="1649440"/>
            <a:ext cx="7162800" cy="3691267"/>
          </a:xfrm>
          <a:prstGeom prst="rect">
            <a:avLst/>
          </a:prstGeom>
          <a:noFill/>
        </p:spPr>
        <p:txBody>
          <a:bodyPr wrap="square" rtlCol="0">
            <a:spAutoFit/>
          </a:bodyPr>
          <a:lstStyle/>
          <a:p>
            <a:pPr marL="285750" indent="-285750">
              <a:lnSpc>
                <a:spcPct val="130000"/>
              </a:lnSpc>
              <a:buClr>
                <a:schemeClr val="accent3"/>
              </a:buClr>
              <a:buSzPct val="80000"/>
              <a:buFont typeface="Wingdings" charset="2"/>
              <a:buChar char="q"/>
            </a:pPr>
            <a:r>
              <a:rPr lang="en-US" altLang="zh-CN" sz="2600" dirty="0">
                <a:solidFill>
                  <a:srgbClr val="000000"/>
                </a:solidFill>
                <a:ea typeface="SimSun" pitchFamily="2" charset="-122"/>
              </a:rPr>
              <a:t>Application framework enabling </a:t>
            </a:r>
            <a:r>
              <a:rPr lang="en-US" altLang="zh-CN" sz="2600" b="1" dirty="0">
                <a:solidFill>
                  <a:srgbClr val="000000"/>
                </a:solidFill>
                <a:ea typeface="SimSun" pitchFamily="2" charset="-122"/>
              </a:rPr>
              <a:t>reuse</a:t>
            </a:r>
            <a:r>
              <a:rPr lang="en-US" altLang="zh-CN" sz="2600" dirty="0">
                <a:solidFill>
                  <a:srgbClr val="000000"/>
                </a:solidFill>
                <a:ea typeface="SimSun" pitchFamily="2" charset="-122"/>
              </a:rPr>
              <a:t> and </a:t>
            </a:r>
            <a:r>
              <a:rPr lang="en-US" altLang="zh-CN" sz="2600" b="1" dirty="0">
                <a:solidFill>
                  <a:srgbClr val="000000"/>
                </a:solidFill>
                <a:ea typeface="SimSun" pitchFamily="2" charset="-122"/>
              </a:rPr>
              <a:t>replacement</a:t>
            </a:r>
            <a:r>
              <a:rPr lang="en-US" altLang="zh-CN" sz="2600" dirty="0">
                <a:solidFill>
                  <a:srgbClr val="000000"/>
                </a:solidFill>
                <a:ea typeface="SimSun" pitchFamily="2" charset="-122"/>
              </a:rPr>
              <a:t> of components</a:t>
            </a:r>
          </a:p>
          <a:p>
            <a:pPr marL="285750" indent="-285750">
              <a:lnSpc>
                <a:spcPct val="130000"/>
              </a:lnSpc>
              <a:buClr>
                <a:schemeClr val="accent3"/>
              </a:buClr>
              <a:buSzPct val="80000"/>
              <a:buFont typeface="Wingdings" charset="2"/>
              <a:buChar char="q"/>
            </a:pPr>
            <a:r>
              <a:rPr lang="en-US" altLang="zh-CN" sz="2600" dirty="0">
                <a:solidFill>
                  <a:srgbClr val="000000"/>
                </a:solidFill>
                <a:ea typeface="SimSun" pitchFamily="2" charset="-122"/>
              </a:rPr>
              <a:t>Optimized Java virtual machine: </a:t>
            </a:r>
            <a:r>
              <a:rPr lang="en-US" altLang="zh-CN" sz="2600" b="1" dirty="0">
                <a:solidFill>
                  <a:srgbClr val="000000"/>
                </a:solidFill>
                <a:ea typeface="SimSun" pitchFamily="2" charset="-122"/>
              </a:rPr>
              <a:t>Dalvik</a:t>
            </a:r>
          </a:p>
          <a:p>
            <a:pPr marL="285750" indent="-285750">
              <a:lnSpc>
                <a:spcPct val="130000"/>
              </a:lnSpc>
              <a:buClr>
                <a:schemeClr val="accent3"/>
              </a:buClr>
              <a:buSzPct val="80000"/>
              <a:buFont typeface="Wingdings" charset="2"/>
              <a:buChar char="q"/>
            </a:pPr>
            <a:r>
              <a:rPr lang="en-US" altLang="zh-CN" sz="2600" dirty="0">
                <a:solidFill>
                  <a:srgbClr val="000000"/>
                </a:solidFill>
                <a:ea typeface="SimSun" pitchFamily="2" charset="-122"/>
              </a:rPr>
              <a:t>Optimized Graphics Processing, supporting 2D</a:t>
            </a:r>
            <a:r>
              <a:rPr lang="zh-CN" altLang="en-US" sz="2600" dirty="0">
                <a:solidFill>
                  <a:srgbClr val="000000"/>
                </a:solidFill>
                <a:ea typeface="SimSun" pitchFamily="2" charset="-122"/>
              </a:rPr>
              <a:t> </a:t>
            </a:r>
            <a:r>
              <a:rPr lang="en-US" altLang="zh-CN" sz="2600" dirty="0">
                <a:solidFill>
                  <a:srgbClr val="000000"/>
                </a:solidFill>
                <a:ea typeface="SimSun" pitchFamily="2" charset="-122"/>
              </a:rPr>
              <a:t>and 3D graphics (OpenGL ES 1.0 )</a:t>
            </a:r>
          </a:p>
          <a:p>
            <a:pPr marL="285750" indent="-285750">
              <a:lnSpc>
                <a:spcPct val="130000"/>
              </a:lnSpc>
              <a:buClr>
                <a:schemeClr val="accent3"/>
              </a:buClr>
              <a:buSzPct val="80000"/>
              <a:buFont typeface="Wingdings" charset="2"/>
              <a:buChar char="q"/>
            </a:pPr>
            <a:r>
              <a:rPr lang="en-US" altLang="zh-CN" sz="2600" dirty="0">
                <a:solidFill>
                  <a:srgbClr val="000000"/>
                </a:solidFill>
                <a:ea typeface="SimSun" pitchFamily="2" charset="-122"/>
              </a:rPr>
              <a:t>Integrated open source web browser: </a:t>
            </a:r>
            <a:r>
              <a:rPr lang="en-US" altLang="zh-CN" sz="2600" b="1" dirty="0">
                <a:solidFill>
                  <a:srgbClr val="000000"/>
                </a:solidFill>
                <a:ea typeface="SimSun" pitchFamily="2" charset="-122"/>
              </a:rPr>
              <a:t>WebKit</a:t>
            </a:r>
          </a:p>
          <a:p>
            <a:pPr marL="285750" indent="-285750">
              <a:lnSpc>
                <a:spcPct val="130000"/>
              </a:lnSpc>
              <a:buClr>
                <a:schemeClr val="accent3"/>
              </a:buClr>
              <a:buSzPct val="80000"/>
              <a:buFont typeface="Wingdings" charset="2"/>
              <a:buChar char="q"/>
            </a:pPr>
            <a:r>
              <a:rPr lang="en-US" altLang="zh-CN" sz="2600" b="1" dirty="0">
                <a:solidFill>
                  <a:srgbClr val="000000"/>
                </a:solidFill>
                <a:ea typeface="SimSun" pitchFamily="2" charset="-122"/>
              </a:rPr>
              <a:t>SQLite</a:t>
            </a:r>
            <a:r>
              <a:rPr lang="zh-CN" altLang="en-US" sz="2600" dirty="0">
                <a:solidFill>
                  <a:srgbClr val="000000"/>
                </a:solidFill>
                <a:ea typeface="SimSun" pitchFamily="2" charset="-122"/>
              </a:rPr>
              <a:t> </a:t>
            </a:r>
            <a:r>
              <a:rPr lang="en-US" altLang="zh-CN" sz="2600" dirty="0">
                <a:solidFill>
                  <a:srgbClr val="000000"/>
                </a:solidFill>
                <a:ea typeface="SimSun" pitchFamily="2" charset="-122"/>
              </a:rPr>
              <a:t>for structured data storage</a:t>
            </a:r>
            <a:endParaRPr lang="zh-CN" altLang="en-US" sz="2600" dirty="0">
              <a:solidFill>
                <a:srgbClr val="000000"/>
              </a:solidFill>
              <a:ea typeface="SimSun" pitchFamily="2" charset="-122"/>
            </a:endParaRPr>
          </a:p>
        </p:txBody>
      </p:sp>
    </p:spTree>
    <p:extLst>
      <p:ext uri="{BB962C8B-B14F-4D97-AF65-F5344CB8AC3E}">
        <p14:creationId xmlns:p14="http://schemas.microsoft.com/office/powerpoint/2010/main" val="18676100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14400" y="756249"/>
            <a:ext cx="7128965" cy="646331"/>
          </a:xfrm>
          <a:prstGeom prst="rect">
            <a:avLst/>
          </a:prstGeom>
          <a:noFill/>
        </p:spPr>
        <p:txBody>
          <a:bodyPr wrap="square" rtlCol="0">
            <a:spAutoFit/>
          </a:bodyPr>
          <a:lstStyle/>
          <a:p>
            <a:r>
              <a:rPr lang="en-US" altLang="zh-CN" sz="3600" dirty="0">
                <a:solidFill>
                  <a:srgbClr val="1F497D"/>
                </a:solidFill>
                <a:latin typeface="+mj-lt"/>
                <a:ea typeface="SimSun" pitchFamily="2" charset="-122"/>
              </a:rPr>
              <a:t>Android Features (2)</a:t>
            </a:r>
            <a:endParaRPr lang="en-US" sz="3600" dirty="0">
              <a:solidFill>
                <a:srgbClr val="1F497D"/>
              </a:solidFill>
              <a:latin typeface="+mj-lt"/>
              <a:cs typeface="Cochin"/>
            </a:endParaRPr>
          </a:p>
        </p:txBody>
      </p:sp>
      <p:pic>
        <p:nvPicPr>
          <p:cNvPr id="13" name="Picture 12"/>
          <p:cNvPicPr>
            <a:picLocks noChangeAspect="1"/>
          </p:cNvPicPr>
          <p:nvPr/>
        </p:nvPicPr>
        <p:blipFill>
          <a:blip r:embed="rId3" cstate="print"/>
          <a:stretch>
            <a:fillRect/>
          </a:stretch>
        </p:blipFill>
        <p:spPr>
          <a:xfrm>
            <a:off x="2743200" y="4800600"/>
            <a:ext cx="3352800" cy="609600"/>
          </a:xfrm>
          <a:prstGeom prst="rect">
            <a:avLst/>
          </a:prstGeom>
        </p:spPr>
      </p:pic>
      <p:cxnSp>
        <p:nvCxnSpPr>
          <p:cNvPr id="15" name="Straight Connector 14"/>
          <p:cNvCxnSpPr/>
          <p:nvPr/>
        </p:nvCxnSpPr>
        <p:spPr>
          <a:xfrm>
            <a:off x="914400" y="1432310"/>
            <a:ext cx="4267200" cy="0"/>
          </a:xfrm>
          <a:prstGeom prst="line">
            <a:avLst/>
          </a:prstGeom>
          <a:ln w="6350" cap="flat" cmpd="sng">
            <a:solidFill>
              <a:schemeClr val="tx2"/>
            </a:solidFill>
            <a:miter lim="800000"/>
          </a:ln>
          <a:scene3d>
            <a:camera prst="orthographicFront"/>
            <a:lightRig rig="soft" dir="t"/>
          </a:scene3d>
          <a:sp3d extrusionH="38100" contourW="6350" prstMaterial="matte">
            <a:extrusionClr>
              <a:schemeClr val="tx2"/>
            </a:extrusionClr>
            <a:contourClr>
              <a:schemeClr val="accent3">
                <a:lumMod val="50000"/>
              </a:schemeClr>
            </a:contourClr>
          </a:sp3d>
        </p:spPr>
        <p:style>
          <a:lnRef idx="2">
            <a:schemeClr val="accent1"/>
          </a:lnRef>
          <a:fillRef idx="0">
            <a:schemeClr val="accent1"/>
          </a:fillRef>
          <a:effectRef idx="1">
            <a:schemeClr val="accent1"/>
          </a:effectRef>
          <a:fontRef idx="minor">
            <a:schemeClr val="tx1"/>
          </a:fontRef>
        </p:style>
      </p:cxnSp>
      <p:sp>
        <p:nvSpPr>
          <p:cNvPr id="2" name="Slide Number Placeholder 1"/>
          <p:cNvSpPr>
            <a:spLocks noGrp="1"/>
          </p:cNvSpPr>
          <p:nvPr>
            <p:ph type="sldNum" sz="quarter" idx="12"/>
          </p:nvPr>
        </p:nvSpPr>
        <p:spPr>
          <a:xfrm>
            <a:off x="6457950" y="6356351"/>
            <a:ext cx="2057400" cy="365125"/>
          </a:xfrm>
        </p:spPr>
        <p:txBody>
          <a:bodyPr/>
          <a:lstStyle/>
          <a:p>
            <a:fld id="{B2FA7B58-29C7-442E-9CB1-BCE3F689B466}" type="slidenum">
              <a:rPr lang="en-US" smtClean="0"/>
              <a:pPr/>
              <a:t>28</a:t>
            </a:fld>
            <a:endParaRPr lang="en-US" dirty="0"/>
          </a:p>
        </p:txBody>
      </p:sp>
      <p:sp>
        <p:nvSpPr>
          <p:cNvPr id="14" name="TextBox 13"/>
          <p:cNvSpPr txBox="1"/>
          <p:nvPr/>
        </p:nvSpPr>
        <p:spPr>
          <a:xfrm>
            <a:off x="945756" y="1649440"/>
            <a:ext cx="7893444" cy="4731552"/>
          </a:xfrm>
          <a:prstGeom prst="rect">
            <a:avLst/>
          </a:prstGeom>
          <a:noFill/>
        </p:spPr>
        <p:txBody>
          <a:bodyPr wrap="square" rtlCol="0">
            <a:spAutoFit/>
          </a:bodyPr>
          <a:lstStyle/>
          <a:p>
            <a:pPr marL="285750" indent="-285750" algn="just">
              <a:lnSpc>
                <a:spcPct val="130000"/>
              </a:lnSpc>
              <a:buClr>
                <a:schemeClr val="accent3"/>
              </a:buClr>
              <a:buSzPct val="80000"/>
              <a:buFont typeface="Wingdings" charset="2"/>
              <a:buChar char="q"/>
            </a:pPr>
            <a:r>
              <a:rPr lang="en-US" altLang="zh-CN" sz="2600" dirty="0">
                <a:solidFill>
                  <a:srgbClr val="000000"/>
                </a:solidFill>
                <a:ea typeface="SimSun" pitchFamily="2" charset="-122"/>
              </a:rPr>
              <a:t>Multimedia capability, supporting</a:t>
            </a:r>
            <a:r>
              <a:rPr lang="zh-CN" altLang="en-US" sz="2600" dirty="0">
                <a:solidFill>
                  <a:srgbClr val="000000"/>
                </a:solidFill>
                <a:ea typeface="SimSun" pitchFamily="2" charset="-122"/>
              </a:rPr>
              <a:t> </a:t>
            </a:r>
            <a:r>
              <a:rPr lang="en-US" altLang="zh-CN" sz="2600" dirty="0">
                <a:solidFill>
                  <a:srgbClr val="000000"/>
                </a:solidFill>
                <a:ea typeface="SimSun" pitchFamily="2" charset="-122"/>
              </a:rPr>
              <a:t>varieties of audio, video and still image formats</a:t>
            </a:r>
          </a:p>
          <a:p>
            <a:pPr marL="285750" indent="-285750" algn="just">
              <a:lnSpc>
                <a:spcPct val="130000"/>
              </a:lnSpc>
              <a:buClr>
                <a:schemeClr val="accent3"/>
              </a:buClr>
              <a:buSzPct val="80000"/>
              <a:buFont typeface="Wingdings" charset="2"/>
              <a:buChar char="q"/>
            </a:pPr>
            <a:r>
              <a:rPr lang="en-US" altLang="zh-CN" sz="2600" dirty="0">
                <a:solidFill>
                  <a:srgbClr val="000000"/>
                </a:solidFill>
                <a:ea typeface="SimSun" pitchFamily="2" charset="-122"/>
              </a:rPr>
              <a:t>GSM Telephony</a:t>
            </a:r>
          </a:p>
          <a:p>
            <a:pPr marL="285750" indent="-285750" algn="just">
              <a:lnSpc>
                <a:spcPct val="130000"/>
              </a:lnSpc>
              <a:buClr>
                <a:schemeClr val="accent3"/>
              </a:buClr>
              <a:buSzPct val="80000"/>
              <a:buFont typeface="Wingdings" charset="2"/>
              <a:buChar char="q"/>
            </a:pPr>
            <a:r>
              <a:rPr lang="en-US" altLang="zh-CN" sz="2600" dirty="0">
                <a:solidFill>
                  <a:srgbClr val="000000"/>
                </a:solidFill>
                <a:ea typeface="SimSun" pitchFamily="2" charset="-122"/>
              </a:rPr>
              <a:t>Bluetooth, EDGE, 3G</a:t>
            </a:r>
            <a:r>
              <a:rPr lang="zh-CN" altLang="en-US" sz="2600" dirty="0">
                <a:solidFill>
                  <a:srgbClr val="000000"/>
                </a:solidFill>
                <a:ea typeface="SimSun" pitchFamily="2" charset="-122"/>
              </a:rPr>
              <a:t> </a:t>
            </a:r>
            <a:r>
              <a:rPr lang="en-US" altLang="zh-CN" sz="2600" dirty="0">
                <a:solidFill>
                  <a:srgbClr val="000000"/>
                </a:solidFill>
                <a:ea typeface="SimSun" pitchFamily="2" charset="-122"/>
              </a:rPr>
              <a:t>and Wi-Fi support</a:t>
            </a:r>
          </a:p>
          <a:p>
            <a:pPr marL="285750" indent="-285750" algn="just">
              <a:lnSpc>
                <a:spcPct val="130000"/>
              </a:lnSpc>
              <a:buClr>
                <a:schemeClr val="accent3"/>
              </a:buClr>
              <a:buSzPct val="80000"/>
              <a:buFont typeface="Wingdings" charset="2"/>
              <a:buChar char="q"/>
            </a:pPr>
            <a:r>
              <a:rPr lang="en-US" altLang="zh-CN" sz="2600" dirty="0">
                <a:solidFill>
                  <a:srgbClr val="000000"/>
                </a:solidFill>
                <a:ea typeface="SimSun" pitchFamily="2" charset="-122"/>
              </a:rPr>
              <a:t>Camera, GPS, compass, accelerometer and other sensors support </a:t>
            </a:r>
          </a:p>
          <a:p>
            <a:pPr marL="285750" indent="-285750" algn="just">
              <a:lnSpc>
                <a:spcPct val="130000"/>
              </a:lnSpc>
              <a:buClr>
                <a:schemeClr val="accent3"/>
              </a:buClr>
              <a:buSzPct val="80000"/>
              <a:buFont typeface="Wingdings" charset="2"/>
              <a:buChar char="q"/>
            </a:pPr>
            <a:r>
              <a:rPr lang="en-US" altLang="zh-CN" sz="2600" dirty="0">
                <a:solidFill>
                  <a:srgbClr val="000000"/>
                </a:solidFill>
                <a:ea typeface="SimSun" pitchFamily="2" charset="-122"/>
              </a:rPr>
              <a:t>Rich development environment, including an emulator, debugging tools, memory probe tools, log tools and powerful eclipse plug-ins</a:t>
            </a:r>
            <a:endParaRPr lang="zh-CN" altLang="en-US" sz="2600" dirty="0">
              <a:solidFill>
                <a:srgbClr val="000000"/>
              </a:solidFill>
              <a:ea typeface="SimSun" pitchFamily="2" charset="-122"/>
            </a:endParaRPr>
          </a:p>
        </p:txBody>
      </p:sp>
    </p:spTree>
    <p:extLst>
      <p:ext uri="{BB962C8B-B14F-4D97-AF65-F5344CB8AC3E}">
        <p14:creationId xmlns:p14="http://schemas.microsoft.com/office/powerpoint/2010/main" val="38866184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cstate="print"/>
          <a:stretch>
            <a:fillRect/>
          </a:stretch>
        </p:blipFill>
        <p:spPr>
          <a:xfrm>
            <a:off x="2743200" y="4800600"/>
            <a:ext cx="3352800" cy="609600"/>
          </a:xfrm>
          <a:prstGeom prst="rect">
            <a:avLst/>
          </a:prstGeom>
        </p:spPr>
      </p:pic>
      <p:sp>
        <p:nvSpPr>
          <p:cNvPr id="2" name="Slide Number Placeholder 1"/>
          <p:cNvSpPr>
            <a:spLocks noGrp="1"/>
          </p:cNvSpPr>
          <p:nvPr>
            <p:ph type="sldNum" sz="quarter" idx="12"/>
          </p:nvPr>
        </p:nvSpPr>
        <p:spPr>
          <a:xfrm>
            <a:off x="7642542" y="5943600"/>
            <a:ext cx="685800" cy="403536"/>
          </a:xfrm>
        </p:spPr>
        <p:txBody>
          <a:bodyPr/>
          <a:lstStyle/>
          <a:p>
            <a:pPr algn="ctr"/>
            <a:fld id="{B2FA7B58-29C7-442E-9CB1-BCE3F689B466}" type="slidenum">
              <a:rPr lang="en-US" sz="1600" smtClean="0">
                <a:solidFill>
                  <a:schemeClr val="bg1"/>
                </a:solidFill>
              </a:rPr>
              <a:pPr algn="ctr"/>
              <a:t>29</a:t>
            </a:fld>
            <a:endParaRPr lang="en-US" sz="1600" dirty="0">
              <a:solidFill>
                <a:schemeClr val="bg1"/>
              </a:solidFill>
            </a:endParaRPr>
          </a:p>
        </p:txBody>
      </p:sp>
      <p:pic>
        <p:nvPicPr>
          <p:cNvPr id="4" name="Picture 3"/>
          <p:cNvPicPr>
            <a:picLocks noChangeAspect="1"/>
          </p:cNvPicPr>
          <p:nvPr/>
        </p:nvPicPr>
        <p:blipFill>
          <a:blip r:embed="rId3" cstate="print"/>
          <a:stretch>
            <a:fillRect/>
          </a:stretch>
        </p:blipFill>
        <p:spPr>
          <a:xfrm>
            <a:off x="2286000" y="914400"/>
            <a:ext cx="4572000" cy="4572000"/>
          </a:xfrm>
          <a:prstGeom prst="rect">
            <a:avLst/>
          </a:prstGeom>
        </p:spPr>
      </p:pic>
      <p:sp>
        <p:nvSpPr>
          <p:cNvPr id="5" name="Rectangle 4"/>
          <p:cNvSpPr/>
          <p:nvPr/>
        </p:nvSpPr>
        <p:spPr>
          <a:xfrm>
            <a:off x="3429000" y="3124200"/>
            <a:ext cx="2286000" cy="923330"/>
          </a:xfrm>
          <a:prstGeom prst="rect">
            <a:avLst/>
          </a:prstGeom>
        </p:spPr>
        <p:txBody>
          <a:bodyPr wrap="square">
            <a:spAutoFit/>
          </a:bodyPr>
          <a:lstStyle/>
          <a:p>
            <a:pPr algn="ctr">
              <a:spcBef>
                <a:spcPct val="20000"/>
              </a:spcBef>
              <a:buClr>
                <a:schemeClr val="bg2"/>
              </a:buClr>
              <a:buSzPct val="75000"/>
              <a:buFont typeface="Wingdings" pitchFamily="2" charset="2"/>
              <a:buNone/>
              <a:defRPr/>
            </a:pPr>
            <a:r>
              <a:rPr lang="en-US" sz="5400" kern="0" dirty="0">
                <a:solidFill>
                  <a:srgbClr val="800000"/>
                </a:solidFill>
                <a:latin typeface="Comic Sans MS" pitchFamily="66" charset="0"/>
                <a:ea typeface="宋体" charset="-122"/>
              </a:rPr>
              <a:t>Q </a:t>
            </a:r>
            <a:r>
              <a:rPr lang="en-US" sz="2800" kern="0" dirty="0">
                <a:solidFill>
                  <a:srgbClr val="800000"/>
                </a:solidFill>
                <a:latin typeface="Comic Sans MS" pitchFamily="66" charset="0"/>
                <a:ea typeface="宋体" charset="-122"/>
              </a:rPr>
              <a:t>&amp;</a:t>
            </a:r>
            <a:r>
              <a:rPr lang="en-US" sz="5400" kern="0" dirty="0">
                <a:solidFill>
                  <a:srgbClr val="800000"/>
                </a:solidFill>
                <a:latin typeface="Comic Sans MS" pitchFamily="66" charset="0"/>
                <a:ea typeface="宋体" charset="-122"/>
              </a:rPr>
              <a:t> A</a:t>
            </a:r>
            <a:endParaRPr lang="zh-CN" altLang="en-US" sz="5400" kern="0" dirty="0">
              <a:solidFill>
                <a:srgbClr val="800000"/>
              </a:solidFill>
              <a:latin typeface="Comic Sans MS" pitchFamily="66" charset="0"/>
              <a:ea typeface="宋体" charset="-122"/>
            </a:endParaRPr>
          </a:p>
        </p:txBody>
      </p:sp>
    </p:spTree>
    <p:extLst>
      <p:ext uri="{BB962C8B-B14F-4D97-AF65-F5344CB8AC3E}">
        <p14:creationId xmlns:p14="http://schemas.microsoft.com/office/powerpoint/2010/main" val="2046638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14400" y="756249"/>
            <a:ext cx="7128965" cy="646331"/>
          </a:xfrm>
          <a:prstGeom prst="rect">
            <a:avLst/>
          </a:prstGeom>
          <a:noFill/>
        </p:spPr>
        <p:txBody>
          <a:bodyPr wrap="square" rtlCol="0">
            <a:spAutoFit/>
          </a:bodyPr>
          <a:lstStyle/>
          <a:p>
            <a:r>
              <a:rPr lang="en-US" sz="3600" dirty="0">
                <a:solidFill>
                  <a:schemeClr val="tx2"/>
                </a:solidFill>
                <a:latin typeface="+mj-lt"/>
                <a:cs typeface="Cochin"/>
              </a:rPr>
              <a:t>What is Android?</a:t>
            </a:r>
          </a:p>
        </p:txBody>
      </p:sp>
      <p:pic>
        <p:nvPicPr>
          <p:cNvPr id="13" name="Picture 12"/>
          <p:cNvPicPr>
            <a:picLocks noChangeAspect="1"/>
          </p:cNvPicPr>
          <p:nvPr/>
        </p:nvPicPr>
        <p:blipFill>
          <a:blip r:embed="rId3" cstate="print"/>
          <a:stretch>
            <a:fillRect/>
          </a:stretch>
        </p:blipFill>
        <p:spPr>
          <a:xfrm>
            <a:off x="2743200" y="4800600"/>
            <a:ext cx="3352800" cy="609600"/>
          </a:xfrm>
          <a:prstGeom prst="rect">
            <a:avLst/>
          </a:prstGeom>
        </p:spPr>
      </p:pic>
      <p:cxnSp>
        <p:nvCxnSpPr>
          <p:cNvPr id="15" name="Straight Connector 14"/>
          <p:cNvCxnSpPr/>
          <p:nvPr/>
        </p:nvCxnSpPr>
        <p:spPr>
          <a:xfrm>
            <a:off x="914400" y="1432310"/>
            <a:ext cx="4267200" cy="0"/>
          </a:xfrm>
          <a:prstGeom prst="line">
            <a:avLst/>
          </a:prstGeom>
          <a:ln w="6350" cap="flat" cmpd="sng">
            <a:solidFill>
              <a:schemeClr val="tx2"/>
            </a:solidFill>
            <a:miter lim="800000"/>
          </a:ln>
          <a:scene3d>
            <a:camera prst="orthographicFront"/>
            <a:lightRig rig="soft" dir="t"/>
          </a:scene3d>
          <a:sp3d extrusionH="38100" contourW="6350" prstMaterial="matte">
            <a:extrusionClr>
              <a:schemeClr val="tx2"/>
            </a:extrusionClr>
            <a:contourClr>
              <a:schemeClr val="accent3">
                <a:lumMod val="50000"/>
              </a:schemeClr>
            </a:contourClr>
          </a:sp3d>
        </p:spPr>
        <p:style>
          <a:lnRef idx="2">
            <a:schemeClr val="accent1"/>
          </a:lnRef>
          <a:fillRef idx="0">
            <a:schemeClr val="accent1"/>
          </a:fillRef>
          <a:effectRef idx="1">
            <a:schemeClr val="accent1"/>
          </a:effectRef>
          <a:fontRef idx="minor">
            <a:schemeClr val="tx1"/>
          </a:fontRef>
        </p:style>
      </p:cxnSp>
      <p:sp>
        <p:nvSpPr>
          <p:cNvPr id="2" name="Slide Number Placeholder 1"/>
          <p:cNvSpPr>
            <a:spLocks noGrp="1"/>
          </p:cNvSpPr>
          <p:nvPr>
            <p:ph type="sldNum" sz="quarter" idx="12"/>
          </p:nvPr>
        </p:nvSpPr>
        <p:spPr>
          <a:xfrm>
            <a:off x="6457950" y="6356351"/>
            <a:ext cx="2057400" cy="365125"/>
          </a:xfrm>
        </p:spPr>
        <p:txBody>
          <a:bodyPr/>
          <a:lstStyle/>
          <a:p>
            <a:fld id="{B2FA7B58-29C7-442E-9CB1-BCE3F689B466}" type="slidenum">
              <a:rPr lang="en-US" smtClean="0"/>
              <a:pPr/>
              <a:t>3</a:t>
            </a:fld>
            <a:endParaRPr lang="en-US" dirty="0"/>
          </a:p>
        </p:txBody>
      </p:sp>
      <p:sp>
        <p:nvSpPr>
          <p:cNvPr id="14" name="TextBox 13"/>
          <p:cNvSpPr txBox="1"/>
          <p:nvPr/>
        </p:nvSpPr>
        <p:spPr>
          <a:xfrm>
            <a:off x="914400" y="1462041"/>
            <a:ext cx="7086600" cy="4467057"/>
          </a:xfrm>
          <a:prstGeom prst="rect">
            <a:avLst/>
          </a:prstGeom>
          <a:noFill/>
        </p:spPr>
        <p:txBody>
          <a:bodyPr wrap="square" rtlCol="0">
            <a:spAutoFit/>
          </a:bodyPr>
          <a:lstStyle/>
          <a:p>
            <a:pPr marL="285750" indent="-285750" algn="just">
              <a:lnSpc>
                <a:spcPct val="150000"/>
              </a:lnSpc>
              <a:buClr>
                <a:schemeClr val="accent3"/>
              </a:buClr>
              <a:buSzPct val="80000"/>
              <a:buFont typeface="Wingdings" charset="2"/>
              <a:buChar char="q"/>
            </a:pPr>
            <a:r>
              <a:rPr lang="en-US" sz="2400" dirty="0">
                <a:solidFill>
                  <a:schemeClr val="tx1">
                    <a:lumMod val="75000"/>
                    <a:lumOff val="25000"/>
                  </a:schemeClr>
                </a:solidFill>
              </a:rPr>
              <a:t>Android is a </a:t>
            </a:r>
            <a:r>
              <a:rPr lang="en-US" sz="2400" b="1" i="1" dirty="0">
                <a:solidFill>
                  <a:schemeClr val="tx1">
                    <a:lumMod val="75000"/>
                    <a:lumOff val="25000"/>
                  </a:schemeClr>
                </a:solidFill>
              </a:rPr>
              <a:t>software stack </a:t>
            </a:r>
            <a:r>
              <a:rPr lang="en-US" sz="2400" dirty="0">
                <a:solidFill>
                  <a:schemeClr val="tx1">
                    <a:lumMod val="75000"/>
                    <a:lumOff val="25000"/>
                  </a:schemeClr>
                </a:solidFill>
              </a:rPr>
              <a:t>for mobile devices that includes an </a:t>
            </a:r>
            <a:r>
              <a:rPr lang="en-US" sz="2400" i="1" dirty="0">
                <a:solidFill>
                  <a:srgbClr val="77933C"/>
                </a:solidFill>
              </a:rPr>
              <a:t>operating system</a:t>
            </a:r>
            <a:r>
              <a:rPr lang="en-US" sz="2400" dirty="0">
                <a:solidFill>
                  <a:schemeClr val="tx1">
                    <a:lumMod val="75000"/>
                    <a:lumOff val="25000"/>
                  </a:schemeClr>
                </a:solidFill>
              </a:rPr>
              <a:t>, </a:t>
            </a:r>
            <a:r>
              <a:rPr lang="en-US" sz="2400" i="1" dirty="0">
                <a:solidFill>
                  <a:srgbClr val="77933C"/>
                </a:solidFill>
              </a:rPr>
              <a:t>middleware</a:t>
            </a:r>
            <a:r>
              <a:rPr lang="en-US" sz="2400" dirty="0">
                <a:solidFill>
                  <a:schemeClr val="tx1">
                    <a:lumMod val="75000"/>
                    <a:lumOff val="25000"/>
                  </a:schemeClr>
                </a:solidFill>
              </a:rPr>
              <a:t> and </a:t>
            </a:r>
            <a:r>
              <a:rPr lang="en-US" sz="2400" i="1" dirty="0">
                <a:solidFill>
                  <a:srgbClr val="77933C"/>
                </a:solidFill>
              </a:rPr>
              <a:t>key applications</a:t>
            </a:r>
            <a:r>
              <a:rPr lang="en-US" sz="2400" dirty="0">
                <a:solidFill>
                  <a:schemeClr val="tx1">
                    <a:lumMod val="75000"/>
                    <a:lumOff val="25000"/>
                  </a:schemeClr>
                </a:solidFill>
              </a:rPr>
              <a:t>.</a:t>
            </a:r>
          </a:p>
          <a:p>
            <a:pPr marL="285750" indent="-285750" algn="just">
              <a:lnSpc>
                <a:spcPct val="150000"/>
              </a:lnSpc>
              <a:buClr>
                <a:schemeClr val="accent3"/>
              </a:buClr>
              <a:buSzPct val="80000"/>
              <a:buFont typeface="Wingdings" charset="2"/>
              <a:buChar char="q"/>
            </a:pPr>
            <a:r>
              <a:rPr lang="en-US" sz="2400" dirty="0">
                <a:solidFill>
                  <a:schemeClr val="tx1">
                    <a:lumMod val="75000"/>
                    <a:lumOff val="25000"/>
                  </a:schemeClr>
                </a:solidFill>
              </a:rPr>
              <a:t>Android is an operating system based on the </a:t>
            </a:r>
            <a:r>
              <a:rPr lang="en-US" sz="2400" b="1" dirty="0">
                <a:solidFill>
                  <a:schemeClr val="tx1">
                    <a:lumMod val="75000"/>
                    <a:lumOff val="25000"/>
                  </a:schemeClr>
                </a:solidFill>
              </a:rPr>
              <a:t>Linux Operating System</a:t>
            </a:r>
            <a:r>
              <a:rPr lang="en-US" sz="2400" dirty="0">
                <a:solidFill>
                  <a:schemeClr val="tx1">
                    <a:lumMod val="75000"/>
                    <a:lumOff val="25000"/>
                  </a:schemeClr>
                </a:solidFill>
              </a:rPr>
              <a:t>.</a:t>
            </a:r>
          </a:p>
          <a:p>
            <a:pPr marL="285750" indent="-285750" algn="just">
              <a:lnSpc>
                <a:spcPct val="150000"/>
              </a:lnSpc>
              <a:buClr>
                <a:schemeClr val="accent3"/>
              </a:buClr>
              <a:buSzPct val="80000"/>
              <a:buFont typeface="Wingdings" charset="2"/>
              <a:buChar char="q"/>
            </a:pPr>
            <a:r>
              <a:rPr lang="en-US" sz="2400" dirty="0">
                <a:solidFill>
                  <a:schemeClr val="tx1">
                    <a:lumMod val="75000"/>
                    <a:lumOff val="25000"/>
                  </a:schemeClr>
                </a:solidFill>
              </a:rPr>
              <a:t>The project responsible for developing the Android system is called the Android Open Source Project (</a:t>
            </a:r>
            <a:r>
              <a:rPr lang="en-US" sz="2400" b="1" dirty="0">
                <a:solidFill>
                  <a:schemeClr val="tx1">
                    <a:lumMod val="75000"/>
                    <a:lumOff val="25000"/>
                  </a:schemeClr>
                </a:solidFill>
              </a:rPr>
              <a:t>AOSP</a:t>
            </a:r>
            <a:r>
              <a:rPr lang="en-US" sz="2400" dirty="0">
                <a:solidFill>
                  <a:schemeClr val="tx1">
                    <a:lumMod val="75000"/>
                    <a:lumOff val="25000"/>
                  </a:schemeClr>
                </a:solidFill>
              </a:rPr>
              <a:t>) and is primarily lead by Google.</a:t>
            </a:r>
          </a:p>
        </p:txBody>
      </p:sp>
      <p:pic>
        <p:nvPicPr>
          <p:cNvPr id="17" name="Picture 6" descr="http://shmector.com/_ph/1/119461955.png"/>
          <p:cNvPicPr>
            <a:picLocks noChangeAspect="1" noChangeArrowheads="1"/>
          </p:cNvPicPr>
          <p:nvPr/>
        </p:nvPicPr>
        <p:blipFill>
          <a:blip r:embed="rId4" cstate="print">
            <a:alphaModFix amt="24000"/>
          </a:blip>
          <a:srcRect/>
          <a:stretch>
            <a:fillRect/>
          </a:stretch>
        </p:blipFill>
        <p:spPr bwMode="auto">
          <a:xfrm rot="20664583">
            <a:off x="7251997" y="300074"/>
            <a:ext cx="1582737" cy="1582737"/>
          </a:xfrm>
          <a:prstGeom prst="rect">
            <a:avLst/>
          </a:prstGeom>
          <a:noFill/>
          <a:ln w="9525">
            <a:noFill/>
            <a:miter lim="800000"/>
            <a:headEnd/>
            <a:tailEnd/>
          </a:ln>
        </p:spPr>
      </p:pic>
    </p:spTree>
    <p:extLst>
      <p:ext uri="{BB962C8B-B14F-4D97-AF65-F5344CB8AC3E}">
        <p14:creationId xmlns:p14="http://schemas.microsoft.com/office/powerpoint/2010/main" val="2461880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14400" y="756249"/>
            <a:ext cx="7128965" cy="646331"/>
          </a:xfrm>
          <a:prstGeom prst="rect">
            <a:avLst/>
          </a:prstGeom>
          <a:noFill/>
        </p:spPr>
        <p:txBody>
          <a:bodyPr wrap="square" rtlCol="0">
            <a:spAutoFit/>
          </a:bodyPr>
          <a:lstStyle/>
          <a:p>
            <a:r>
              <a:rPr lang="en-US" sz="3600" dirty="0">
                <a:solidFill>
                  <a:schemeClr val="tx2"/>
                </a:solidFill>
                <a:latin typeface="+mj-lt"/>
                <a:cs typeface="Cochin"/>
              </a:rPr>
              <a:t>What is Android? (2)</a:t>
            </a:r>
          </a:p>
        </p:txBody>
      </p:sp>
      <p:pic>
        <p:nvPicPr>
          <p:cNvPr id="13" name="Picture 12"/>
          <p:cNvPicPr>
            <a:picLocks noChangeAspect="1"/>
          </p:cNvPicPr>
          <p:nvPr/>
        </p:nvPicPr>
        <p:blipFill>
          <a:blip r:embed="rId2" cstate="print"/>
          <a:stretch>
            <a:fillRect/>
          </a:stretch>
        </p:blipFill>
        <p:spPr>
          <a:xfrm>
            <a:off x="2743200" y="4800600"/>
            <a:ext cx="3352800" cy="609600"/>
          </a:xfrm>
          <a:prstGeom prst="rect">
            <a:avLst/>
          </a:prstGeom>
        </p:spPr>
      </p:pic>
      <p:cxnSp>
        <p:nvCxnSpPr>
          <p:cNvPr id="15" name="Straight Connector 14"/>
          <p:cNvCxnSpPr/>
          <p:nvPr/>
        </p:nvCxnSpPr>
        <p:spPr>
          <a:xfrm>
            <a:off x="914400" y="1432310"/>
            <a:ext cx="4267200" cy="0"/>
          </a:xfrm>
          <a:prstGeom prst="line">
            <a:avLst/>
          </a:prstGeom>
          <a:ln w="6350" cap="flat" cmpd="sng">
            <a:solidFill>
              <a:schemeClr val="tx2"/>
            </a:solidFill>
            <a:miter lim="800000"/>
          </a:ln>
          <a:scene3d>
            <a:camera prst="orthographicFront"/>
            <a:lightRig rig="soft" dir="t"/>
          </a:scene3d>
          <a:sp3d extrusionH="38100" contourW="6350" prstMaterial="matte">
            <a:extrusionClr>
              <a:schemeClr val="tx2"/>
            </a:extrusionClr>
            <a:contourClr>
              <a:schemeClr val="accent3">
                <a:lumMod val="50000"/>
              </a:schemeClr>
            </a:contourClr>
          </a:sp3d>
        </p:spPr>
        <p:style>
          <a:lnRef idx="2">
            <a:schemeClr val="accent1"/>
          </a:lnRef>
          <a:fillRef idx="0">
            <a:schemeClr val="accent1"/>
          </a:fillRef>
          <a:effectRef idx="1">
            <a:schemeClr val="accent1"/>
          </a:effectRef>
          <a:fontRef idx="minor">
            <a:schemeClr val="tx1"/>
          </a:fontRef>
        </p:style>
      </p:cxnSp>
      <p:sp>
        <p:nvSpPr>
          <p:cNvPr id="2" name="Slide Number Placeholder 1"/>
          <p:cNvSpPr>
            <a:spLocks noGrp="1"/>
          </p:cNvSpPr>
          <p:nvPr>
            <p:ph type="sldNum" sz="quarter" idx="12"/>
          </p:nvPr>
        </p:nvSpPr>
        <p:spPr>
          <a:xfrm>
            <a:off x="6457950" y="6356351"/>
            <a:ext cx="2057400" cy="365125"/>
          </a:xfrm>
        </p:spPr>
        <p:txBody>
          <a:bodyPr/>
          <a:lstStyle/>
          <a:p>
            <a:fld id="{B2FA7B58-29C7-442E-9CB1-BCE3F689B466}" type="slidenum">
              <a:rPr lang="en-US" smtClean="0"/>
              <a:pPr/>
              <a:t>4</a:t>
            </a:fld>
            <a:endParaRPr lang="en-US" dirty="0"/>
          </a:p>
        </p:txBody>
      </p:sp>
      <p:sp>
        <p:nvSpPr>
          <p:cNvPr id="14" name="TextBox 13"/>
          <p:cNvSpPr txBox="1"/>
          <p:nvPr/>
        </p:nvSpPr>
        <p:spPr>
          <a:xfrm>
            <a:off x="990600" y="1587058"/>
            <a:ext cx="7086600" cy="4619854"/>
          </a:xfrm>
          <a:prstGeom prst="rect">
            <a:avLst/>
          </a:prstGeom>
          <a:noFill/>
        </p:spPr>
        <p:txBody>
          <a:bodyPr wrap="square" rtlCol="0">
            <a:spAutoFit/>
          </a:bodyPr>
          <a:lstStyle/>
          <a:p>
            <a:pPr marL="285750" indent="-285750">
              <a:lnSpc>
                <a:spcPct val="150000"/>
              </a:lnSpc>
              <a:buClr>
                <a:schemeClr val="accent3"/>
              </a:buClr>
              <a:buSzPct val="80000"/>
              <a:buFont typeface="Wingdings" charset="2"/>
              <a:buChar char="q"/>
            </a:pPr>
            <a:r>
              <a:rPr lang="en-US" sz="2000" dirty="0"/>
              <a:t>Uses Linux to provide core system services:</a:t>
            </a:r>
          </a:p>
          <a:p>
            <a:pPr marL="742950" lvl="1" indent="-285750">
              <a:lnSpc>
                <a:spcPct val="150000"/>
              </a:lnSpc>
              <a:buClr>
                <a:schemeClr val="accent3"/>
              </a:buClr>
              <a:buSzPct val="70000"/>
              <a:buFont typeface="Wingdings" charset="2"/>
              <a:buChar char="q"/>
            </a:pPr>
            <a:r>
              <a:rPr lang="en-US" sz="2000" dirty="0"/>
              <a:t>Security</a:t>
            </a:r>
          </a:p>
          <a:p>
            <a:pPr marL="742950" lvl="1" indent="-285750">
              <a:lnSpc>
                <a:spcPct val="150000"/>
              </a:lnSpc>
              <a:buClr>
                <a:schemeClr val="accent3"/>
              </a:buClr>
              <a:buSzPct val="70000"/>
              <a:buFont typeface="Wingdings" charset="2"/>
              <a:buChar char="q"/>
            </a:pPr>
            <a:r>
              <a:rPr lang="en-US" sz="2000" dirty="0"/>
              <a:t>Memory management</a:t>
            </a:r>
          </a:p>
          <a:p>
            <a:pPr marL="742950" lvl="1" indent="-285750">
              <a:lnSpc>
                <a:spcPct val="150000"/>
              </a:lnSpc>
              <a:buClr>
                <a:schemeClr val="accent3"/>
              </a:buClr>
              <a:buSzPct val="70000"/>
              <a:buFont typeface="Wingdings" charset="2"/>
              <a:buChar char="q"/>
            </a:pPr>
            <a:r>
              <a:rPr lang="en-US" sz="2000" dirty="0"/>
              <a:t>Process management</a:t>
            </a:r>
          </a:p>
          <a:p>
            <a:pPr marL="742950" lvl="1" indent="-285750">
              <a:lnSpc>
                <a:spcPct val="150000"/>
              </a:lnSpc>
              <a:buClr>
                <a:schemeClr val="accent3"/>
              </a:buClr>
              <a:buSzPct val="70000"/>
              <a:buFont typeface="Wingdings" charset="2"/>
              <a:buChar char="q"/>
            </a:pPr>
            <a:r>
              <a:rPr lang="en-US" sz="2000" dirty="0"/>
              <a:t>Power management</a:t>
            </a:r>
          </a:p>
          <a:p>
            <a:pPr marL="742950" lvl="1" indent="-285750">
              <a:lnSpc>
                <a:spcPct val="150000"/>
              </a:lnSpc>
              <a:buClr>
                <a:schemeClr val="accent3"/>
              </a:buClr>
              <a:buSzPct val="70000"/>
              <a:buFont typeface="Wingdings" charset="2"/>
              <a:buChar char="q"/>
            </a:pPr>
            <a:r>
              <a:rPr lang="en-US" sz="2000" dirty="0"/>
              <a:t>Hardware drivers</a:t>
            </a:r>
            <a:endParaRPr lang="en-US" sz="2000" dirty="0">
              <a:solidFill>
                <a:srgbClr val="000000"/>
              </a:solidFill>
            </a:endParaRPr>
          </a:p>
          <a:p>
            <a:pPr marL="277813" lvl="1" indent="-277813">
              <a:lnSpc>
                <a:spcPct val="150000"/>
              </a:lnSpc>
              <a:buClr>
                <a:schemeClr val="accent3"/>
              </a:buClr>
              <a:buSzPct val="70000"/>
              <a:buFont typeface="Wingdings" charset="2"/>
              <a:buChar char="q"/>
            </a:pPr>
            <a:r>
              <a:rPr lang="en-US" sz="2000" dirty="0"/>
              <a:t>An </a:t>
            </a:r>
            <a:r>
              <a:rPr lang="en-US" sz="2000" dirty="0">
                <a:solidFill>
                  <a:srgbClr val="000000"/>
                </a:solidFill>
              </a:rPr>
              <a:t>Open Handset Alliance (</a:t>
            </a:r>
            <a:r>
              <a:rPr lang="en-US" sz="2000" b="1" i="1" dirty="0">
                <a:solidFill>
                  <a:srgbClr val="000000"/>
                </a:solidFill>
              </a:rPr>
              <a:t>OHA</a:t>
            </a:r>
            <a:r>
              <a:rPr lang="en-US" sz="2000" dirty="0">
                <a:solidFill>
                  <a:srgbClr val="000000"/>
                </a:solidFill>
              </a:rPr>
              <a:t>) project</a:t>
            </a:r>
          </a:p>
          <a:p>
            <a:pPr marL="457200" lvl="2">
              <a:lnSpc>
                <a:spcPct val="150000"/>
              </a:lnSpc>
              <a:buClr>
                <a:schemeClr val="accent3"/>
              </a:buClr>
              <a:buSzPct val="70000"/>
            </a:pPr>
            <a:r>
              <a:rPr lang="en-US" sz="2000" b="1" dirty="0">
                <a:solidFill>
                  <a:srgbClr val="000000"/>
                </a:solidFill>
              </a:rPr>
              <a:t>OHA:</a:t>
            </a:r>
            <a:r>
              <a:rPr lang="en-US" sz="2000" dirty="0">
                <a:solidFill>
                  <a:srgbClr val="000000"/>
                </a:solidFill>
              </a:rPr>
              <a:t> </a:t>
            </a:r>
            <a:r>
              <a:rPr lang="en-US" sz="2000" dirty="0"/>
              <a:t>The Open Handset Alliance is a consortium of 84 firms to develop open standards for mobile devices</a:t>
            </a:r>
            <a:endParaRPr lang="ar-IQ" sz="2000" dirty="0"/>
          </a:p>
          <a:p>
            <a:pPr marL="285750" indent="-285750">
              <a:lnSpc>
                <a:spcPct val="150000"/>
              </a:lnSpc>
              <a:buClr>
                <a:schemeClr val="accent3"/>
              </a:buClr>
              <a:buSzPct val="80000"/>
              <a:buFont typeface="Wingdings" charset="2"/>
              <a:buChar char="q"/>
            </a:pPr>
            <a:endParaRPr lang="en-US" dirty="0">
              <a:solidFill>
                <a:schemeClr val="tx1">
                  <a:lumMod val="75000"/>
                  <a:lumOff val="25000"/>
                </a:schemeClr>
              </a:solidFill>
            </a:endParaRPr>
          </a:p>
        </p:txBody>
      </p:sp>
      <p:pic>
        <p:nvPicPr>
          <p:cNvPr id="18" name="Picture 2" descr="http://www.androidguys.com/wp-content/uploads/2011/11/open_handset_alliance.png"/>
          <p:cNvPicPr>
            <a:picLocks noChangeAspect="1" noChangeArrowheads="1"/>
          </p:cNvPicPr>
          <p:nvPr/>
        </p:nvPicPr>
        <p:blipFill>
          <a:blip r:embed="rId3" cstate="print"/>
          <a:srcRect/>
          <a:stretch>
            <a:fillRect/>
          </a:stretch>
        </p:blipFill>
        <p:spPr bwMode="auto">
          <a:xfrm>
            <a:off x="5891924" y="5506771"/>
            <a:ext cx="2089150" cy="1214704"/>
          </a:xfrm>
          <a:prstGeom prst="rect">
            <a:avLst/>
          </a:prstGeom>
          <a:ln>
            <a:noFill/>
          </a:ln>
          <a:effectLst>
            <a:softEdge rad="112500"/>
          </a:effectLst>
        </p:spPr>
      </p:pic>
      <p:pic>
        <p:nvPicPr>
          <p:cNvPr id="19" name="Picture 4" descr="http://www.kitguru.net/wp-content/uploads/2012/03/linux-android.png"/>
          <p:cNvPicPr>
            <a:picLocks noChangeAspect="1" noChangeArrowheads="1"/>
          </p:cNvPicPr>
          <p:nvPr/>
        </p:nvPicPr>
        <p:blipFill>
          <a:blip r:embed="rId4" cstate="print"/>
          <a:srcRect/>
          <a:stretch>
            <a:fillRect/>
          </a:stretch>
        </p:blipFill>
        <p:spPr bwMode="auto">
          <a:xfrm rot="20505669">
            <a:off x="7281067" y="-149312"/>
            <a:ext cx="1592263" cy="2457450"/>
          </a:xfrm>
          <a:prstGeom prst="rect">
            <a:avLst/>
          </a:prstGeom>
          <a:ln>
            <a:noFill/>
          </a:ln>
          <a:effectLst>
            <a:softEdge rad="112500"/>
          </a:effectLst>
        </p:spPr>
      </p:pic>
    </p:spTree>
    <p:extLst>
      <p:ext uri="{BB962C8B-B14F-4D97-AF65-F5344CB8AC3E}">
        <p14:creationId xmlns:p14="http://schemas.microsoft.com/office/powerpoint/2010/main" val="1412519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14400" y="756249"/>
            <a:ext cx="7128965" cy="646331"/>
          </a:xfrm>
          <a:prstGeom prst="rect">
            <a:avLst/>
          </a:prstGeom>
          <a:noFill/>
        </p:spPr>
        <p:txBody>
          <a:bodyPr wrap="square" rtlCol="0">
            <a:spAutoFit/>
          </a:bodyPr>
          <a:lstStyle/>
          <a:p>
            <a:r>
              <a:rPr lang="en-US" sz="3600" dirty="0">
                <a:solidFill>
                  <a:schemeClr val="tx2"/>
                </a:solidFill>
                <a:latin typeface="+mj-lt"/>
              </a:rPr>
              <a:t>A Short History of Android</a:t>
            </a:r>
            <a:endParaRPr lang="en-US" sz="3600" dirty="0">
              <a:solidFill>
                <a:schemeClr val="tx2"/>
              </a:solidFill>
              <a:latin typeface="+mj-lt"/>
              <a:cs typeface="Cochin"/>
            </a:endParaRPr>
          </a:p>
        </p:txBody>
      </p:sp>
      <p:pic>
        <p:nvPicPr>
          <p:cNvPr id="13" name="Picture 12"/>
          <p:cNvPicPr>
            <a:picLocks noChangeAspect="1"/>
          </p:cNvPicPr>
          <p:nvPr/>
        </p:nvPicPr>
        <p:blipFill>
          <a:blip r:embed="rId3" cstate="print"/>
          <a:stretch>
            <a:fillRect/>
          </a:stretch>
        </p:blipFill>
        <p:spPr>
          <a:xfrm>
            <a:off x="2743200" y="4800600"/>
            <a:ext cx="3352800" cy="609600"/>
          </a:xfrm>
          <a:prstGeom prst="rect">
            <a:avLst/>
          </a:prstGeom>
        </p:spPr>
      </p:pic>
      <p:cxnSp>
        <p:nvCxnSpPr>
          <p:cNvPr id="15" name="Straight Connector 14"/>
          <p:cNvCxnSpPr/>
          <p:nvPr/>
        </p:nvCxnSpPr>
        <p:spPr>
          <a:xfrm>
            <a:off x="914400" y="1432310"/>
            <a:ext cx="4267200" cy="0"/>
          </a:xfrm>
          <a:prstGeom prst="line">
            <a:avLst/>
          </a:prstGeom>
          <a:ln w="6350" cap="flat" cmpd="sng">
            <a:solidFill>
              <a:schemeClr val="tx2"/>
            </a:solidFill>
            <a:miter lim="800000"/>
          </a:ln>
          <a:scene3d>
            <a:camera prst="orthographicFront"/>
            <a:lightRig rig="soft" dir="t"/>
          </a:scene3d>
          <a:sp3d extrusionH="38100" contourW="6350" prstMaterial="matte">
            <a:extrusionClr>
              <a:schemeClr val="tx2"/>
            </a:extrusionClr>
            <a:contourClr>
              <a:schemeClr val="accent3">
                <a:lumMod val="50000"/>
              </a:schemeClr>
            </a:contourClr>
          </a:sp3d>
        </p:spPr>
        <p:style>
          <a:lnRef idx="2">
            <a:schemeClr val="accent1"/>
          </a:lnRef>
          <a:fillRef idx="0">
            <a:schemeClr val="accent1"/>
          </a:fillRef>
          <a:effectRef idx="1">
            <a:schemeClr val="accent1"/>
          </a:effectRef>
          <a:fontRef idx="minor">
            <a:schemeClr val="tx1"/>
          </a:fontRef>
        </p:style>
      </p:cxnSp>
      <p:sp>
        <p:nvSpPr>
          <p:cNvPr id="2" name="Slide Number Placeholder 1"/>
          <p:cNvSpPr>
            <a:spLocks noGrp="1"/>
          </p:cNvSpPr>
          <p:nvPr>
            <p:ph type="sldNum" sz="quarter" idx="12"/>
          </p:nvPr>
        </p:nvSpPr>
        <p:spPr>
          <a:xfrm>
            <a:off x="6457950" y="6356351"/>
            <a:ext cx="2057400" cy="365125"/>
          </a:xfrm>
        </p:spPr>
        <p:txBody>
          <a:bodyPr/>
          <a:lstStyle/>
          <a:p>
            <a:fld id="{B2FA7B58-29C7-442E-9CB1-BCE3F689B466}" type="slidenum">
              <a:rPr lang="en-US" smtClean="0"/>
              <a:pPr/>
              <a:t>5</a:t>
            </a:fld>
            <a:endParaRPr lang="en-US" dirty="0"/>
          </a:p>
        </p:txBody>
      </p:sp>
      <p:sp>
        <p:nvSpPr>
          <p:cNvPr id="14" name="TextBox 13"/>
          <p:cNvSpPr txBox="1"/>
          <p:nvPr/>
        </p:nvSpPr>
        <p:spPr>
          <a:xfrm>
            <a:off x="990600" y="1524000"/>
            <a:ext cx="7086600" cy="5293757"/>
          </a:xfrm>
          <a:prstGeom prst="rect">
            <a:avLst/>
          </a:prstGeom>
          <a:noFill/>
        </p:spPr>
        <p:txBody>
          <a:bodyPr wrap="square" rtlCol="0">
            <a:spAutoFit/>
          </a:bodyPr>
          <a:lstStyle/>
          <a:p>
            <a:pPr marL="285750" indent="-285750">
              <a:buClr>
                <a:schemeClr val="accent3"/>
              </a:buClr>
              <a:buSzPct val="80000"/>
              <a:buFont typeface="Wingdings" charset="2"/>
              <a:buChar char="q"/>
            </a:pPr>
            <a:r>
              <a:rPr lang="en-US" sz="2400" b="1" dirty="0">
                <a:solidFill>
                  <a:srgbClr val="000000"/>
                </a:solidFill>
              </a:rPr>
              <a:t>2001</a:t>
            </a:r>
            <a:r>
              <a:rPr lang="en-US" sz="2400" dirty="0">
                <a:solidFill>
                  <a:srgbClr val="000000"/>
                </a:solidFill>
              </a:rPr>
              <a:t> Palm Kyocera 6035, combing PDA and phone</a:t>
            </a:r>
          </a:p>
          <a:p>
            <a:pPr marL="285750" indent="-285750">
              <a:buClr>
                <a:schemeClr val="accent3"/>
              </a:buClr>
              <a:buSzPct val="80000"/>
              <a:buFont typeface="Wingdings" charset="2"/>
              <a:buChar char="q"/>
            </a:pPr>
            <a:r>
              <a:rPr lang="en-US" sz="2400" b="1" dirty="0">
                <a:solidFill>
                  <a:srgbClr val="000000"/>
                </a:solidFill>
              </a:rPr>
              <a:t>2003</a:t>
            </a:r>
            <a:r>
              <a:rPr lang="en-US" sz="2400" dirty="0">
                <a:solidFill>
                  <a:srgbClr val="000000"/>
                </a:solidFill>
              </a:rPr>
              <a:t> - Blackberry Smartphone released</a:t>
            </a:r>
          </a:p>
          <a:p>
            <a:pPr marL="285750" indent="-285750">
              <a:buClr>
                <a:schemeClr val="accent3"/>
              </a:buClr>
              <a:buSzPct val="80000"/>
              <a:buFont typeface="Wingdings" charset="2"/>
              <a:buChar char="q"/>
            </a:pPr>
            <a:r>
              <a:rPr lang="en-US" sz="2400" b="1" dirty="0">
                <a:solidFill>
                  <a:srgbClr val="000000"/>
                </a:solidFill>
              </a:rPr>
              <a:t>2005</a:t>
            </a:r>
          </a:p>
          <a:p>
            <a:pPr marL="742950" lvl="1" indent="-285750">
              <a:buClr>
                <a:schemeClr val="accent3"/>
              </a:buClr>
              <a:buSzPct val="70000"/>
              <a:buFont typeface="Wingdings" charset="2"/>
              <a:buChar char="q"/>
            </a:pPr>
            <a:r>
              <a:rPr lang="en-US" sz="2000" dirty="0">
                <a:solidFill>
                  <a:srgbClr val="000000"/>
                </a:solidFill>
              </a:rPr>
              <a:t>Google acquires startup Android Inc. to start Android platform</a:t>
            </a:r>
          </a:p>
          <a:p>
            <a:pPr marL="742950" lvl="1" indent="-285750">
              <a:buClr>
                <a:schemeClr val="accent3"/>
              </a:buClr>
              <a:buSzPct val="70000"/>
              <a:buFont typeface="Wingdings" charset="2"/>
              <a:buChar char="q"/>
            </a:pPr>
            <a:r>
              <a:rPr lang="en-US" sz="2000" dirty="0">
                <a:solidFill>
                  <a:srgbClr val="000000"/>
                </a:solidFill>
              </a:rPr>
              <a:t>Work on Dalvik VM begins</a:t>
            </a:r>
          </a:p>
          <a:p>
            <a:pPr marL="285750" indent="-285750">
              <a:buClr>
                <a:schemeClr val="accent3"/>
              </a:buClr>
              <a:buSzPct val="80000"/>
              <a:buFont typeface="Wingdings" charset="2"/>
              <a:buChar char="q"/>
            </a:pPr>
            <a:r>
              <a:rPr lang="en-US" sz="2400" b="1" dirty="0">
                <a:solidFill>
                  <a:srgbClr val="000000"/>
                </a:solidFill>
              </a:rPr>
              <a:t>2007</a:t>
            </a:r>
          </a:p>
          <a:p>
            <a:pPr marL="742950" lvl="1" indent="-285750">
              <a:buClr>
                <a:schemeClr val="accent3"/>
              </a:buClr>
              <a:buSzPct val="70000"/>
              <a:buFont typeface="Wingdings" charset="2"/>
              <a:buChar char="q"/>
            </a:pPr>
            <a:r>
              <a:rPr lang="en-US" sz="2000" dirty="0">
                <a:solidFill>
                  <a:srgbClr val="000000"/>
                </a:solidFill>
              </a:rPr>
              <a:t>Open Handset Alliance announced</a:t>
            </a:r>
          </a:p>
          <a:p>
            <a:pPr marL="742950" lvl="1" indent="-285750">
              <a:buClr>
                <a:schemeClr val="accent3"/>
              </a:buClr>
              <a:buSzPct val="70000"/>
              <a:buFont typeface="Wingdings" charset="2"/>
              <a:buChar char="q"/>
            </a:pPr>
            <a:r>
              <a:rPr lang="en-US" sz="2000" dirty="0">
                <a:solidFill>
                  <a:srgbClr val="000000"/>
                </a:solidFill>
              </a:rPr>
              <a:t>Early look at SDK</a:t>
            </a:r>
          </a:p>
          <a:p>
            <a:pPr marL="742950" lvl="1" indent="-285750">
              <a:buClr>
                <a:schemeClr val="accent3"/>
              </a:buClr>
              <a:buSzPct val="70000"/>
              <a:buFont typeface="Wingdings" charset="2"/>
              <a:buChar char="q"/>
            </a:pPr>
            <a:r>
              <a:rPr lang="en-US" sz="2000" dirty="0">
                <a:solidFill>
                  <a:srgbClr val="000000"/>
                </a:solidFill>
              </a:rPr>
              <a:t>June, iPhone released</a:t>
            </a:r>
          </a:p>
          <a:p>
            <a:pPr marL="285750" indent="-285750">
              <a:buClr>
                <a:schemeClr val="accent3"/>
              </a:buClr>
              <a:buSzPct val="80000"/>
              <a:buFont typeface="Wingdings" charset="2"/>
              <a:buChar char="q"/>
            </a:pPr>
            <a:r>
              <a:rPr lang="en-US" sz="2400" b="1" dirty="0">
                <a:solidFill>
                  <a:srgbClr val="000000"/>
                </a:solidFill>
              </a:rPr>
              <a:t>2008</a:t>
            </a:r>
          </a:p>
          <a:p>
            <a:pPr marL="742950" lvl="1" indent="-285750">
              <a:buClr>
                <a:schemeClr val="accent3"/>
              </a:buClr>
              <a:buSzPct val="70000"/>
              <a:buFont typeface="Wingdings" charset="2"/>
              <a:buChar char="q"/>
            </a:pPr>
            <a:r>
              <a:rPr lang="en-US" sz="2000" dirty="0">
                <a:solidFill>
                  <a:srgbClr val="000000"/>
                </a:solidFill>
              </a:rPr>
              <a:t>Google sponsors 1</a:t>
            </a:r>
            <a:r>
              <a:rPr lang="en-US" sz="2000" baseline="30000" dirty="0">
                <a:solidFill>
                  <a:srgbClr val="000000"/>
                </a:solidFill>
              </a:rPr>
              <a:t>st</a:t>
            </a:r>
            <a:r>
              <a:rPr lang="en-US" sz="2000" dirty="0">
                <a:solidFill>
                  <a:srgbClr val="000000"/>
                </a:solidFill>
              </a:rPr>
              <a:t>  Android Developer Challenge</a:t>
            </a:r>
          </a:p>
          <a:p>
            <a:pPr marL="742950" lvl="1" indent="-285750">
              <a:buClr>
                <a:schemeClr val="accent3"/>
              </a:buClr>
              <a:buSzPct val="70000"/>
              <a:buFont typeface="Wingdings" charset="2"/>
              <a:buChar char="q"/>
            </a:pPr>
            <a:r>
              <a:rPr lang="en-US" sz="2000" dirty="0">
                <a:solidFill>
                  <a:srgbClr val="000000"/>
                </a:solidFill>
              </a:rPr>
              <a:t>T-Mobile G1 announced, released fall</a:t>
            </a:r>
          </a:p>
          <a:p>
            <a:pPr marL="742950" lvl="1" indent="-285750">
              <a:buClr>
                <a:schemeClr val="accent3"/>
              </a:buClr>
              <a:buSzPct val="70000"/>
              <a:buFont typeface="Wingdings" charset="2"/>
              <a:buChar char="q"/>
            </a:pPr>
            <a:r>
              <a:rPr lang="en-US" sz="2000" dirty="0">
                <a:solidFill>
                  <a:srgbClr val="000000"/>
                </a:solidFill>
              </a:rPr>
              <a:t>SDK 1.0 released</a:t>
            </a:r>
          </a:p>
          <a:p>
            <a:pPr marL="742950" lvl="1" indent="-285750">
              <a:buClr>
                <a:schemeClr val="accent3"/>
              </a:buClr>
              <a:buSzPct val="70000"/>
              <a:buFont typeface="Wingdings" charset="2"/>
              <a:buChar char="q"/>
            </a:pPr>
            <a:r>
              <a:rPr lang="en-US" sz="2000" dirty="0">
                <a:solidFill>
                  <a:srgbClr val="000000"/>
                </a:solidFill>
              </a:rPr>
              <a:t>Android released open source (Apache License)</a:t>
            </a:r>
          </a:p>
          <a:p>
            <a:pPr marL="742950" lvl="1" indent="-285750">
              <a:buClr>
                <a:schemeClr val="accent3"/>
              </a:buClr>
              <a:buSzPct val="70000"/>
              <a:buFont typeface="Wingdings" charset="2"/>
              <a:buChar char="q"/>
            </a:pPr>
            <a:r>
              <a:rPr lang="en-US" sz="2000" dirty="0">
                <a:solidFill>
                  <a:srgbClr val="000000"/>
                </a:solidFill>
              </a:rPr>
              <a:t>Android Dev Phone 1 released</a:t>
            </a:r>
          </a:p>
        </p:txBody>
      </p:sp>
      <p:pic>
        <p:nvPicPr>
          <p:cNvPr id="16" name="Picture 6" descr="http://www.namedevelopment.com/blog/archives/t-mobile%20g1.png"/>
          <p:cNvPicPr>
            <a:picLocks noChangeAspect="1" noChangeArrowheads="1"/>
          </p:cNvPicPr>
          <p:nvPr/>
        </p:nvPicPr>
        <p:blipFill>
          <a:blip r:embed="rId4" cstate="print"/>
          <a:srcRect/>
          <a:stretch>
            <a:fillRect/>
          </a:stretch>
        </p:blipFill>
        <p:spPr bwMode="auto">
          <a:xfrm rot="19650352">
            <a:off x="7227560" y="4086225"/>
            <a:ext cx="1428750" cy="1428750"/>
          </a:xfrm>
          <a:prstGeom prst="rect">
            <a:avLst/>
          </a:prstGeom>
          <a:ln>
            <a:noFill/>
          </a:ln>
          <a:effectLst>
            <a:softEdge rad="112500"/>
          </a:effectLst>
        </p:spPr>
      </p:pic>
      <p:pic>
        <p:nvPicPr>
          <p:cNvPr id="17" name="Picture 6" descr="http://i.forbesimg.com/images/2000/11/28/tech_158x288.jpg"/>
          <p:cNvPicPr>
            <a:picLocks noChangeAspect="1" noChangeArrowheads="1"/>
          </p:cNvPicPr>
          <p:nvPr/>
        </p:nvPicPr>
        <p:blipFill>
          <a:blip r:embed="rId5" cstate="print"/>
          <a:srcRect/>
          <a:stretch>
            <a:fillRect/>
          </a:stretch>
        </p:blipFill>
        <p:spPr bwMode="auto">
          <a:xfrm rot="19701377">
            <a:off x="7800238" y="1569017"/>
            <a:ext cx="953520" cy="1739140"/>
          </a:xfrm>
          <a:prstGeom prst="rect">
            <a:avLst/>
          </a:prstGeom>
          <a:ln>
            <a:noFill/>
          </a:ln>
          <a:effectLst>
            <a:softEdge rad="112500"/>
          </a:effectLst>
        </p:spPr>
      </p:pic>
    </p:spTree>
    <p:extLst>
      <p:ext uri="{BB962C8B-B14F-4D97-AF65-F5344CB8AC3E}">
        <p14:creationId xmlns:p14="http://schemas.microsoft.com/office/powerpoint/2010/main" val="2365628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14400" y="756249"/>
            <a:ext cx="7128965" cy="646331"/>
          </a:xfrm>
          <a:prstGeom prst="rect">
            <a:avLst/>
          </a:prstGeom>
          <a:noFill/>
        </p:spPr>
        <p:txBody>
          <a:bodyPr wrap="square" rtlCol="0">
            <a:spAutoFit/>
          </a:bodyPr>
          <a:lstStyle/>
          <a:p>
            <a:r>
              <a:rPr lang="en-US" sz="3600" dirty="0">
                <a:solidFill>
                  <a:schemeClr val="tx2"/>
                </a:solidFill>
                <a:latin typeface="+mj-lt"/>
              </a:rPr>
              <a:t>A Short History of Android (2)</a:t>
            </a:r>
            <a:endParaRPr lang="en-US" sz="3600" dirty="0">
              <a:solidFill>
                <a:schemeClr val="tx2"/>
              </a:solidFill>
              <a:latin typeface="+mj-lt"/>
              <a:cs typeface="Cochin"/>
            </a:endParaRPr>
          </a:p>
        </p:txBody>
      </p:sp>
      <p:pic>
        <p:nvPicPr>
          <p:cNvPr id="13" name="Picture 12"/>
          <p:cNvPicPr>
            <a:picLocks noChangeAspect="1"/>
          </p:cNvPicPr>
          <p:nvPr/>
        </p:nvPicPr>
        <p:blipFill>
          <a:blip r:embed="rId3" cstate="print"/>
          <a:stretch>
            <a:fillRect/>
          </a:stretch>
        </p:blipFill>
        <p:spPr>
          <a:xfrm>
            <a:off x="2743200" y="4800600"/>
            <a:ext cx="3352800" cy="609600"/>
          </a:xfrm>
          <a:prstGeom prst="rect">
            <a:avLst/>
          </a:prstGeom>
        </p:spPr>
      </p:pic>
      <p:cxnSp>
        <p:nvCxnSpPr>
          <p:cNvPr id="15" name="Straight Connector 14"/>
          <p:cNvCxnSpPr/>
          <p:nvPr/>
        </p:nvCxnSpPr>
        <p:spPr>
          <a:xfrm>
            <a:off x="914400" y="1432310"/>
            <a:ext cx="4267200" cy="0"/>
          </a:xfrm>
          <a:prstGeom prst="line">
            <a:avLst/>
          </a:prstGeom>
          <a:ln w="6350" cap="flat" cmpd="sng">
            <a:solidFill>
              <a:schemeClr val="tx2"/>
            </a:solidFill>
            <a:miter lim="800000"/>
          </a:ln>
          <a:scene3d>
            <a:camera prst="orthographicFront"/>
            <a:lightRig rig="soft" dir="t"/>
          </a:scene3d>
          <a:sp3d extrusionH="38100" contourW="6350" prstMaterial="matte">
            <a:extrusionClr>
              <a:schemeClr val="tx2"/>
            </a:extrusionClr>
            <a:contourClr>
              <a:schemeClr val="accent3">
                <a:lumMod val="50000"/>
              </a:schemeClr>
            </a:contourClr>
          </a:sp3d>
        </p:spPr>
        <p:style>
          <a:lnRef idx="2">
            <a:schemeClr val="accent1"/>
          </a:lnRef>
          <a:fillRef idx="0">
            <a:schemeClr val="accent1"/>
          </a:fillRef>
          <a:effectRef idx="1">
            <a:schemeClr val="accent1"/>
          </a:effectRef>
          <a:fontRef idx="minor">
            <a:schemeClr val="tx1"/>
          </a:fontRef>
        </p:style>
      </p:cxnSp>
      <p:sp>
        <p:nvSpPr>
          <p:cNvPr id="2" name="Slide Number Placeholder 1"/>
          <p:cNvSpPr>
            <a:spLocks noGrp="1"/>
          </p:cNvSpPr>
          <p:nvPr>
            <p:ph type="sldNum" sz="quarter" idx="12"/>
          </p:nvPr>
        </p:nvSpPr>
        <p:spPr>
          <a:xfrm>
            <a:off x="6457950" y="6356351"/>
            <a:ext cx="2057400" cy="365125"/>
          </a:xfrm>
        </p:spPr>
        <p:txBody>
          <a:bodyPr/>
          <a:lstStyle/>
          <a:p>
            <a:fld id="{B2FA7B58-29C7-442E-9CB1-BCE3F689B466}" type="slidenum">
              <a:rPr lang="en-US" smtClean="0"/>
              <a:pPr/>
              <a:t>6</a:t>
            </a:fld>
            <a:endParaRPr lang="en-US" dirty="0"/>
          </a:p>
        </p:txBody>
      </p:sp>
      <p:sp>
        <p:nvSpPr>
          <p:cNvPr id="14" name="TextBox 13"/>
          <p:cNvSpPr txBox="1"/>
          <p:nvPr/>
        </p:nvSpPr>
        <p:spPr>
          <a:xfrm>
            <a:off x="990600" y="1524000"/>
            <a:ext cx="7086600" cy="4678204"/>
          </a:xfrm>
          <a:prstGeom prst="rect">
            <a:avLst/>
          </a:prstGeom>
          <a:noFill/>
        </p:spPr>
        <p:txBody>
          <a:bodyPr wrap="square" rtlCol="0">
            <a:spAutoFit/>
          </a:bodyPr>
          <a:lstStyle/>
          <a:p>
            <a:pPr marL="285750" indent="-285750">
              <a:buClr>
                <a:schemeClr val="accent3"/>
              </a:buClr>
              <a:buSzPct val="80000"/>
              <a:buFont typeface="Wingdings" charset="2"/>
              <a:buChar char="q"/>
            </a:pPr>
            <a:r>
              <a:rPr lang="en-US" sz="2800" b="1" dirty="0">
                <a:solidFill>
                  <a:srgbClr val="000000"/>
                </a:solidFill>
              </a:rPr>
              <a:t>2009</a:t>
            </a:r>
          </a:p>
          <a:p>
            <a:pPr marL="742950" lvl="1" indent="-285750">
              <a:buClr>
                <a:schemeClr val="accent3"/>
              </a:buClr>
              <a:buSzPct val="70000"/>
              <a:buFont typeface="Wingdings" charset="2"/>
              <a:buChar char="q"/>
            </a:pPr>
            <a:r>
              <a:rPr lang="en-US" sz="2400" dirty="0">
                <a:solidFill>
                  <a:srgbClr val="000000"/>
                </a:solidFill>
              </a:rPr>
              <a:t>SDK 1.5 (</a:t>
            </a:r>
            <a:r>
              <a:rPr lang="en-US" sz="2400" b="1" i="1" dirty="0">
                <a:solidFill>
                  <a:srgbClr val="000000"/>
                </a:solidFill>
              </a:rPr>
              <a:t>Cupcake</a:t>
            </a:r>
            <a:r>
              <a:rPr lang="en-US" sz="2400" dirty="0">
                <a:solidFill>
                  <a:srgbClr val="000000"/>
                </a:solidFill>
              </a:rPr>
              <a:t>)</a:t>
            </a:r>
          </a:p>
          <a:p>
            <a:pPr marL="1200150" lvl="2" indent="-285750">
              <a:buClr>
                <a:schemeClr val="accent3"/>
              </a:buClr>
              <a:buSzPct val="65000"/>
              <a:buFont typeface="Wingdings" charset="2"/>
              <a:buChar char="q"/>
            </a:pPr>
            <a:r>
              <a:rPr lang="en-US" sz="2000" dirty="0">
                <a:solidFill>
                  <a:srgbClr val="000000"/>
                </a:solidFill>
              </a:rPr>
              <a:t>new soft keyboard with “autocomplete” feature</a:t>
            </a:r>
          </a:p>
          <a:p>
            <a:pPr marL="742950" lvl="1" indent="-285750">
              <a:buClr>
                <a:schemeClr val="accent3"/>
              </a:buClr>
              <a:buSzPct val="70000"/>
              <a:buFont typeface="Wingdings" charset="2"/>
              <a:buChar char="q"/>
            </a:pPr>
            <a:r>
              <a:rPr lang="en-US" sz="2400" dirty="0">
                <a:solidFill>
                  <a:srgbClr val="000000"/>
                </a:solidFill>
              </a:rPr>
              <a:t>SDK 1.6 (</a:t>
            </a:r>
            <a:r>
              <a:rPr lang="en-US" sz="2400" b="1" i="1" dirty="0">
                <a:solidFill>
                  <a:srgbClr val="000000"/>
                </a:solidFill>
              </a:rPr>
              <a:t>Donut</a:t>
            </a:r>
            <a:r>
              <a:rPr lang="en-US" sz="2400" dirty="0">
                <a:solidFill>
                  <a:srgbClr val="000000"/>
                </a:solidFill>
              </a:rPr>
              <a:t>)</a:t>
            </a:r>
          </a:p>
          <a:p>
            <a:pPr marL="1200150" lvl="2" indent="-285750">
              <a:buClr>
                <a:schemeClr val="accent3"/>
              </a:buClr>
              <a:buSzPct val="65000"/>
              <a:buFont typeface="Wingdings" charset="2"/>
              <a:buChar char="q"/>
            </a:pPr>
            <a:r>
              <a:rPr lang="en-US" sz="2000" dirty="0">
                <a:solidFill>
                  <a:srgbClr val="000000"/>
                </a:solidFill>
              </a:rPr>
              <a:t>support Wide VGA</a:t>
            </a:r>
          </a:p>
          <a:p>
            <a:pPr marL="742950" lvl="1" indent="-285750">
              <a:buClr>
                <a:schemeClr val="accent3"/>
              </a:buClr>
              <a:buSzPct val="70000"/>
              <a:buFont typeface="Wingdings" charset="2"/>
              <a:buChar char="q"/>
            </a:pPr>
            <a:r>
              <a:rPr lang="en-US" sz="2400" dirty="0">
                <a:solidFill>
                  <a:srgbClr val="000000"/>
                </a:solidFill>
              </a:rPr>
              <a:t>SDK 2.0/2.0.1/2.1 (</a:t>
            </a:r>
            <a:r>
              <a:rPr lang="fr-FR" sz="2400" b="1" i="1" dirty="0">
                <a:solidFill>
                  <a:srgbClr val="000000"/>
                </a:solidFill>
              </a:rPr>
              <a:t>É</a:t>
            </a:r>
            <a:r>
              <a:rPr lang="en-US" sz="2400" b="1" i="1" dirty="0" err="1">
                <a:solidFill>
                  <a:srgbClr val="000000"/>
                </a:solidFill>
              </a:rPr>
              <a:t>clair</a:t>
            </a:r>
            <a:r>
              <a:rPr lang="en-US" sz="2400" dirty="0">
                <a:solidFill>
                  <a:srgbClr val="000000"/>
                </a:solidFill>
              </a:rPr>
              <a:t>)</a:t>
            </a:r>
          </a:p>
          <a:p>
            <a:pPr marL="1200150" lvl="2" indent="-285750">
              <a:buClr>
                <a:schemeClr val="accent3"/>
              </a:buClr>
              <a:buSzPct val="65000"/>
              <a:buFont typeface="Wingdings" charset="2"/>
              <a:buChar char="q"/>
            </a:pPr>
            <a:r>
              <a:rPr lang="en-US" sz="2000" dirty="0">
                <a:solidFill>
                  <a:srgbClr val="000000"/>
                </a:solidFill>
              </a:rPr>
              <a:t>revamped UI, browser</a:t>
            </a:r>
          </a:p>
          <a:p>
            <a:pPr marL="285750" indent="-285750">
              <a:buClr>
                <a:schemeClr val="accent3"/>
              </a:buClr>
              <a:buSzPct val="80000"/>
              <a:buFont typeface="Wingdings" charset="2"/>
              <a:buChar char="q"/>
            </a:pPr>
            <a:r>
              <a:rPr lang="en-US" sz="2800" b="1" dirty="0">
                <a:solidFill>
                  <a:srgbClr val="000000"/>
                </a:solidFill>
              </a:rPr>
              <a:t>2010</a:t>
            </a:r>
          </a:p>
          <a:p>
            <a:pPr marL="742950" lvl="1" indent="-285750">
              <a:buClr>
                <a:schemeClr val="accent3"/>
              </a:buClr>
              <a:buSzPct val="70000"/>
              <a:buFont typeface="Wingdings" charset="2"/>
              <a:buChar char="q"/>
            </a:pPr>
            <a:r>
              <a:rPr lang="en-US" sz="2400" dirty="0">
                <a:solidFill>
                  <a:srgbClr val="000000"/>
                </a:solidFill>
              </a:rPr>
              <a:t>Nexus One released to the public</a:t>
            </a:r>
          </a:p>
          <a:p>
            <a:pPr marL="742950" lvl="1" indent="-285750">
              <a:buClr>
                <a:schemeClr val="accent3"/>
              </a:buClr>
              <a:buSzPct val="70000"/>
              <a:buFont typeface="Wingdings" charset="2"/>
              <a:buChar char="q"/>
            </a:pPr>
            <a:r>
              <a:rPr lang="en-US" sz="2400" dirty="0">
                <a:solidFill>
                  <a:srgbClr val="000000"/>
                </a:solidFill>
              </a:rPr>
              <a:t>SDK 2.2 (</a:t>
            </a:r>
            <a:r>
              <a:rPr lang="en-US" sz="2400" b="1" i="1" dirty="0">
                <a:solidFill>
                  <a:srgbClr val="000000"/>
                </a:solidFill>
              </a:rPr>
              <a:t>Froyo</a:t>
            </a:r>
            <a:r>
              <a:rPr lang="en-US" sz="2400" dirty="0">
                <a:solidFill>
                  <a:srgbClr val="000000"/>
                </a:solidFill>
              </a:rPr>
              <a:t>)</a:t>
            </a:r>
          </a:p>
          <a:p>
            <a:pPr marL="1200150" lvl="2" indent="-285750">
              <a:buClr>
                <a:schemeClr val="accent3"/>
              </a:buClr>
              <a:buSzPct val="65000"/>
              <a:buFont typeface="Wingdings" charset="2"/>
              <a:buChar char="q"/>
            </a:pPr>
            <a:r>
              <a:rPr lang="en-US" sz="2000" dirty="0">
                <a:solidFill>
                  <a:srgbClr val="000000"/>
                </a:solidFill>
              </a:rPr>
              <a:t>flash support, tethering</a:t>
            </a:r>
          </a:p>
          <a:p>
            <a:pPr marL="742950" lvl="1" indent="-285750">
              <a:buClr>
                <a:schemeClr val="accent3"/>
              </a:buClr>
              <a:buSzPct val="70000"/>
              <a:buFont typeface="Wingdings" charset="2"/>
              <a:buChar char="q"/>
            </a:pPr>
            <a:r>
              <a:rPr lang="en-US" sz="2400" dirty="0">
                <a:solidFill>
                  <a:srgbClr val="000000"/>
                </a:solidFill>
              </a:rPr>
              <a:t>SDK 2.3 (</a:t>
            </a:r>
            <a:r>
              <a:rPr lang="en-US" sz="2400" b="1" i="1" dirty="0">
                <a:solidFill>
                  <a:srgbClr val="000000"/>
                </a:solidFill>
              </a:rPr>
              <a:t>Gingerbread</a:t>
            </a:r>
            <a:r>
              <a:rPr lang="en-US" sz="2400" dirty="0">
                <a:solidFill>
                  <a:srgbClr val="000000"/>
                </a:solidFill>
              </a:rPr>
              <a:t>)</a:t>
            </a:r>
          </a:p>
          <a:p>
            <a:pPr marL="1200150" lvl="2" indent="-285750">
              <a:buClr>
                <a:schemeClr val="accent3"/>
              </a:buClr>
              <a:buSzPct val="65000"/>
              <a:buFont typeface="Wingdings" charset="2"/>
              <a:buChar char="q"/>
            </a:pPr>
            <a:r>
              <a:rPr lang="en-US" sz="2000" dirty="0">
                <a:solidFill>
                  <a:srgbClr val="000000"/>
                </a:solidFill>
              </a:rPr>
              <a:t>UI update, system-wide copy-paste</a:t>
            </a:r>
          </a:p>
        </p:txBody>
      </p:sp>
      <p:pic>
        <p:nvPicPr>
          <p:cNvPr id="18" name="Picture 6" descr="http://1.bp.blogspot.com/-w36Y-8nQmVw/U5jZZkleLhI/AAAAAAAAAVk/4ABnneJZg0Q/s1600/android-versi-1-5-cupcake.png"/>
          <p:cNvPicPr>
            <a:picLocks noChangeAspect="1" noChangeArrowheads="1"/>
          </p:cNvPicPr>
          <p:nvPr/>
        </p:nvPicPr>
        <p:blipFill>
          <a:blip r:embed="rId4" cstate="print"/>
          <a:srcRect/>
          <a:stretch>
            <a:fillRect/>
          </a:stretch>
        </p:blipFill>
        <p:spPr bwMode="auto">
          <a:xfrm>
            <a:off x="7848600" y="1790307"/>
            <a:ext cx="1011238" cy="1119802"/>
          </a:xfrm>
          <a:prstGeom prst="rect">
            <a:avLst/>
          </a:prstGeom>
          <a:ln>
            <a:noFill/>
          </a:ln>
          <a:effectLst>
            <a:softEdge rad="112500"/>
          </a:effectLst>
        </p:spPr>
      </p:pic>
      <p:pic>
        <p:nvPicPr>
          <p:cNvPr id="19" name="Picture 8" descr="https://lbsitbytes2010.files.wordpress.com/2013/03/new-picture-9.png"/>
          <p:cNvPicPr>
            <a:picLocks noChangeAspect="1" noChangeArrowheads="1"/>
          </p:cNvPicPr>
          <p:nvPr/>
        </p:nvPicPr>
        <p:blipFill>
          <a:blip r:embed="rId5" cstate="print"/>
          <a:srcRect/>
          <a:stretch>
            <a:fillRect/>
          </a:stretch>
        </p:blipFill>
        <p:spPr bwMode="auto">
          <a:xfrm>
            <a:off x="6862762" y="2628507"/>
            <a:ext cx="1006476" cy="1021460"/>
          </a:xfrm>
          <a:prstGeom prst="rect">
            <a:avLst/>
          </a:prstGeom>
          <a:ln>
            <a:noFill/>
          </a:ln>
          <a:effectLst>
            <a:softEdge rad="112500"/>
          </a:effectLst>
        </p:spPr>
      </p:pic>
      <p:pic>
        <p:nvPicPr>
          <p:cNvPr id="20" name="Picture 14" descr="http://www.androidust.com/wp-content/uploads/2012/03/android-eclair1.jpg"/>
          <p:cNvPicPr>
            <a:picLocks noChangeAspect="1" noChangeArrowheads="1"/>
          </p:cNvPicPr>
          <p:nvPr/>
        </p:nvPicPr>
        <p:blipFill>
          <a:blip r:embed="rId6" cstate="print"/>
          <a:srcRect/>
          <a:stretch>
            <a:fillRect/>
          </a:stretch>
        </p:blipFill>
        <p:spPr bwMode="auto">
          <a:xfrm>
            <a:off x="7335838" y="3466707"/>
            <a:ext cx="1318444" cy="873124"/>
          </a:xfrm>
          <a:prstGeom prst="rect">
            <a:avLst/>
          </a:prstGeom>
          <a:ln>
            <a:noFill/>
          </a:ln>
          <a:effectLst>
            <a:softEdge rad="112500"/>
          </a:effectLst>
        </p:spPr>
      </p:pic>
      <p:pic>
        <p:nvPicPr>
          <p:cNvPr id="21" name="Picture 10" descr="http://www.careace.net/images/android-froyo.png"/>
          <p:cNvPicPr>
            <a:picLocks noChangeAspect="1" noChangeArrowheads="1"/>
          </p:cNvPicPr>
          <p:nvPr/>
        </p:nvPicPr>
        <p:blipFill>
          <a:blip r:embed="rId7" cstate="print"/>
          <a:srcRect/>
          <a:stretch>
            <a:fillRect/>
          </a:stretch>
        </p:blipFill>
        <p:spPr bwMode="auto">
          <a:xfrm>
            <a:off x="6290312" y="3771507"/>
            <a:ext cx="1197926" cy="1379538"/>
          </a:xfrm>
          <a:prstGeom prst="rect">
            <a:avLst/>
          </a:prstGeom>
          <a:ln>
            <a:noFill/>
          </a:ln>
          <a:effectLst>
            <a:softEdge rad="112500"/>
          </a:effectLst>
        </p:spPr>
      </p:pic>
      <p:pic>
        <p:nvPicPr>
          <p:cNvPr id="22" name="Picture 12" descr="http://img2.wikia.nocookie.net/__cb20130520201209/logopedia/images/d/d8/Andorid-2.3-Gingerbread-logo.png"/>
          <p:cNvPicPr>
            <a:picLocks noChangeAspect="1" noChangeArrowheads="1"/>
          </p:cNvPicPr>
          <p:nvPr/>
        </p:nvPicPr>
        <p:blipFill>
          <a:blip r:embed="rId8" cstate="print"/>
          <a:srcRect/>
          <a:stretch>
            <a:fillRect/>
          </a:stretch>
        </p:blipFill>
        <p:spPr bwMode="auto">
          <a:xfrm>
            <a:off x="7335838" y="4609707"/>
            <a:ext cx="1156174" cy="1333500"/>
          </a:xfrm>
          <a:prstGeom prst="rect">
            <a:avLst/>
          </a:prstGeom>
          <a:ln>
            <a:noFill/>
          </a:ln>
          <a:effectLst>
            <a:softEdge rad="112500"/>
          </a:effectLst>
        </p:spPr>
      </p:pic>
    </p:spTree>
    <p:extLst>
      <p:ext uri="{BB962C8B-B14F-4D97-AF65-F5344CB8AC3E}">
        <p14:creationId xmlns:p14="http://schemas.microsoft.com/office/powerpoint/2010/main" val="550158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908674" y="1479337"/>
            <a:ext cx="7086600" cy="5237331"/>
          </a:xfrm>
          <a:prstGeom prst="rect">
            <a:avLst/>
          </a:prstGeom>
          <a:noFill/>
        </p:spPr>
        <p:txBody>
          <a:bodyPr wrap="square" rtlCol="0">
            <a:spAutoFit/>
          </a:bodyPr>
          <a:lstStyle/>
          <a:p>
            <a:pPr marL="285750" indent="-285750">
              <a:buClr>
                <a:schemeClr val="accent3"/>
              </a:buClr>
              <a:buSzPct val="80000"/>
              <a:buFont typeface="Wingdings" charset="2"/>
              <a:buChar char="q"/>
            </a:pPr>
            <a:r>
              <a:rPr lang="en-US" sz="2800" b="1" dirty="0">
                <a:solidFill>
                  <a:srgbClr val="000000"/>
                </a:solidFill>
              </a:rPr>
              <a:t>2011</a:t>
            </a:r>
          </a:p>
          <a:p>
            <a:pPr marL="742950" lvl="1" indent="-285750">
              <a:buClr>
                <a:schemeClr val="accent3"/>
              </a:buClr>
              <a:buSzPct val="70000"/>
              <a:buFont typeface="Wingdings" charset="2"/>
              <a:buChar char="q"/>
            </a:pPr>
            <a:r>
              <a:rPr lang="en-US" sz="2400" dirty="0">
                <a:solidFill>
                  <a:srgbClr val="000000"/>
                </a:solidFill>
              </a:rPr>
              <a:t>SDK 3.0 (</a:t>
            </a:r>
            <a:r>
              <a:rPr lang="en-US" sz="2400" b="1" i="1" dirty="0">
                <a:solidFill>
                  <a:srgbClr val="000000"/>
                </a:solidFill>
              </a:rPr>
              <a:t>Honeycomb</a:t>
            </a:r>
            <a:r>
              <a:rPr lang="en-US" sz="2400" dirty="0">
                <a:solidFill>
                  <a:srgbClr val="000000"/>
                </a:solidFill>
              </a:rPr>
              <a:t>) for tablets only</a:t>
            </a:r>
          </a:p>
          <a:p>
            <a:pPr marL="1200150" lvl="2" indent="-285750">
              <a:buClr>
                <a:schemeClr val="accent3"/>
              </a:buClr>
              <a:buSzPct val="65000"/>
              <a:buFont typeface="Wingdings" charset="2"/>
              <a:buChar char="q"/>
            </a:pPr>
            <a:r>
              <a:rPr lang="en-US" sz="2000" dirty="0">
                <a:solidFill>
                  <a:srgbClr val="000000"/>
                </a:solidFill>
              </a:rPr>
              <a:t>new UI for tablets, support multi-core processors, fragments</a:t>
            </a:r>
          </a:p>
          <a:p>
            <a:pPr marL="742950" lvl="1" indent="-285750">
              <a:buClr>
                <a:schemeClr val="accent3"/>
              </a:buClr>
              <a:buSzPct val="70000"/>
              <a:buFont typeface="Wingdings" charset="2"/>
              <a:buChar char="q"/>
            </a:pPr>
            <a:r>
              <a:rPr lang="en-US" sz="2400" dirty="0">
                <a:solidFill>
                  <a:srgbClr val="000000"/>
                </a:solidFill>
              </a:rPr>
              <a:t>SDK 3.1 and 3.2</a:t>
            </a:r>
          </a:p>
          <a:p>
            <a:pPr marL="1200150" lvl="2" indent="-285750">
              <a:buClr>
                <a:schemeClr val="accent3"/>
              </a:buClr>
              <a:buSzPct val="65000"/>
              <a:buFont typeface="Wingdings" charset="2"/>
              <a:buChar char="q"/>
            </a:pPr>
            <a:r>
              <a:rPr lang="en-US" sz="2000" dirty="0">
                <a:solidFill>
                  <a:srgbClr val="000000"/>
                </a:solidFill>
              </a:rPr>
              <a:t>hardware support and UI improvements</a:t>
            </a:r>
          </a:p>
          <a:p>
            <a:pPr marL="742950" lvl="1" indent="-285750">
              <a:buClr>
                <a:schemeClr val="accent3"/>
              </a:buClr>
              <a:buSzPct val="70000"/>
              <a:buFont typeface="Wingdings" charset="2"/>
              <a:buChar char="q"/>
            </a:pPr>
            <a:r>
              <a:rPr lang="en-US" sz="2400" dirty="0">
                <a:solidFill>
                  <a:srgbClr val="000000"/>
                </a:solidFill>
              </a:rPr>
              <a:t>SDK 4.0 (</a:t>
            </a:r>
            <a:r>
              <a:rPr lang="en-US" sz="2400" b="1" i="1" dirty="0">
                <a:solidFill>
                  <a:srgbClr val="000000"/>
                </a:solidFill>
              </a:rPr>
              <a:t>Ice Cream Sandwich</a:t>
            </a:r>
            <a:r>
              <a:rPr lang="en-US" sz="2400" dirty="0">
                <a:solidFill>
                  <a:srgbClr val="000000"/>
                </a:solidFill>
              </a:rPr>
              <a:t>)</a:t>
            </a:r>
          </a:p>
          <a:p>
            <a:pPr marL="1200150" lvl="2" indent="-285750">
              <a:buClr>
                <a:schemeClr val="accent3"/>
              </a:buClr>
              <a:buSzPct val="65000"/>
              <a:buFont typeface="Wingdings" charset="2"/>
              <a:buChar char="q"/>
            </a:pPr>
            <a:r>
              <a:rPr lang="en-US" sz="2000" dirty="0">
                <a:solidFill>
                  <a:srgbClr val="000000"/>
                </a:solidFill>
              </a:rPr>
              <a:t>for Q4, combination of Gingerbread and Honeycomb</a:t>
            </a:r>
          </a:p>
          <a:p>
            <a:pPr>
              <a:defRPr/>
            </a:pPr>
            <a:endParaRPr lang="en-US" sz="3200" baseline="30000" dirty="0"/>
          </a:p>
          <a:p>
            <a:pPr>
              <a:defRPr/>
            </a:pPr>
            <a:endParaRPr lang="en-US" sz="2000" baseline="30000" dirty="0"/>
          </a:p>
          <a:p>
            <a:pPr>
              <a:defRPr/>
            </a:pPr>
            <a:endParaRPr lang="en-US" sz="2000" baseline="30000" dirty="0"/>
          </a:p>
          <a:p>
            <a:pPr>
              <a:defRPr/>
            </a:pPr>
            <a:endParaRPr lang="en-US" sz="2000" baseline="30000" dirty="0"/>
          </a:p>
          <a:p>
            <a:pPr marL="0" lvl="2" indent="0">
              <a:buClr>
                <a:schemeClr val="bg2"/>
              </a:buClr>
              <a:buFont typeface="Wingdings" pitchFamily="2" charset="2"/>
              <a:buNone/>
              <a:defRPr/>
            </a:pPr>
            <a:endParaRPr lang="en-US" dirty="0">
              <a:solidFill>
                <a:schemeClr val="tx1">
                  <a:lumMod val="95000"/>
                  <a:lumOff val="5000"/>
                </a:schemeClr>
              </a:solidFill>
            </a:endParaRPr>
          </a:p>
          <a:p>
            <a:pPr marL="0" lvl="2" indent="0">
              <a:buClr>
                <a:schemeClr val="bg2"/>
              </a:buClr>
              <a:buFont typeface="Wingdings" pitchFamily="2" charset="2"/>
              <a:buNone/>
              <a:defRPr/>
            </a:pPr>
            <a:endParaRPr lang="en-US" dirty="0">
              <a:solidFill>
                <a:schemeClr val="tx1">
                  <a:lumMod val="95000"/>
                  <a:lumOff val="5000"/>
                </a:schemeClr>
              </a:solidFill>
            </a:endParaRPr>
          </a:p>
          <a:p>
            <a:pPr marL="0" lvl="2" indent="0">
              <a:buClr>
                <a:schemeClr val="bg2"/>
              </a:buClr>
              <a:buFont typeface="Wingdings" pitchFamily="2" charset="2"/>
              <a:buNone/>
              <a:defRPr/>
            </a:pPr>
            <a:endParaRPr lang="en-US" dirty="0">
              <a:solidFill>
                <a:schemeClr val="tx1">
                  <a:lumMod val="95000"/>
                  <a:lumOff val="5000"/>
                </a:schemeClr>
              </a:solidFill>
            </a:endParaRPr>
          </a:p>
          <a:p>
            <a:pPr>
              <a:defRPr/>
            </a:pPr>
            <a:endParaRPr lang="ar-IQ" sz="2400" dirty="0"/>
          </a:p>
          <a:p>
            <a:pPr marL="285750" indent="-285750">
              <a:buClr>
                <a:schemeClr val="accent3"/>
              </a:buClr>
              <a:buSzPct val="80000"/>
              <a:buFont typeface="Wingdings" charset="2"/>
              <a:buChar char="q"/>
            </a:pPr>
            <a:endParaRPr lang="en-US" sz="1500" dirty="0">
              <a:solidFill>
                <a:srgbClr val="000000"/>
              </a:solidFill>
            </a:endParaRPr>
          </a:p>
        </p:txBody>
      </p:sp>
      <p:sp>
        <p:nvSpPr>
          <p:cNvPr id="7" name="Rectangle 6">
            <a:extLst>
              <a:ext uri="{FF2B5EF4-FFF2-40B4-BE49-F238E27FC236}">
                <a16:creationId xmlns:a16="http://schemas.microsoft.com/office/drawing/2014/main" id="{FF7CC4EC-C2E1-4CD3-A5CA-9ADDF5979F90}"/>
              </a:ext>
            </a:extLst>
          </p:cNvPr>
          <p:cNvSpPr/>
          <p:nvPr/>
        </p:nvSpPr>
        <p:spPr>
          <a:xfrm>
            <a:off x="1433304" y="4533647"/>
            <a:ext cx="6091155" cy="1943100"/>
          </a:xfrm>
          <a:prstGeom prst="rect">
            <a:avLst/>
          </a:prstGeom>
          <a:blipFill dpi="0" rotWithShape="1">
            <a:blip r:embed="rId3">
              <a:alphaModFix amt="26000"/>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14400" y="756249"/>
            <a:ext cx="7128965" cy="646331"/>
          </a:xfrm>
          <a:prstGeom prst="rect">
            <a:avLst/>
          </a:prstGeom>
          <a:noFill/>
        </p:spPr>
        <p:txBody>
          <a:bodyPr wrap="square" rtlCol="0">
            <a:spAutoFit/>
          </a:bodyPr>
          <a:lstStyle/>
          <a:p>
            <a:r>
              <a:rPr lang="en-US" sz="3600" dirty="0">
                <a:solidFill>
                  <a:schemeClr val="tx2"/>
                </a:solidFill>
                <a:latin typeface="+mj-lt"/>
              </a:rPr>
              <a:t>A Short History of Android (3)</a:t>
            </a:r>
            <a:endParaRPr lang="en-US" sz="3600" dirty="0">
              <a:solidFill>
                <a:schemeClr val="tx2"/>
              </a:solidFill>
              <a:latin typeface="+mj-lt"/>
              <a:cs typeface="Cochin"/>
            </a:endParaRPr>
          </a:p>
        </p:txBody>
      </p:sp>
      <p:cxnSp>
        <p:nvCxnSpPr>
          <p:cNvPr id="15" name="Straight Connector 14"/>
          <p:cNvCxnSpPr/>
          <p:nvPr/>
        </p:nvCxnSpPr>
        <p:spPr>
          <a:xfrm>
            <a:off x="914400" y="1432310"/>
            <a:ext cx="4267200" cy="0"/>
          </a:xfrm>
          <a:prstGeom prst="line">
            <a:avLst/>
          </a:prstGeom>
          <a:ln w="6350" cap="flat" cmpd="sng">
            <a:solidFill>
              <a:schemeClr val="tx2"/>
            </a:solidFill>
            <a:miter lim="800000"/>
          </a:ln>
          <a:scene3d>
            <a:camera prst="orthographicFront"/>
            <a:lightRig rig="soft" dir="t"/>
          </a:scene3d>
          <a:sp3d extrusionH="38100" contourW="6350" prstMaterial="matte">
            <a:extrusionClr>
              <a:schemeClr val="tx2"/>
            </a:extrusionClr>
            <a:contourClr>
              <a:schemeClr val="accent3">
                <a:lumMod val="50000"/>
              </a:schemeClr>
            </a:contourClr>
          </a:sp3d>
        </p:spPr>
        <p:style>
          <a:lnRef idx="2">
            <a:schemeClr val="accent1"/>
          </a:lnRef>
          <a:fillRef idx="0">
            <a:schemeClr val="accent1"/>
          </a:fillRef>
          <a:effectRef idx="1">
            <a:schemeClr val="accent1"/>
          </a:effectRef>
          <a:fontRef idx="minor">
            <a:schemeClr val="tx1"/>
          </a:fontRef>
        </p:style>
      </p:cxnSp>
      <p:sp>
        <p:nvSpPr>
          <p:cNvPr id="2" name="Slide Number Placeholder 1"/>
          <p:cNvSpPr>
            <a:spLocks noGrp="1"/>
          </p:cNvSpPr>
          <p:nvPr>
            <p:ph type="sldNum" sz="quarter" idx="12"/>
          </p:nvPr>
        </p:nvSpPr>
        <p:spPr>
          <a:xfrm>
            <a:off x="6457950" y="6356351"/>
            <a:ext cx="2057400" cy="365125"/>
          </a:xfrm>
        </p:spPr>
        <p:txBody>
          <a:bodyPr/>
          <a:lstStyle/>
          <a:p>
            <a:fld id="{B2FA7B58-29C7-442E-9CB1-BCE3F689B466}" type="slidenum">
              <a:rPr lang="en-US" smtClean="0"/>
              <a:pPr/>
              <a:t>7</a:t>
            </a:fld>
            <a:endParaRPr lang="en-US" dirty="0"/>
          </a:p>
        </p:txBody>
      </p:sp>
      <p:pic>
        <p:nvPicPr>
          <p:cNvPr id="23" name="Picture 8" descr="http://www.android.pk/images/android-4-icecreamsandwich-sb.jpg"/>
          <p:cNvPicPr>
            <a:picLocks noChangeAspect="1" noChangeArrowheads="1"/>
          </p:cNvPicPr>
          <p:nvPr/>
        </p:nvPicPr>
        <p:blipFill>
          <a:blip r:embed="rId5" cstate="print"/>
          <a:srcRect/>
          <a:stretch>
            <a:fillRect/>
          </a:stretch>
        </p:blipFill>
        <p:spPr bwMode="auto">
          <a:xfrm>
            <a:off x="7411635" y="4246701"/>
            <a:ext cx="1604962" cy="1413224"/>
          </a:xfrm>
          <a:prstGeom prst="rect">
            <a:avLst/>
          </a:prstGeom>
          <a:ln>
            <a:noFill/>
          </a:ln>
          <a:effectLst>
            <a:softEdge rad="112500"/>
          </a:effectLst>
        </p:spPr>
      </p:pic>
      <p:pic>
        <p:nvPicPr>
          <p:cNvPr id="24" name="Picture 6" descr="http://www.geek.com/wp-content/uploads/2011/01/honeycomb-bee-550x550-540x540.png"/>
          <p:cNvPicPr>
            <a:picLocks noChangeAspect="1" noChangeArrowheads="1"/>
          </p:cNvPicPr>
          <p:nvPr/>
        </p:nvPicPr>
        <p:blipFill>
          <a:blip r:embed="rId6" cstate="print">
            <a:alphaModFix amt="20000"/>
          </a:blip>
          <a:srcRect/>
          <a:stretch>
            <a:fillRect/>
          </a:stretch>
        </p:blipFill>
        <p:spPr bwMode="auto">
          <a:xfrm>
            <a:off x="7242566" y="1639749"/>
            <a:ext cx="1943100" cy="1943100"/>
          </a:xfrm>
          <a:prstGeom prst="rect">
            <a:avLst/>
          </a:prstGeom>
          <a:noFill/>
          <a:ln w="9525">
            <a:noFill/>
            <a:miter lim="800000"/>
            <a:headEnd/>
            <a:tailEnd/>
          </a:ln>
        </p:spPr>
      </p:pic>
      <p:sp>
        <p:nvSpPr>
          <p:cNvPr id="4" name="Rectangle 3"/>
          <p:cNvSpPr/>
          <p:nvPr/>
        </p:nvSpPr>
        <p:spPr>
          <a:xfrm>
            <a:off x="1798660" y="4749979"/>
            <a:ext cx="5546679" cy="1392369"/>
          </a:xfrm>
          <a:prstGeom prst="rect">
            <a:avLst/>
          </a:prstGeom>
        </p:spPr>
        <p:txBody>
          <a:bodyPr wrap="square">
            <a:spAutoFit/>
          </a:bodyPr>
          <a:lstStyle/>
          <a:p>
            <a:pPr algn="ctr">
              <a:lnSpc>
                <a:spcPct val="120000"/>
              </a:lnSpc>
              <a:defRPr/>
            </a:pPr>
            <a:r>
              <a:rPr lang="en-US" sz="2400" dirty="0">
                <a:solidFill>
                  <a:schemeClr val="tx1">
                    <a:lumMod val="95000"/>
                    <a:lumOff val="5000"/>
                  </a:schemeClr>
                </a:solidFill>
              </a:rPr>
              <a:t>Android powers hundreds of millions of mobile devices in more than </a:t>
            </a:r>
            <a:r>
              <a:rPr lang="en-US" sz="2400" b="1" i="1" u="sng" dirty="0">
                <a:solidFill>
                  <a:srgbClr val="008000"/>
                </a:solidFill>
              </a:rPr>
              <a:t>190</a:t>
            </a:r>
            <a:r>
              <a:rPr lang="en-US" sz="2400" dirty="0">
                <a:solidFill>
                  <a:srgbClr val="008000"/>
                </a:solidFill>
              </a:rPr>
              <a:t> </a:t>
            </a:r>
            <a:r>
              <a:rPr lang="en-US" sz="2400" dirty="0">
                <a:solidFill>
                  <a:schemeClr val="tx1">
                    <a:lumMod val="95000"/>
                    <a:lumOff val="5000"/>
                  </a:schemeClr>
                </a:solidFill>
              </a:rPr>
              <a:t>countries around the world</a:t>
            </a:r>
          </a:p>
        </p:txBody>
      </p:sp>
    </p:spTree>
    <p:extLst>
      <p:ext uri="{BB962C8B-B14F-4D97-AF65-F5344CB8AC3E}">
        <p14:creationId xmlns:p14="http://schemas.microsoft.com/office/powerpoint/2010/main" val="1123415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14400" y="756249"/>
            <a:ext cx="7128965" cy="646331"/>
          </a:xfrm>
          <a:prstGeom prst="rect">
            <a:avLst/>
          </a:prstGeom>
          <a:noFill/>
        </p:spPr>
        <p:txBody>
          <a:bodyPr wrap="square" rtlCol="0">
            <a:spAutoFit/>
          </a:bodyPr>
          <a:lstStyle/>
          <a:p>
            <a:r>
              <a:rPr lang="en-US" sz="3600" dirty="0">
                <a:solidFill>
                  <a:schemeClr val="tx2"/>
                </a:solidFill>
                <a:latin typeface="+mj-lt"/>
              </a:rPr>
              <a:t>A Short History of Android (4)</a:t>
            </a:r>
            <a:endParaRPr lang="en-US" sz="3600" dirty="0">
              <a:solidFill>
                <a:schemeClr val="tx2"/>
              </a:solidFill>
              <a:latin typeface="+mj-lt"/>
              <a:cs typeface="Cochin"/>
            </a:endParaRPr>
          </a:p>
        </p:txBody>
      </p:sp>
      <p:pic>
        <p:nvPicPr>
          <p:cNvPr id="13" name="Picture 12"/>
          <p:cNvPicPr>
            <a:picLocks noChangeAspect="1"/>
          </p:cNvPicPr>
          <p:nvPr/>
        </p:nvPicPr>
        <p:blipFill>
          <a:blip r:embed="rId3" cstate="print"/>
          <a:stretch>
            <a:fillRect/>
          </a:stretch>
        </p:blipFill>
        <p:spPr>
          <a:xfrm>
            <a:off x="2743200" y="4800600"/>
            <a:ext cx="3352800" cy="609600"/>
          </a:xfrm>
          <a:prstGeom prst="rect">
            <a:avLst/>
          </a:prstGeom>
        </p:spPr>
      </p:pic>
      <p:cxnSp>
        <p:nvCxnSpPr>
          <p:cNvPr id="15" name="Straight Connector 14"/>
          <p:cNvCxnSpPr/>
          <p:nvPr/>
        </p:nvCxnSpPr>
        <p:spPr>
          <a:xfrm>
            <a:off x="914400" y="1432310"/>
            <a:ext cx="4267200" cy="0"/>
          </a:xfrm>
          <a:prstGeom prst="line">
            <a:avLst/>
          </a:prstGeom>
          <a:ln w="6350" cap="flat" cmpd="sng">
            <a:solidFill>
              <a:schemeClr val="tx2"/>
            </a:solidFill>
            <a:miter lim="800000"/>
          </a:ln>
          <a:scene3d>
            <a:camera prst="orthographicFront"/>
            <a:lightRig rig="soft" dir="t"/>
          </a:scene3d>
          <a:sp3d extrusionH="38100" contourW="6350" prstMaterial="matte">
            <a:extrusionClr>
              <a:schemeClr val="tx2"/>
            </a:extrusionClr>
            <a:contourClr>
              <a:schemeClr val="accent3">
                <a:lumMod val="50000"/>
              </a:schemeClr>
            </a:contourClr>
          </a:sp3d>
        </p:spPr>
        <p:style>
          <a:lnRef idx="2">
            <a:schemeClr val="accent1"/>
          </a:lnRef>
          <a:fillRef idx="0">
            <a:schemeClr val="accent1"/>
          </a:fillRef>
          <a:effectRef idx="1">
            <a:schemeClr val="accent1"/>
          </a:effectRef>
          <a:fontRef idx="minor">
            <a:schemeClr val="tx1"/>
          </a:fontRef>
        </p:style>
      </p:cxnSp>
      <p:sp>
        <p:nvSpPr>
          <p:cNvPr id="2" name="Slide Number Placeholder 1"/>
          <p:cNvSpPr>
            <a:spLocks noGrp="1"/>
          </p:cNvSpPr>
          <p:nvPr>
            <p:ph type="sldNum" sz="quarter" idx="12"/>
          </p:nvPr>
        </p:nvSpPr>
        <p:spPr>
          <a:xfrm>
            <a:off x="6457950" y="6356351"/>
            <a:ext cx="2057400" cy="365125"/>
          </a:xfrm>
        </p:spPr>
        <p:txBody>
          <a:bodyPr/>
          <a:lstStyle/>
          <a:p>
            <a:fld id="{B2FA7B58-29C7-442E-9CB1-BCE3F689B466}" type="slidenum">
              <a:rPr lang="en-US" smtClean="0"/>
              <a:pPr/>
              <a:t>8</a:t>
            </a:fld>
            <a:endParaRPr lang="en-US" dirty="0"/>
          </a:p>
        </p:txBody>
      </p:sp>
      <p:sp>
        <p:nvSpPr>
          <p:cNvPr id="14" name="TextBox 13"/>
          <p:cNvSpPr txBox="1"/>
          <p:nvPr/>
        </p:nvSpPr>
        <p:spPr>
          <a:xfrm>
            <a:off x="990600" y="1524000"/>
            <a:ext cx="7086600" cy="4339650"/>
          </a:xfrm>
          <a:prstGeom prst="rect">
            <a:avLst/>
          </a:prstGeom>
          <a:noFill/>
        </p:spPr>
        <p:txBody>
          <a:bodyPr wrap="square" rtlCol="0">
            <a:spAutoFit/>
          </a:bodyPr>
          <a:lstStyle/>
          <a:p>
            <a:pPr marL="285750" indent="-285750">
              <a:buClr>
                <a:schemeClr val="accent3"/>
              </a:buClr>
              <a:buSzPct val="80000"/>
              <a:buFont typeface="Wingdings" charset="2"/>
              <a:buChar char="q"/>
            </a:pPr>
            <a:r>
              <a:rPr lang="en-US" sz="2400" b="1" dirty="0">
                <a:solidFill>
                  <a:srgbClr val="000000"/>
                </a:solidFill>
              </a:rPr>
              <a:t>2012</a:t>
            </a:r>
          </a:p>
          <a:p>
            <a:pPr marL="742950" lvl="1" indent="-285750">
              <a:buClr>
                <a:schemeClr val="accent3"/>
              </a:buClr>
              <a:buSzPct val="70000"/>
              <a:buFont typeface="Wingdings" charset="2"/>
              <a:buChar char="q"/>
            </a:pPr>
            <a:r>
              <a:rPr lang="en-US" sz="2000" dirty="0">
                <a:solidFill>
                  <a:srgbClr val="000000"/>
                </a:solidFill>
              </a:rPr>
              <a:t>Android 4.1, "</a:t>
            </a:r>
            <a:r>
              <a:rPr lang="en-US" sz="2000" b="1" i="1" dirty="0">
                <a:solidFill>
                  <a:srgbClr val="000000"/>
                </a:solidFill>
              </a:rPr>
              <a:t>Jelly Bean</a:t>
            </a:r>
            <a:r>
              <a:rPr lang="en-US" sz="2000" dirty="0">
                <a:solidFill>
                  <a:srgbClr val="000000"/>
                </a:solidFill>
              </a:rPr>
              <a:t>" announced late June 2012</a:t>
            </a:r>
            <a:endParaRPr lang="en-US" sz="2000" kern="0" dirty="0"/>
          </a:p>
          <a:p>
            <a:pPr marL="285750" indent="-285750">
              <a:spcBef>
                <a:spcPts val="2400"/>
              </a:spcBef>
              <a:buClr>
                <a:schemeClr val="accent3"/>
              </a:buClr>
              <a:buSzPct val="80000"/>
              <a:buFont typeface="Wingdings" charset="2"/>
              <a:buChar char="q"/>
            </a:pPr>
            <a:r>
              <a:rPr lang="en-US" sz="2400" b="1" dirty="0">
                <a:solidFill>
                  <a:srgbClr val="000000"/>
                </a:solidFill>
              </a:rPr>
              <a:t>2013</a:t>
            </a:r>
          </a:p>
          <a:p>
            <a:pPr marL="742950" lvl="1" indent="-285750">
              <a:buClr>
                <a:schemeClr val="accent3"/>
              </a:buClr>
              <a:buSzPct val="70000"/>
              <a:buFont typeface="Wingdings" charset="2"/>
              <a:buChar char="q"/>
            </a:pPr>
            <a:r>
              <a:rPr lang="en-US" sz="2000" dirty="0">
                <a:solidFill>
                  <a:srgbClr val="000000"/>
                </a:solidFill>
              </a:rPr>
              <a:t>Google launched Android 4.4 “</a:t>
            </a:r>
            <a:r>
              <a:rPr lang="en-US" sz="2000" b="1" i="1" dirty="0">
                <a:solidFill>
                  <a:srgbClr val="000000"/>
                </a:solidFill>
              </a:rPr>
              <a:t>KitKat</a:t>
            </a:r>
            <a:r>
              <a:rPr lang="en-US" sz="2000" dirty="0">
                <a:solidFill>
                  <a:srgbClr val="000000"/>
                </a:solidFill>
              </a:rPr>
              <a:t>” last September 2013</a:t>
            </a:r>
            <a:endParaRPr lang="en-US" sz="2000" dirty="0"/>
          </a:p>
          <a:p>
            <a:pPr marL="282575" lvl="1" indent="-282575">
              <a:spcBef>
                <a:spcPts val="2400"/>
              </a:spcBef>
              <a:buClr>
                <a:schemeClr val="accent3"/>
              </a:buClr>
              <a:buSzPct val="80000"/>
              <a:buFont typeface="Wingdings" charset="2"/>
              <a:buChar char="q"/>
            </a:pPr>
            <a:r>
              <a:rPr lang="en-US" sz="2400" b="1" dirty="0">
                <a:solidFill>
                  <a:srgbClr val="000000"/>
                </a:solidFill>
              </a:rPr>
              <a:t>2014</a:t>
            </a:r>
          </a:p>
          <a:p>
            <a:pPr marL="739775" lvl="2" indent="-282575">
              <a:buClr>
                <a:schemeClr val="accent3"/>
              </a:buClr>
              <a:buSzPct val="70000"/>
              <a:buFont typeface="Wingdings" charset="2"/>
              <a:buChar char="q"/>
            </a:pPr>
            <a:r>
              <a:rPr lang="en-US" sz="2000" dirty="0">
                <a:solidFill>
                  <a:srgbClr val="000000"/>
                </a:solidFill>
              </a:rPr>
              <a:t>On November 2014, Android 4.5 or 5.0 “</a:t>
            </a:r>
            <a:r>
              <a:rPr lang="en-US" sz="2000" b="1" i="1" dirty="0">
                <a:solidFill>
                  <a:srgbClr val="000000"/>
                </a:solidFill>
              </a:rPr>
              <a:t>Lollipop</a:t>
            </a:r>
            <a:r>
              <a:rPr lang="en-US" sz="2000" dirty="0">
                <a:solidFill>
                  <a:srgbClr val="000000"/>
                </a:solidFill>
              </a:rPr>
              <a:t>” was released </a:t>
            </a:r>
            <a:endParaRPr lang="en-US" sz="2000" kern="0" dirty="0"/>
          </a:p>
          <a:p>
            <a:pPr marL="282575" lvl="1" indent="-282575">
              <a:spcBef>
                <a:spcPts val="2400"/>
              </a:spcBef>
              <a:buClr>
                <a:schemeClr val="accent3"/>
              </a:buClr>
              <a:buSzPct val="80000"/>
              <a:buFont typeface="Wingdings" charset="2"/>
              <a:buChar char="q"/>
            </a:pPr>
            <a:r>
              <a:rPr lang="en-US" sz="2400" b="1" dirty="0">
                <a:solidFill>
                  <a:srgbClr val="000000"/>
                </a:solidFill>
              </a:rPr>
              <a:t>2015</a:t>
            </a:r>
          </a:p>
          <a:p>
            <a:pPr marL="739775" lvl="2" indent="-282575">
              <a:buClr>
                <a:schemeClr val="accent3"/>
              </a:buClr>
              <a:buSzPct val="70000"/>
              <a:buFont typeface="Wingdings" charset="2"/>
              <a:buChar char="q"/>
            </a:pPr>
            <a:r>
              <a:rPr lang="en-US" sz="2000" dirty="0">
                <a:solidFill>
                  <a:srgbClr val="000000"/>
                </a:solidFill>
              </a:rPr>
              <a:t>On October 2015 a new version of Android 6.0 and 6.0.1 was released which is called “</a:t>
            </a:r>
            <a:r>
              <a:rPr lang="en-US" sz="2000" b="1" i="1" dirty="0">
                <a:solidFill>
                  <a:srgbClr val="000000"/>
                </a:solidFill>
              </a:rPr>
              <a:t>Marshmallow</a:t>
            </a:r>
            <a:r>
              <a:rPr lang="en-US" sz="2000" dirty="0">
                <a:solidFill>
                  <a:srgbClr val="000000"/>
                </a:solidFill>
              </a:rPr>
              <a:t>”</a:t>
            </a:r>
          </a:p>
        </p:txBody>
      </p:sp>
      <p:pic>
        <p:nvPicPr>
          <p:cNvPr id="16" name="Picture 15"/>
          <p:cNvPicPr>
            <a:picLocks noChangeAspect="1"/>
          </p:cNvPicPr>
          <p:nvPr/>
        </p:nvPicPr>
        <p:blipFill>
          <a:blip r:embed="rId4" cstate="print">
            <a:alphaModFix amt="38000"/>
          </a:blip>
          <a:stretch>
            <a:fillRect/>
          </a:stretch>
        </p:blipFill>
        <p:spPr>
          <a:xfrm>
            <a:off x="7717154" y="5257800"/>
            <a:ext cx="1371600" cy="1371600"/>
          </a:xfrm>
          <a:prstGeom prst="rect">
            <a:avLst/>
          </a:prstGeom>
          <a:ln>
            <a:noFill/>
          </a:ln>
          <a:effectLst>
            <a:softEdge rad="112500"/>
          </a:effectLst>
        </p:spPr>
      </p:pic>
      <p:pic>
        <p:nvPicPr>
          <p:cNvPr id="17" name="Picture 8"/>
          <p:cNvPicPr>
            <a:picLocks noChangeAspect="1" noChangeArrowheads="1"/>
          </p:cNvPicPr>
          <p:nvPr/>
        </p:nvPicPr>
        <p:blipFill>
          <a:blip r:embed="rId5" cstate="print">
            <a:alphaModFix amt="48000"/>
          </a:blip>
          <a:srcRect/>
          <a:stretch>
            <a:fillRect/>
          </a:stretch>
        </p:blipFill>
        <p:spPr bwMode="auto">
          <a:xfrm>
            <a:off x="7867966" y="4127613"/>
            <a:ext cx="1069976" cy="1169276"/>
          </a:xfrm>
          <a:prstGeom prst="rect">
            <a:avLst/>
          </a:prstGeom>
          <a:ln>
            <a:noFill/>
          </a:ln>
          <a:effectLst>
            <a:softEdge rad="112500"/>
          </a:effectLst>
        </p:spPr>
      </p:pic>
      <p:pic>
        <p:nvPicPr>
          <p:cNvPr id="18" name="Picture 7" descr="http://4.bp.blogspot.com/--EdJnNwl_UE/UlE4YcnCnDI/AAAAAAAAADE/hdbgVXSbGEM/s1600/Android+KitKat+A+sweet+deal+between+Google+and+Nestl%C3%A9.png"/>
          <p:cNvPicPr>
            <a:picLocks noChangeAspect="1" noChangeArrowheads="1"/>
          </p:cNvPicPr>
          <p:nvPr/>
        </p:nvPicPr>
        <p:blipFill>
          <a:blip r:embed="rId6" cstate="print">
            <a:alphaModFix amt="40000"/>
          </a:blip>
          <a:srcRect/>
          <a:stretch>
            <a:fillRect/>
          </a:stretch>
        </p:blipFill>
        <p:spPr bwMode="auto">
          <a:xfrm>
            <a:off x="7412354" y="2449815"/>
            <a:ext cx="1676400" cy="1331916"/>
          </a:xfrm>
          <a:prstGeom prst="rect">
            <a:avLst/>
          </a:prstGeom>
          <a:ln>
            <a:noFill/>
          </a:ln>
          <a:effectLst>
            <a:softEdge rad="112500"/>
          </a:effectLst>
        </p:spPr>
      </p:pic>
      <p:pic>
        <p:nvPicPr>
          <p:cNvPr id="20" name="Picture 5"/>
          <p:cNvPicPr>
            <a:picLocks noChangeAspect="1" noChangeArrowheads="1"/>
          </p:cNvPicPr>
          <p:nvPr/>
        </p:nvPicPr>
        <p:blipFill>
          <a:blip r:embed="rId7" cstate="print">
            <a:alphaModFix amt="80000"/>
          </a:blip>
          <a:srcRect/>
          <a:stretch>
            <a:fillRect/>
          </a:stretch>
        </p:blipFill>
        <p:spPr bwMode="auto">
          <a:xfrm>
            <a:off x="7664766" y="1167553"/>
            <a:ext cx="1476376" cy="1271102"/>
          </a:xfrm>
          <a:prstGeom prst="rect">
            <a:avLst/>
          </a:prstGeom>
          <a:ln>
            <a:noFill/>
          </a:ln>
          <a:effectLst>
            <a:softEdge rad="112500"/>
          </a:effectLst>
        </p:spPr>
      </p:pic>
    </p:spTree>
    <p:extLst>
      <p:ext uri="{BB962C8B-B14F-4D97-AF65-F5344CB8AC3E}">
        <p14:creationId xmlns:p14="http://schemas.microsoft.com/office/powerpoint/2010/main" val="1501844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14400" y="756249"/>
            <a:ext cx="7128965" cy="646331"/>
          </a:xfrm>
          <a:prstGeom prst="rect">
            <a:avLst/>
          </a:prstGeom>
          <a:noFill/>
        </p:spPr>
        <p:txBody>
          <a:bodyPr wrap="square" rtlCol="0">
            <a:spAutoFit/>
          </a:bodyPr>
          <a:lstStyle/>
          <a:p>
            <a:r>
              <a:rPr lang="en-US" sz="3600" dirty="0">
                <a:solidFill>
                  <a:schemeClr val="tx2"/>
                </a:solidFill>
                <a:latin typeface="+mj-lt"/>
              </a:rPr>
              <a:t>A Short History of Android (5)</a:t>
            </a:r>
            <a:endParaRPr lang="en-US" sz="3600" dirty="0">
              <a:solidFill>
                <a:schemeClr val="tx2"/>
              </a:solidFill>
              <a:latin typeface="+mj-lt"/>
              <a:cs typeface="Cochin"/>
            </a:endParaRPr>
          </a:p>
        </p:txBody>
      </p:sp>
      <p:pic>
        <p:nvPicPr>
          <p:cNvPr id="13" name="Picture 12"/>
          <p:cNvPicPr>
            <a:picLocks noChangeAspect="1"/>
          </p:cNvPicPr>
          <p:nvPr/>
        </p:nvPicPr>
        <p:blipFill>
          <a:blip r:embed="rId2" cstate="print"/>
          <a:stretch>
            <a:fillRect/>
          </a:stretch>
        </p:blipFill>
        <p:spPr>
          <a:xfrm>
            <a:off x="2743200" y="4800600"/>
            <a:ext cx="3352800" cy="609600"/>
          </a:xfrm>
          <a:prstGeom prst="rect">
            <a:avLst/>
          </a:prstGeom>
        </p:spPr>
      </p:pic>
      <p:cxnSp>
        <p:nvCxnSpPr>
          <p:cNvPr id="15" name="Straight Connector 14"/>
          <p:cNvCxnSpPr/>
          <p:nvPr/>
        </p:nvCxnSpPr>
        <p:spPr>
          <a:xfrm>
            <a:off x="914400" y="1432310"/>
            <a:ext cx="4267200" cy="0"/>
          </a:xfrm>
          <a:prstGeom prst="line">
            <a:avLst/>
          </a:prstGeom>
          <a:ln w="6350" cap="flat" cmpd="sng">
            <a:solidFill>
              <a:schemeClr val="tx2"/>
            </a:solidFill>
            <a:miter lim="800000"/>
          </a:ln>
          <a:scene3d>
            <a:camera prst="orthographicFront"/>
            <a:lightRig rig="soft" dir="t"/>
          </a:scene3d>
          <a:sp3d extrusionH="38100" contourW="6350" prstMaterial="matte">
            <a:extrusionClr>
              <a:schemeClr val="tx2"/>
            </a:extrusionClr>
            <a:contourClr>
              <a:schemeClr val="accent3">
                <a:lumMod val="50000"/>
              </a:schemeClr>
            </a:contourClr>
          </a:sp3d>
        </p:spPr>
        <p:style>
          <a:lnRef idx="2">
            <a:schemeClr val="accent1"/>
          </a:lnRef>
          <a:fillRef idx="0">
            <a:schemeClr val="accent1"/>
          </a:fillRef>
          <a:effectRef idx="1">
            <a:schemeClr val="accent1"/>
          </a:effectRef>
          <a:fontRef idx="minor">
            <a:schemeClr val="tx1"/>
          </a:fontRef>
        </p:style>
      </p:cxnSp>
      <p:sp>
        <p:nvSpPr>
          <p:cNvPr id="2" name="Slide Number Placeholder 1"/>
          <p:cNvSpPr>
            <a:spLocks noGrp="1"/>
          </p:cNvSpPr>
          <p:nvPr>
            <p:ph type="sldNum" sz="quarter" idx="12"/>
          </p:nvPr>
        </p:nvSpPr>
        <p:spPr>
          <a:xfrm>
            <a:off x="6457950" y="6356351"/>
            <a:ext cx="2057400" cy="365125"/>
          </a:xfrm>
        </p:spPr>
        <p:txBody>
          <a:bodyPr/>
          <a:lstStyle/>
          <a:p>
            <a:fld id="{B2FA7B58-29C7-442E-9CB1-BCE3F689B466}" type="slidenum">
              <a:rPr lang="en-US" smtClean="0"/>
              <a:pPr/>
              <a:t>9</a:t>
            </a:fld>
            <a:endParaRPr lang="en-US" dirty="0"/>
          </a:p>
        </p:txBody>
      </p:sp>
      <p:sp>
        <p:nvSpPr>
          <p:cNvPr id="14" name="TextBox 13"/>
          <p:cNvSpPr txBox="1"/>
          <p:nvPr/>
        </p:nvSpPr>
        <p:spPr>
          <a:xfrm>
            <a:off x="990600" y="1524000"/>
            <a:ext cx="6629400" cy="3271665"/>
          </a:xfrm>
          <a:prstGeom prst="rect">
            <a:avLst/>
          </a:prstGeom>
          <a:noFill/>
        </p:spPr>
        <p:txBody>
          <a:bodyPr wrap="square" rtlCol="0">
            <a:spAutoFit/>
          </a:bodyPr>
          <a:lstStyle/>
          <a:p>
            <a:pPr marL="285750" indent="-285750">
              <a:lnSpc>
                <a:spcPct val="120000"/>
              </a:lnSpc>
              <a:buClr>
                <a:schemeClr val="accent3"/>
              </a:buClr>
              <a:buSzPct val="80000"/>
              <a:buFont typeface="Wingdings" charset="2"/>
              <a:buChar char="q"/>
            </a:pPr>
            <a:r>
              <a:rPr lang="en-US" sz="2400" b="1" dirty="0">
                <a:solidFill>
                  <a:srgbClr val="000000"/>
                </a:solidFill>
              </a:rPr>
              <a:t>2016</a:t>
            </a:r>
          </a:p>
          <a:p>
            <a:pPr marL="742950" lvl="2" indent="-285750">
              <a:lnSpc>
                <a:spcPct val="120000"/>
              </a:lnSpc>
              <a:buClr>
                <a:schemeClr val="accent3"/>
              </a:buClr>
              <a:buSzPct val="70000"/>
              <a:buFont typeface="Wingdings" charset="2"/>
              <a:buChar char="q"/>
            </a:pPr>
            <a:r>
              <a:rPr lang="en-US" sz="2000" dirty="0">
                <a:solidFill>
                  <a:srgbClr val="000000"/>
                </a:solidFill>
              </a:rPr>
              <a:t>Version 7.0 and 7.1.2 “</a:t>
            </a:r>
            <a:r>
              <a:rPr lang="en-US" sz="2000" b="1" i="1" dirty="0">
                <a:solidFill>
                  <a:srgbClr val="000000"/>
                </a:solidFill>
              </a:rPr>
              <a:t>Nougat</a:t>
            </a:r>
            <a:r>
              <a:rPr lang="en-US" sz="2000" dirty="0">
                <a:solidFill>
                  <a:srgbClr val="000000"/>
                </a:solidFill>
              </a:rPr>
              <a:t>” was released on 22 August 2016</a:t>
            </a:r>
          </a:p>
          <a:p>
            <a:pPr marL="285750" lvl="1" indent="-285750">
              <a:lnSpc>
                <a:spcPct val="120000"/>
              </a:lnSpc>
              <a:spcBef>
                <a:spcPts val="4200"/>
              </a:spcBef>
              <a:buClr>
                <a:schemeClr val="accent3"/>
              </a:buClr>
              <a:buSzPct val="80000"/>
              <a:buFont typeface="Wingdings" charset="2"/>
              <a:buChar char="q"/>
            </a:pPr>
            <a:r>
              <a:rPr lang="en-US" sz="2400" b="1" dirty="0">
                <a:solidFill>
                  <a:srgbClr val="000000"/>
                </a:solidFill>
              </a:rPr>
              <a:t>2017</a:t>
            </a:r>
          </a:p>
          <a:p>
            <a:pPr marL="742950" lvl="2" indent="-285750">
              <a:lnSpc>
                <a:spcPct val="120000"/>
              </a:lnSpc>
              <a:buClr>
                <a:schemeClr val="accent3"/>
              </a:buClr>
              <a:buSzPct val="70000"/>
              <a:buFont typeface="Wingdings" charset="2"/>
              <a:buChar char="q"/>
            </a:pPr>
            <a:r>
              <a:rPr lang="en-US" sz="2000" dirty="0">
                <a:solidFill>
                  <a:srgbClr val="000000"/>
                </a:solidFill>
              </a:rPr>
              <a:t>The latest Android SDK version is 8.0 “</a:t>
            </a:r>
            <a:r>
              <a:rPr lang="en-US" sz="2000" b="1" i="1" dirty="0">
                <a:solidFill>
                  <a:srgbClr val="000000"/>
                </a:solidFill>
              </a:rPr>
              <a:t>Oreo</a:t>
            </a:r>
            <a:r>
              <a:rPr lang="en-US" sz="2000" dirty="0">
                <a:solidFill>
                  <a:srgbClr val="000000"/>
                </a:solidFill>
              </a:rPr>
              <a:t>” was announced on 21 August 2017</a:t>
            </a:r>
            <a:endParaRPr lang="en-US" sz="2000" b="1" dirty="0">
              <a:solidFill>
                <a:srgbClr val="000000"/>
              </a:solidFill>
            </a:endParaRPr>
          </a:p>
          <a:p>
            <a:pPr marL="285750" indent="-285750">
              <a:buClr>
                <a:schemeClr val="accent3"/>
              </a:buClr>
              <a:buSzPct val="80000"/>
              <a:buFont typeface="Wingdings" charset="2"/>
              <a:buChar char="q"/>
            </a:pPr>
            <a:endParaRPr lang="en-US" b="1" dirty="0">
              <a:solidFill>
                <a:srgbClr val="000000"/>
              </a:solidFill>
            </a:endParaRPr>
          </a:p>
        </p:txBody>
      </p:sp>
      <p:pic>
        <p:nvPicPr>
          <p:cNvPr id="19" name="Picture 18"/>
          <p:cNvPicPr>
            <a:picLocks noChangeAspect="1"/>
          </p:cNvPicPr>
          <p:nvPr/>
        </p:nvPicPr>
        <p:blipFill>
          <a:blip r:embed="rId3" cstate="print">
            <a:alphaModFix amt="32000"/>
          </a:blip>
          <a:stretch>
            <a:fillRect/>
          </a:stretch>
        </p:blipFill>
        <p:spPr>
          <a:xfrm>
            <a:off x="7145337" y="1098192"/>
            <a:ext cx="2168526" cy="1600200"/>
          </a:xfrm>
          <a:prstGeom prst="rect">
            <a:avLst/>
          </a:prstGeom>
          <a:ln>
            <a:noFill/>
          </a:ln>
          <a:effectLst>
            <a:softEdge rad="112500"/>
          </a:effectLst>
        </p:spPr>
      </p:pic>
    </p:spTree>
    <p:extLst>
      <p:ext uri="{BB962C8B-B14F-4D97-AF65-F5344CB8AC3E}">
        <p14:creationId xmlns:p14="http://schemas.microsoft.com/office/powerpoint/2010/main" val="14187141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1279</TotalTime>
  <Words>1563</Words>
  <Application>Microsoft Office PowerPoint</Application>
  <PresentationFormat>On-screen Show (4:3)</PresentationFormat>
  <Paragraphs>220</Paragraphs>
  <Slides>29</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Calibri Light</vt:lpstr>
      <vt:lpstr>Comic Sans MS</vt:lpstr>
      <vt:lpstr>Roboto</vt:lpstr>
      <vt:lpstr>Wingdings</vt:lpstr>
      <vt:lpstr>Office Theme</vt:lpstr>
      <vt:lpstr>Introduction to Android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TRUEMITRA</dc:creator>
  <cp:lastModifiedBy>PC4</cp:lastModifiedBy>
  <cp:revision>97</cp:revision>
  <dcterms:created xsi:type="dcterms:W3CDTF">2015-06-07T05:53:35Z</dcterms:created>
  <dcterms:modified xsi:type="dcterms:W3CDTF">2022-10-18T18:09:48Z</dcterms:modified>
</cp:coreProperties>
</file>