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ilsun/reddit-scraper/blob/master/posts_to_csv.py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bs676@cornell.edu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torybench.org/how-to-scrape-reddit-with-python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aai.org/ojs/index.php/ICWSM/article/view/7347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saw.readthedocs.io/en/latest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holar.google.com/scholar?q=crowdwork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</a:t>
            </a:r>
            <a:r>
              <a:rPr b="1" lang="en"/>
              <a:t>more for qual researchers</a:t>
            </a:r>
            <a:r>
              <a:rPr lang="en"/>
              <a:t> since scraped data is formatted for readability/qualitative analysis (not prioritizing efficiency/scalability)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860bc5c7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860bc5c7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60bc5c7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60bc5c7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860bc5c7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860bc5c7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(this exact request should only take 1-2 minutes to scrape using </a:t>
            </a:r>
            <a:r>
              <a:rPr lang="en" u="sng">
                <a:solidFill>
                  <a:schemeClr val="hlink"/>
                </a:solidFill>
                <a:hlinkClick r:id="rId2"/>
              </a:rPr>
              <a:t>posts_to_csv.py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 careful with syntax when specifying multiple keywords: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‘bias|prejudice’ =&gt; bias OR prejudice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‘bias+prejudice’ =&gt; bias AND prejudice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‘“gender bias”|prejudice’ =&gt; “gender bias” OR prejudice (use quotes to specify keyword order)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&amp;sort=desc </a:t>
            </a:r>
            <a:r>
              <a:rPr lang="en">
                <a:solidFill>
                  <a:schemeClr val="dk1"/>
                </a:solidFill>
              </a:rPr>
              <a:t>(most recent posts first) </a:t>
            </a:r>
            <a:r>
              <a:rPr lang="en"/>
              <a:t>is the Pushshift default--necessary for paginating results to prevent scraping redundant data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860bc5c7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860bc5c7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860bc5c7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860bc5c7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60bc5c7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60bc5c7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60bc5c7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60bc5c7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better to manually specify which posts you want to display comments for since the exported txt file will be unnecessarily large otherwise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(you can still use comments_to_txt.py to display comments for every single scraped post, but you won’t be able to read/analyze most of it)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860bc5c77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860bc5c7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PRAW is absolutely necessary to ensure comments appear in a readable order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860bc5c77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860bc5c7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f917260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f917260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60bc5c7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60bc5c7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part is going to be a pain if you don’t have these downloaded yet...so take your time and be patient!!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f917260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f917260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860bc5c77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860bc5c77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me at </a:t>
            </a:r>
            <a:r>
              <a:rPr lang="en" u="sng">
                <a:solidFill>
                  <a:schemeClr val="hlink"/>
                </a:solidFill>
                <a:hlinkClick r:id="rId2"/>
              </a:rPr>
              <a:t>bs676@cornell.edu</a:t>
            </a:r>
            <a:r>
              <a:rPr lang="en"/>
              <a:t> if you have any questions or comments!!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60bc5c7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60bc5c7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all of this before trying to run any of the reddit-scraper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GitHub isn’t the most beginner friendly (best for larger coding projects with multiple collaborators)--skip this if you’re new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“pip install [package name]” in VS Code terminal to download the Python package--some are already included when you download Python, but the ones listed in this slide aren’t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60bc5c7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60bc5c7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using PRAW, </a:t>
            </a:r>
            <a:r>
              <a:rPr b="1" lang="en"/>
              <a:t>need Reddit authorization</a:t>
            </a:r>
            <a:r>
              <a:rPr lang="en"/>
              <a:t> (see below; no credentials needed for Pushshift)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providing username/password, you can scrape from private subreddits your Reddit account has access to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(otherwise username/password not needed for PRAW)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sure to fill out this part in the code with your Reddit credentials (</a:t>
            </a:r>
            <a:r>
              <a:rPr lang="en" u="sng">
                <a:solidFill>
                  <a:schemeClr val="hlink"/>
                </a:solidFill>
                <a:hlinkClick r:id="rId2"/>
              </a:rPr>
              <a:t>instructions here</a:t>
            </a:r>
            <a:r>
              <a:rPr lang="en"/>
              <a:t>):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load Reddit authentication for PRAW (not necessary if only using Pushshift)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reference: https://www.storybench.org/how-to-scrape-reddit-with-python/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reddit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praw.</a:t>
            </a:r>
            <a:r>
              <a:rPr lang="en" sz="9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Reddit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(client_id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'PERSONAL_USE_SCRIPT_14_CHARS'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client_secret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'SECRET_KEY_27_CHARS'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user_agent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'YOUR_APP_NAME'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860bc5c7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860bc5c7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peer-reviewed research papers published using Pushshift data are growing quickly!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~30 papers in 2018 and ~60 papers in 2019 (</a:t>
            </a:r>
            <a:r>
              <a:rPr lang="en" u="sng">
                <a:solidFill>
                  <a:schemeClr val="hlink"/>
                </a:solidFill>
                <a:hlinkClick r:id="rId2"/>
              </a:rPr>
              <a:t>source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specific questions, refer to the dedicated subreddits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860bc5c7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860bc5c7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PSAW</a:t>
            </a:r>
            <a:r>
              <a:rPr lang="en">
                <a:solidFill>
                  <a:schemeClr val="dk1"/>
                </a:solidFill>
              </a:rPr>
              <a:t> (Python Pushshift API Wrapper) is more beginner-friendly, but it may be harder to find resources online since it’s relatively new</a:t>
            </a:r>
            <a:r>
              <a:rPr lang="en"/>
              <a:t> (created 2018). I used it for convenience in comments_to_csv.py and it worked well!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60bc5c7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60bc5c7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directly access the Reddit API by building a URL this way too! but PRAW handles that URL-building process for you and makes it cleaner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60bc5c7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60bc5c7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860bc5c7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860bc5c7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https://scholar.google.com/scholar?q=crowdwork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ilsun/reddit-scrape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bilsun/reddit-scraper/blob/master/posts_to_csv.py" TargetMode="External"/><Relationship Id="rId4" Type="http://schemas.openxmlformats.org/officeDocument/2006/relationships/hyperlink" Target="https://github.com/bilsun/reddit-scraper/tree/master/data/scraped_post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bilsun/reddit-scraper/blob/master/posts_to_csv.py" TargetMode="External"/><Relationship Id="rId4" Type="http://schemas.openxmlformats.org/officeDocument/2006/relationships/hyperlink" Target="https://praw.readthedocs.io/en/latest/getting_started/authentication.html" TargetMode="External"/><Relationship Id="rId5" Type="http://schemas.openxmlformats.org/officeDocument/2006/relationships/hyperlink" Target="https://praw.readthedocs.io/en/latest/getting_started/authentication.html" TargetMode="External"/><Relationship Id="rId6" Type="http://schemas.openxmlformats.org/officeDocument/2006/relationships/hyperlink" Target="https://www.reddit.com/r/pushshift/comments/bfc2m1/capping_at_1000_posts/" TargetMode="External"/><Relationship Id="rId7" Type="http://schemas.openxmlformats.org/officeDocument/2006/relationships/hyperlink" Target="https://github.com/bilsun/reddit-scraper/tree/master/data/scraped_post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eddit.com/r/pushshift/comments/bzdt1z/error_in_searching_multiple_keywords_or_operation/eqrz025?utm_source=share&amp;utm_medium=web2x" TargetMode="External"/><Relationship Id="rId4" Type="http://schemas.openxmlformats.org/officeDocument/2006/relationships/hyperlink" Target="https://www.reddit.com/r/pushshift/comments/bzdt1z/error_in_searching_multiple_keywords_or_operation/eqrz025?utm_source=share&amp;utm_medium=web2x" TargetMode="External"/><Relationship Id="rId5" Type="http://schemas.openxmlformats.org/officeDocument/2006/relationships/hyperlink" Target="https://www.reddit.com/r/pushshift/comments/bzdt1z/error_in_searching_multiple_keywords_or_operation/eqrz025?utm_source=share&amp;utm_medium=web2x" TargetMode="External"/><Relationship Id="rId6" Type="http://schemas.openxmlformats.org/officeDocument/2006/relationships/hyperlink" Target="https://www.reddit.com/r/pushshift/comments/bfc2m1/capping_at_1000_posts/" TargetMode="External"/><Relationship Id="rId7" Type="http://schemas.openxmlformats.org/officeDocument/2006/relationships/hyperlink" Target="https://www.unixtimestamp.com/" TargetMode="External"/><Relationship Id="rId8" Type="http://schemas.openxmlformats.org/officeDocument/2006/relationships/hyperlink" Target="https://github.com/pushshift/api#using-the-aggs-paramet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bilsun/reddit-scraper/blob/master/data/scraped_posts/scraped_reddit_posts.csv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bilsun/reddit-scraper/blob/master/comments_to_txt.py" TargetMode="External"/><Relationship Id="rId4" Type="http://schemas.openxmlformats.org/officeDocument/2006/relationships/hyperlink" Target="https://github.com/bilsun/reddit-scraper/tree/master/data/qual_comment_analysi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bilsun/reddit-scraper/blob/master/posts_to_csv.py" TargetMode="External"/><Relationship Id="rId4" Type="http://schemas.openxmlformats.org/officeDocument/2006/relationships/hyperlink" Target="https://github.com/bilsun/reddit-scraper/tree/master/data/qual_comment_analysis" TargetMode="External"/><Relationship Id="rId5" Type="http://schemas.openxmlformats.org/officeDocument/2006/relationships/hyperlink" Target="https://github.com/bilsun/reddit-scraper/blob/master/comments_to_txt.py" TargetMode="External"/><Relationship Id="rId6" Type="http://schemas.openxmlformats.org/officeDocument/2006/relationships/hyperlink" Target="https://github.com/bilsun/reddit-scraper/blob/master/comments_to_txt.py" TargetMode="External"/><Relationship Id="rId7" Type="http://schemas.openxmlformats.org/officeDocument/2006/relationships/hyperlink" Target="https://github.com/bilsun/reddit-scraper/blob/master/data/qual_comment_analysis/selected_reddit_comments.tx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bilsun/reddit-scraper/blob/master/data/qual_comment_analysis/manually_coded_posts.csv" TargetMode="External"/><Relationship Id="rId4" Type="http://schemas.openxmlformats.org/officeDocument/2006/relationships/hyperlink" Target="https://github.com/bilsun/reddit-scraper/blob/master/comments_to_txt.py" TargetMode="External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bilsun/reddit-scraper/blob/master/comments_to_txt.py" TargetMode="External"/><Relationship Id="rId4" Type="http://schemas.openxmlformats.org/officeDocument/2006/relationships/hyperlink" Target="https://praw.readthedocs.io/en/latest/getting_started/authentication.html" TargetMode="External"/><Relationship Id="rId5" Type="http://schemas.openxmlformats.org/officeDocument/2006/relationships/hyperlink" Target="https://github.com/bilsun/reddit-scraper/blob/master/data/qual_comment_analysis/manually_coded_posts.csv" TargetMode="External"/><Relationship Id="rId6" Type="http://schemas.openxmlformats.org/officeDocument/2006/relationships/hyperlink" Target="https://github.com/bilsun/reddit-scraper/tree/master/data/qual_comment_analysis" TargetMode="External"/><Relationship Id="rId7" Type="http://schemas.openxmlformats.org/officeDocument/2006/relationships/hyperlink" Target="https://github.com/bilsun/reddit-scraper/blob/master/data/qual_comment_analysis/selected_reddit_comments.tx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bilsun/reddit-scraper/blob/master/data/qual_comment_analysis/selected_reddit_comments.txt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bilsun/reddit-scraper/blob/master/comments_to_csv.py" TargetMode="External"/><Relationship Id="rId4" Type="http://schemas.openxmlformats.org/officeDocument/2006/relationships/hyperlink" Target="https://github.com/bilsun/reddit-scraper/tree/master/data/scraped_commen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code.visualstudio.com/" TargetMode="External"/><Relationship Id="rId5" Type="http://schemas.openxmlformats.org/officeDocument/2006/relationships/hyperlink" Target="https://code.visualstudio.com/" TargetMode="External"/><Relationship Id="rId6" Type="http://schemas.openxmlformats.org/officeDocument/2006/relationships/hyperlink" Target="https://www.python.org/downloads/" TargetMode="External"/><Relationship Id="rId7" Type="http://schemas.openxmlformats.org/officeDocument/2006/relationships/hyperlink" Target="https://www.youtube.com/watch?v=Fk12ELJ9Bww" TargetMode="External"/><Relationship Id="rId8" Type="http://schemas.openxmlformats.org/officeDocument/2006/relationships/hyperlink" Target="https://insomnia.rest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bilsun/reddit-scraper/blob/master/comments_to_csv.py" TargetMode="External"/><Relationship Id="rId4" Type="http://schemas.openxmlformats.org/officeDocument/2006/relationships/hyperlink" Target="https://github.com/bilsun/reddit-scraper/blob/master/posts_to_csv.py" TargetMode="External"/><Relationship Id="rId5" Type="http://schemas.openxmlformats.org/officeDocument/2006/relationships/hyperlink" Target="https://github.com/bilsun/reddit-scraper/blob/master/posts_to_csv.py" TargetMode="External"/><Relationship Id="rId6" Type="http://schemas.openxmlformats.org/officeDocument/2006/relationships/hyperlink" Target="mailto:bs676@cornell.edu" TargetMode="External"/><Relationship Id="rId7" Type="http://schemas.openxmlformats.org/officeDocument/2006/relationships/hyperlink" Target="https://github.com/bilsun/reddit-scraper/blob/master/comments_to_csv.p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witter.com/hashtag/BlackintheIvory?src=hashtag_click" TargetMode="External"/><Relationship Id="rId4" Type="http://schemas.openxmlformats.org/officeDocument/2006/relationships/hyperlink" Target="https://twitter.com/katsch0/status/1270077867339051009?s=20" TargetMode="External"/><Relationship Id="rId5" Type="http://schemas.openxmlformats.org/officeDocument/2006/relationships/hyperlink" Target="https://www.reddit.com/r/pushshift/comments/ei9dzt/searching_by_author_has_been_disabled_until/" TargetMode="External"/><Relationship Id="rId6" Type="http://schemas.openxmlformats.org/officeDocument/2006/relationships/hyperlink" Target="https://pushshift.io/donations/" TargetMode="External"/><Relationship Id="rId7" Type="http://schemas.openxmlformats.org/officeDocument/2006/relationships/hyperlink" Target="http://u/Stuck_In_the_Matri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www.python.org/downloads/" TargetMode="External"/><Relationship Id="rId11" Type="http://schemas.openxmlformats.org/officeDocument/2006/relationships/hyperlink" Target="https://insomnia.rest/" TargetMode="External"/><Relationship Id="rId10" Type="http://schemas.openxmlformats.org/officeDocument/2006/relationships/hyperlink" Target="https://www.youtube.com/watch?v=Fk12ELJ9Bww" TargetMode="External"/><Relationship Id="rId9" Type="http://schemas.openxmlformats.org/officeDocument/2006/relationships/hyperlink" Target="https://github.com/" TargetMode="External"/><Relationship Id="rId5" Type="http://schemas.openxmlformats.org/officeDocument/2006/relationships/hyperlink" Target="https://pypi.org/project/praw/" TargetMode="External"/><Relationship Id="rId6" Type="http://schemas.openxmlformats.org/officeDocument/2006/relationships/hyperlink" Target="https://pypi.org/project/psaw/" TargetMode="External"/><Relationship Id="rId7" Type="http://schemas.openxmlformats.org/officeDocument/2006/relationships/hyperlink" Target="https://pypi.org/project/pandas/" TargetMode="External"/><Relationship Id="rId8" Type="http://schemas.openxmlformats.org/officeDocument/2006/relationships/hyperlink" Target="https://pypi.org/project/request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reddit-archive/reddit/wiki/API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redditsearch.io/" TargetMode="External"/><Relationship Id="rId10" Type="http://schemas.openxmlformats.org/officeDocument/2006/relationships/hyperlink" Target="https://www.reddit.com/r/pushshift/comments/bcxguf/new_to_pushshift_read_this_faq/" TargetMode="External"/><Relationship Id="rId13" Type="http://schemas.openxmlformats.org/officeDocument/2006/relationships/hyperlink" Target="https://medium.com/@RareLoot/using-pushshifts-api-to-extract-reddit-submissions-fb517b286563" TargetMode="External"/><Relationship Id="rId12" Type="http://schemas.openxmlformats.org/officeDocument/2006/relationships/hyperlink" Target="https://www.aaai.org/ojs/index.php/ICWSM/article/view/7347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reddit.com/dev/api" TargetMode="External"/><Relationship Id="rId4" Type="http://schemas.openxmlformats.org/officeDocument/2006/relationships/hyperlink" Target="https://praw.readthedocs.io/en/latest/index.html#praw-the-python-reddit-api-wrapper" TargetMode="External"/><Relationship Id="rId9" Type="http://schemas.openxmlformats.org/officeDocument/2006/relationships/hyperlink" Target="https://github.com/pushshift/api#pushshift-reddit-api-documentation" TargetMode="External"/><Relationship Id="rId5" Type="http://schemas.openxmlformats.org/officeDocument/2006/relationships/hyperlink" Target="https://www.reddit.com/r/redditdev/" TargetMode="External"/><Relationship Id="rId6" Type="http://schemas.openxmlformats.org/officeDocument/2006/relationships/hyperlink" Target="https://github.com/reddit-archive/reddit/wiki/API" TargetMode="External"/><Relationship Id="rId7" Type="http://schemas.openxmlformats.org/officeDocument/2006/relationships/hyperlink" Target="https://www.storybench.org/how-to-scrape-reddit-with-python/" TargetMode="External"/><Relationship Id="rId8" Type="http://schemas.openxmlformats.org/officeDocument/2006/relationships/hyperlink" Target="https://medium.com/@plog397/webscraping-reddit-python-reddit-api-wrapper-praw-tutorial-for-windows-a9106397d75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eddit.com/r/pushshift/comments/f1al24/important_if_you_are_collecting_reddit_data_for/" TargetMode="External"/><Relationship Id="rId4" Type="http://schemas.openxmlformats.org/officeDocument/2006/relationships/hyperlink" Target="https://www.reddit.com/r/pushshift/comments/f1al24/important_if_you_are_collecting_reddit_data_for/" TargetMode="External"/><Relationship Id="rId5" Type="http://schemas.openxmlformats.org/officeDocument/2006/relationships/hyperlink" Target="https://psaw.readthedocs.io/en/lates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i.pushshift.io/reddit/search/submission/?q=science" TargetMode="External"/><Relationship Id="rId4" Type="http://schemas.openxmlformats.org/officeDocument/2006/relationships/hyperlink" Target="https://api.pushshift.io/reddit/search/submission/?q=scienc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pushshift/api#searching-submissions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api.pushshift.io/reddit/search/submission/?q=science" TargetMode="External"/><Relationship Id="rId5" Type="http://schemas.openxmlformats.org/officeDocument/2006/relationships/hyperlink" Target="https://api.pushshift.io/reddit/search/submission/?q=science" TargetMode="External"/><Relationship Id="rId6" Type="http://schemas.openxmlformats.org/officeDocument/2006/relationships/hyperlink" Target="https://api.pushshift.io/reddit/search/submission/?q=science" TargetMode="External"/><Relationship Id="rId7" Type="http://schemas.openxmlformats.org/officeDocument/2006/relationships/hyperlink" Target="https://api.pushshift.io/reddit/search/submission/?q=science" TargetMode="External"/><Relationship Id="rId8" Type="http://schemas.openxmlformats.org/officeDocument/2006/relationships/hyperlink" Target="https://insomnia.r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GitHub Repository</a:t>
            </a:r>
            <a:endParaRPr sz="16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/>
              <a:t>Last Updated January 2021</a:t>
            </a:r>
            <a:endParaRPr i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Billie Sun | bs676@cornell.edu</a:t>
            </a:r>
            <a:endParaRPr i="1" sz="1200"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Scraping </a:t>
            </a:r>
            <a:r>
              <a:rPr lang="en" sz="4100"/>
              <a:t>Reddit for Research</a:t>
            </a:r>
            <a:endParaRPr sz="4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</a:t>
            </a:r>
            <a:r>
              <a:rPr lang="en"/>
              <a:t>Reddit Posts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posts_to_csv.py</a:t>
            </a:r>
            <a:r>
              <a:rPr lang="en" sz="2000"/>
              <a:t> </a:t>
            </a:r>
            <a:r>
              <a:rPr lang="en" sz="2000">
                <a:solidFill>
                  <a:schemeClr val="dk2"/>
                </a:solidFill>
              </a:rPr>
              <a:t>code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(outputs to</a:t>
            </a:r>
            <a:r>
              <a:rPr lang="en" sz="2000"/>
              <a:t> </a:t>
            </a:r>
            <a:r>
              <a:rPr lang="en" sz="2000">
                <a:solidFill>
                  <a:schemeClr val="dk2"/>
                </a:solidFill>
              </a:rPr>
              <a:t>data &gt;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scraped_posts</a:t>
            </a:r>
            <a:r>
              <a:rPr lang="en" sz="2000"/>
              <a:t> </a:t>
            </a:r>
            <a:r>
              <a:rPr lang="en" sz="2000">
                <a:solidFill>
                  <a:schemeClr val="dk2"/>
                </a:solidFill>
              </a:rPr>
              <a:t>folder)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posts_to_csv.py</a:t>
            </a:r>
            <a:r>
              <a:rPr lang="en"/>
              <a:t> code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Python packages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pip install PRAW, pandas, and requests if getting ImportError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L</a:t>
            </a:r>
            <a:r>
              <a:rPr lang="en" u="sng">
                <a:solidFill>
                  <a:schemeClr val="hlink"/>
                </a:solidFill>
                <a:hlinkClick r:id="rId5"/>
              </a:rPr>
              <a:t>oad credentials</a:t>
            </a:r>
            <a:r>
              <a:rPr lang="en"/>
              <a:t> for PRAW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Pushshift URL to search Reddit submissions (see next slide)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Paginate results</a:t>
            </a:r>
            <a:r>
              <a:rPr lang="en"/>
              <a:t> to work around Pushshift’s size limit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Clean/format data and update scores with PRAW for more up-to-date stats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Export scraped data to csv file(s) in </a:t>
            </a:r>
            <a:r>
              <a:rPr lang="en" u="sng">
                <a:solidFill>
                  <a:schemeClr val="hlink"/>
                </a:solidFill>
                <a:hlinkClick r:id="rId7"/>
              </a:rPr>
              <a:t>scraped_posts</a:t>
            </a:r>
            <a:r>
              <a:rPr lang="en"/>
              <a:t> folder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Pushshift request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https://api.pushshift.io/reddit</a:t>
            </a:r>
            <a:r>
              <a:rPr b="1" lang="en" sz="1700"/>
              <a:t>/search/submission/</a:t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?q=</a:t>
            </a:r>
            <a:r>
              <a:rPr lang="en" sz="1600"/>
              <a:t>bias|prejudice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scraping posts with “</a:t>
            </a:r>
            <a:r>
              <a:rPr i="1" lang="en" sz="1300" u="sng">
                <a:solidFill>
                  <a:schemeClr val="hlink"/>
                </a:solidFill>
                <a:hlinkClick r:id="rId3"/>
              </a:rPr>
              <a:t>bias” </a:t>
            </a:r>
            <a:r>
              <a:rPr b="1" i="1" lang="en" sz="1300" u="sng">
                <a:solidFill>
                  <a:schemeClr val="hlink"/>
                </a:solidFill>
                <a:hlinkClick r:id="rId4"/>
              </a:rPr>
              <a:t>or</a:t>
            </a:r>
            <a:r>
              <a:rPr i="1" lang="en" sz="1300" u="sng">
                <a:solidFill>
                  <a:schemeClr val="hlink"/>
                </a:solidFill>
                <a:hlinkClick r:id="rId5"/>
              </a:rPr>
              <a:t> “prejudice”</a:t>
            </a:r>
            <a:r>
              <a:rPr i="1" lang="en" sz="1300"/>
              <a:t> in the title or selftext</a:t>
            </a:r>
            <a:endParaRPr i="1"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&amp;subreddit=</a:t>
            </a:r>
            <a:r>
              <a:rPr lang="en" sz="1600"/>
              <a:t>AskSocialScience,AskFeminists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&amp;fields=</a:t>
            </a:r>
            <a:r>
              <a:rPr lang="en" sz="1600"/>
              <a:t>id,score,full_link,subreddit,title,selftext,created_utc,author,num_comments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&amp;size=</a:t>
            </a:r>
            <a:r>
              <a:rPr lang="en" sz="1600"/>
              <a:t>100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 u="sng">
                <a:solidFill>
                  <a:schemeClr val="hlink"/>
                </a:solidFill>
                <a:hlinkClick r:id="rId6"/>
              </a:rPr>
              <a:t>paginating results</a:t>
            </a:r>
            <a:r>
              <a:rPr i="1" lang="en" sz="1300"/>
              <a:t> works around this limit</a:t>
            </a:r>
            <a:endParaRPr i="1"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&amp;after=</a:t>
            </a:r>
            <a:r>
              <a:rPr lang="en" sz="1600"/>
              <a:t>1546300800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/>
              <a:t>only scraping posts after </a:t>
            </a:r>
            <a:r>
              <a:rPr i="1" lang="en" sz="1300"/>
              <a:t>12am on </a:t>
            </a:r>
            <a:r>
              <a:rPr i="1" lang="en" sz="1300"/>
              <a:t>1/1/19 </a:t>
            </a:r>
            <a:r>
              <a:rPr i="1" lang="en" sz="1300" u="sng">
                <a:solidFill>
                  <a:schemeClr val="hlink"/>
                </a:solidFill>
                <a:hlinkClick r:id="rId7"/>
              </a:rPr>
              <a:t>Unix time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&amp;sort=</a:t>
            </a:r>
            <a:r>
              <a:rPr lang="en" sz="1600"/>
              <a:t>desc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/>
              <a:t>must sort by desc if scraping more than 1000 posts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&amp;metadata=</a:t>
            </a:r>
            <a:r>
              <a:rPr lang="en" sz="1600"/>
              <a:t>true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hlink"/>
                </a:solidFill>
                <a:hlinkClick r:id="rId8"/>
              </a:rPr>
              <a:t>&amp;aggs=</a:t>
            </a:r>
            <a:r>
              <a:rPr lang="en" sz="1600"/>
              <a:t>subreddit,author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4306775"/>
            <a:ext cx="5914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scraped_reddit_posts.csv</a:t>
            </a:r>
            <a:r>
              <a:rPr lang="en" sz="1500"/>
              <a:t> </a:t>
            </a:r>
            <a:r>
              <a:rPr lang="en" sz="1500"/>
              <a:t>in Google Sheets--manually add columns to the right to hand code posts for relevance, themes, etc.</a:t>
            </a:r>
            <a:endParaRPr sz="1500"/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8458" l="0" r="0" t="0"/>
          <a:stretch/>
        </p:blipFill>
        <p:spPr>
          <a:xfrm>
            <a:off x="381000" y="152400"/>
            <a:ext cx="8347751" cy="40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Reddit Comments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(Qualitative Research Only)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comments_to_txt.py</a:t>
            </a:r>
            <a:r>
              <a:rPr lang="en" sz="2000"/>
              <a:t> </a:t>
            </a:r>
            <a:r>
              <a:rPr lang="en" sz="2000">
                <a:solidFill>
                  <a:schemeClr val="dk2"/>
                </a:solidFill>
              </a:rPr>
              <a:t>code 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(outputs to data &gt;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qual_comment_analysis</a:t>
            </a:r>
            <a:r>
              <a:rPr lang="en" sz="2000">
                <a:solidFill>
                  <a:schemeClr val="dk2"/>
                </a:solidFill>
              </a:rPr>
              <a:t> folder)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workflow for qualitative researchers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Scrape desired posts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posts_to_csv.py</a:t>
            </a:r>
            <a:r>
              <a:rPr lang="en"/>
              <a:t> </a:t>
            </a:r>
            <a:r>
              <a:rPr lang="en"/>
              <a:t>code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hand coded observations about posts by creating new columns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</a:t>
            </a:r>
            <a:r>
              <a:rPr i="1" lang="en"/>
              <a:t>relevance-researcher1</a:t>
            </a:r>
            <a:r>
              <a:rPr lang="en"/>
              <a:t>, </a:t>
            </a:r>
            <a:r>
              <a:rPr i="1" lang="en"/>
              <a:t>relevance-researcher2</a:t>
            </a:r>
            <a:r>
              <a:rPr lang="en"/>
              <a:t>, </a:t>
            </a:r>
            <a:r>
              <a:rPr i="1" lang="en"/>
              <a:t>relevance-reconciled</a:t>
            </a:r>
            <a:r>
              <a:rPr lang="en"/>
              <a:t> columns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 edited spreadsheet and manually add to </a:t>
            </a:r>
            <a:r>
              <a:rPr lang="en" u="sng">
                <a:solidFill>
                  <a:schemeClr val="hlink"/>
                </a:solidFill>
                <a:hlinkClick r:id="rId4"/>
              </a:rPr>
              <a:t>qual_comment_analysis</a:t>
            </a:r>
            <a:r>
              <a:rPr i="1" lang="en"/>
              <a:t> </a:t>
            </a:r>
            <a:r>
              <a:rPr lang="en"/>
              <a:t>folder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Modify </a:t>
            </a:r>
            <a:r>
              <a:rPr b="1" lang="en"/>
              <a:t>filter_criteria </a:t>
            </a:r>
            <a:r>
              <a:rPr lang="en"/>
              <a:t>variable in </a:t>
            </a:r>
            <a:r>
              <a:rPr lang="en" u="sng">
                <a:solidFill>
                  <a:schemeClr val="hlink"/>
                </a:solidFill>
                <a:hlinkClick r:id="rId5"/>
              </a:rPr>
              <a:t>comments_to_txt.py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Dictates which specific Reddit posts to show comments for (must limit for qual analysis)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when </a:t>
            </a:r>
            <a:r>
              <a:rPr i="1" lang="en"/>
              <a:t>relevance-reconciled</a:t>
            </a:r>
            <a:r>
              <a:rPr lang="en"/>
              <a:t> column value equals 1 (show comments for “relevant” posts)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Run </a:t>
            </a:r>
            <a:r>
              <a:rPr lang="en" u="sng">
                <a:solidFill>
                  <a:schemeClr val="hlink"/>
                </a:solidFill>
                <a:hlinkClick r:id="rId6"/>
              </a:rPr>
              <a:t>comments_to_txt.py</a:t>
            </a:r>
            <a:r>
              <a:rPr lang="en"/>
              <a:t> and read through </a:t>
            </a:r>
            <a:r>
              <a:rPr lang="en" u="sng">
                <a:solidFill>
                  <a:schemeClr val="hlink"/>
                </a:solidFill>
                <a:hlinkClick r:id="rId7"/>
              </a:rPr>
              <a:t>selected_reddit_comments.txt</a:t>
            </a:r>
            <a:r>
              <a:rPr lang="en"/>
              <a:t> (exported file) to qualitatively analyze Reddit comments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4306775"/>
            <a:ext cx="66054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Example of how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manually_coded_posts.csv</a:t>
            </a:r>
            <a:r>
              <a:rPr lang="en" sz="1500"/>
              <a:t> can be set up before feeding into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comments_to_txt.py code</a:t>
            </a:r>
            <a:r>
              <a:rPr lang="en" sz="1500"/>
              <a:t> for qualitative comment analysis</a:t>
            </a:r>
            <a:endParaRPr sz="1500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52400"/>
            <a:ext cx="8460048" cy="40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/>
          <p:nvPr/>
        </p:nvSpPr>
        <p:spPr>
          <a:xfrm>
            <a:off x="6466800" y="152400"/>
            <a:ext cx="2298000" cy="4053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comments_to_txt.py</a:t>
            </a:r>
            <a:r>
              <a:rPr lang="en"/>
              <a:t> code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Python packages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load credentials</a:t>
            </a:r>
            <a:r>
              <a:rPr lang="en"/>
              <a:t> for PRAW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Filter </a:t>
            </a:r>
            <a:r>
              <a:rPr lang="en" u="sng">
                <a:solidFill>
                  <a:schemeClr val="hlink"/>
                </a:solidFill>
                <a:hlinkClick r:id="rId5"/>
              </a:rPr>
              <a:t>manually_coded_posts.csv</a:t>
            </a:r>
            <a:r>
              <a:rPr lang="en"/>
              <a:t> in </a:t>
            </a:r>
            <a:r>
              <a:rPr lang="en" u="sng">
                <a:solidFill>
                  <a:schemeClr val="hlink"/>
                </a:solidFill>
                <a:hlinkClick r:id="rId6"/>
              </a:rPr>
              <a:t>qual_comment_analysis</a:t>
            </a:r>
            <a:r>
              <a:rPr lang="en"/>
              <a:t> folder</a:t>
            </a:r>
            <a:r>
              <a:rPr lang="en"/>
              <a:t> by desired criteria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post_data['relevance-reconciled']==1 </a:t>
            </a:r>
            <a:r>
              <a:rPr lang="en"/>
              <a:t>(show comments for “relevant” posts)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PRAW to traverse comments as they appear on Reddit (e.g. by </a:t>
            </a:r>
            <a:r>
              <a:rPr i="1" lang="en"/>
              <a:t>Top</a:t>
            </a:r>
            <a:r>
              <a:rPr lang="en"/>
              <a:t>, </a:t>
            </a:r>
            <a:r>
              <a:rPr i="1" lang="en"/>
              <a:t>New</a:t>
            </a:r>
            <a:r>
              <a:rPr lang="en"/>
              <a:t>, etc.) and write to </a:t>
            </a:r>
            <a:r>
              <a:rPr lang="en" u="sng">
                <a:solidFill>
                  <a:schemeClr val="hlink"/>
                </a:solidFill>
                <a:hlinkClick r:id="rId7"/>
              </a:rPr>
              <a:t>selected_reddit_comments.txt</a:t>
            </a:r>
            <a:r>
              <a:rPr lang="en"/>
              <a:t> file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Tabulate comments mirroring Reddit’s nested structure for readability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4306775"/>
            <a:ext cx="6843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selected_reddit_comments.txt</a:t>
            </a:r>
            <a:r>
              <a:rPr lang="en" sz="1600"/>
              <a:t> scraped comments in Google Docs--manually add comments/annotations to analyze for themes</a:t>
            </a:r>
            <a:endParaRPr sz="1600"/>
          </a:p>
        </p:txBody>
      </p:sp>
      <p:pic>
        <p:nvPicPr>
          <p:cNvPr id="160" name="Google Shape;160;p30"/>
          <p:cNvPicPr preferRelativeResize="0"/>
          <p:nvPr/>
        </p:nvPicPr>
        <p:blipFill rotWithShape="1">
          <a:blip r:embed="rId4">
            <a:alphaModFix/>
          </a:blip>
          <a:srcRect b="14464" l="0" r="0" t="0"/>
          <a:stretch/>
        </p:blipFill>
        <p:spPr>
          <a:xfrm>
            <a:off x="304800" y="152400"/>
            <a:ext cx="6614999" cy="4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Reddit Comments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(General Purpose)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comments_to_csv.py</a:t>
            </a:r>
            <a:r>
              <a:rPr lang="en" sz="2000"/>
              <a:t> </a:t>
            </a:r>
            <a:r>
              <a:rPr lang="en" sz="2000">
                <a:solidFill>
                  <a:schemeClr val="dk2"/>
                </a:solidFill>
              </a:rPr>
              <a:t>code 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(outputs to data &gt;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scraped_comments</a:t>
            </a:r>
            <a:r>
              <a:rPr lang="en" sz="2000">
                <a:solidFill>
                  <a:schemeClr val="dk2"/>
                </a:solidFill>
              </a:rPr>
              <a:t> folder)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environment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control: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revisions straight, store modifications in a central repository, </a:t>
            </a:r>
            <a:r>
              <a:rPr lang="en"/>
              <a:t>allow for </a:t>
            </a:r>
            <a:r>
              <a:rPr lang="en"/>
              <a:t>collaboration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Optional but highly recommended for larger projects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editor: </a:t>
            </a:r>
            <a:r>
              <a:rPr lang="en" u="sng">
                <a:solidFill>
                  <a:schemeClr val="hlink"/>
                </a:solidFill>
                <a:hlinkClick r:id="rId4"/>
              </a:rPr>
              <a:t>Visual Studio Cod</a:t>
            </a:r>
            <a:r>
              <a:rPr lang="en" u="sng">
                <a:solidFill>
                  <a:schemeClr val="hlink"/>
                </a:solidFill>
                <a:hlinkClick r:id="rId5"/>
              </a:rPr>
              <a:t>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the latest version of </a:t>
            </a:r>
            <a:r>
              <a:rPr lang="en" u="sng">
                <a:solidFill>
                  <a:schemeClr val="hlink"/>
                </a:solidFill>
                <a:hlinkClick r:id="rId6"/>
              </a:rPr>
              <a:t>Python 3</a:t>
            </a:r>
            <a:r>
              <a:rPr lang="en"/>
              <a:t> (Python 2 not suitable for scraping Reddit)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Optional: connect GitHub repository to Visual Studio Code (</a:t>
            </a:r>
            <a:r>
              <a:rPr i="1"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instructions</a:t>
            </a:r>
            <a:r>
              <a:rPr i="1" lang="en"/>
              <a:t>)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 APIs: </a:t>
            </a:r>
            <a:r>
              <a:rPr lang="en" u="sng">
                <a:solidFill>
                  <a:schemeClr val="hlink"/>
                </a:solidFill>
                <a:hlinkClick r:id="rId8"/>
              </a:rPr>
              <a:t>Insomnia REST Client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Optional but highly recommended if you’re unfamiliar with APIs</a:t>
            </a:r>
            <a:endParaRPr i="1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me improve this script!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added </a:t>
            </a:r>
            <a:r>
              <a:rPr lang="en" u="sng">
                <a:solidFill>
                  <a:schemeClr val="hlink"/>
                </a:solidFill>
                <a:hlinkClick r:id="rId3"/>
              </a:rPr>
              <a:t>comments_to_csv.py</a:t>
            </a:r>
            <a:r>
              <a:rPr lang="en"/>
              <a:t> to the scraper after receiving a few emails asking how to modify </a:t>
            </a:r>
            <a:r>
              <a:rPr lang="en" u="sng">
                <a:solidFill>
                  <a:schemeClr val="hlink"/>
                </a:solidFill>
                <a:hlinkClick r:id="rId4"/>
              </a:rPr>
              <a:t>posts_to_csv.py</a:t>
            </a:r>
            <a:r>
              <a:rPr lang="en"/>
              <a:t> to export comments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Thank you to those who reached out!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</a:t>
            </a:r>
            <a:r>
              <a:rPr lang="en" u="sng">
                <a:solidFill>
                  <a:schemeClr val="hlink"/>
                </a:solidFill>
                <a:hlinkClick r:id="rId5"/>
              </a:rPr>
              <a:t>posts_to_csv.py</a:t>
            </a:r>
            <a:r>
              <a:rPr lang="en"/>
              <a:t> can NOT be easily modified to export comments, I wanted to provide a starting point for analyzing comments on a larger scale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email me at </a:t>
            </a:r>
            <a:r>
              <a:rPr lang="en" u="sng">
                <a:solidFill>
                  <a:schemeClr val="hlink"/>
                </a:solidFill>
                <a:hlinkClick r:id="rId6"/>
              </a:rPr>
              <a:t>bs676@cornell.edu</a:t>
            </a:r>
            <a:r>
              <a:rPr lang="en"/>
              <a:t> with questions or feedback regarding 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comments_to_csv.py</a:t>
            </a:r>
            <a:r>
              <a:rPr lang="en"/>
              <a:t> and I’ll start adding more slides based on community input :)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79941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Avoid revealing usernames and other personally identifiable information if not given permission; paraphrase as much as possible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Stories of pain and trauma (e.g.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#BlackintheIvory</a:t>
            </a:r>
            <a:r>
              <a:rPr lang="en" sz="1600"/>
              <a:t>) should not be scraped and exploited for personal gain (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@katsch0</a:t>
            </a:r>
            <a:r>
              <a:rPr lang="en" sz="1600"/>
              <a:t>)</a:t>
            </a:r>
            <a:endParaRPr sz="16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Read, reflect, and understand instead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Never use scraped data to stalk or harass others</a:t>
            </a:r>
            <a:endParaRPr sz="16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Pushshift </a:t>
            </a:r>
            <a:r>
              <a:rPr lang="en" u="sng">
                <a:solidFill>
                  <a:schemeClr val="hlink"/>
                </a:solidFill>
                <a:hlinkClick r:id="rId5"/>
              </a:rPr>
              <a:t>disabled author search</a:t>
            </a:r>
            <a:r>
              <a:rPr lang="en"/>
              <a:t> due to this issue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Consider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donating to Pushshift</a:t>
            </a:r>
            <a:r>
              <a:rPr lang="en" sz="1600"/>
              <a:t> if you found it useful </a:t>
            </a:r>
            <a:endParaRPr sz="16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Thanks to Jason Baumgartner (</a:t>
            </a:r>
            <a:r>
              <a:rPr lang="en" u="sng">
                <a:solidFill>
                  <a:schemeClr val="hlink"/>
                </a:solidFill>
                <a:hlinkClick r:id="rId7"/>
              </a:rPr>
              <a:t>u/Stuck_In_the_Matrix</a:t>
            </a:r>
            <a:r>
              <a:rPr lang="en"/>
              <a:t>) and other volunteers for creating and maintaining this resource!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started: everything you need to download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Required</a:t>
            </a:r>
            <a:endParaRPr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Studio Code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3</a:t>
            </a:r>
            <a:r>
              <a:rPr lang="en" sz="1500"/>
              <a:t> (select “Add to PATH” during installation)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Python packages (type the following into the Visual Studio Code terminal) 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400"/>
              <a:t>“pip install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PRAW</a:t>
            </a:r>
            <a:r>
              <a:rPr lang="en" sz="1100"/>
              <a:t>”</a:t>
            </a:r>
            <a:endParaRPr sz="11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“pip install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PSAW</a:t>
            </a:r>
            <a:r>
              <a:rPr lang="en" sz="1400"/>
              <a:t>”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“pip install </a:t>
            </a:r>
            <a:r>
              <a:rPr lang="en" sz="14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pandas</a:t>
            </a:r>
            <a:r>
              <a:rPr lang="en" sz="1400"/>
              <a:t>”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“pip install </a:t>
            </a:r>
            <a:r>
              <a:rPr lang="en" sz="14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requests</a:t>
            </a:r>
            <a:r>
              <a:rPr lang="en" sz="1400"/>
              <a:t>”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Optional</a:t>
            </a:r>
            <a:endParaRPr b="1" sz="1600" u="sng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9"/>
              </a:rPr>
              <a:t>GitHub</a:t>
            </a:r>
            <a:endParaRPr sz="15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500"/>
              <a:t>Connect GitHub repository to Visual Studio Code (</a:t>
            </a:r>
            <a:r>
              <a:rPr lang="en" sz="15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instructions</a:t>
            </a:r>
            <a:r>
              <a:rPr lang="en" sz="1500"/>
              <a:t>)</a:t>
            </a:r>
            <a:br>
              <a:rPr lang="en" sz="1500"/>
            </a:br>
            <a:endParaRPr sz="16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11"/>
              </a:rPr>
              <a:t>Insomnia REST Client</a:t>
            </a:r>
            <a:endParaRPr sz="1600"/>
          </a:p>
          <a:p>
            <a:pPr indent="-323850" lvl="1" marL="914400" rtl="0" algn="l">
              <a:spcBef>
                <a:spcPts val="1000"/>
              </a:spcBef>
              <a:spcAft>
                <a:spcPts val="1000"/>
              </a:spcAft>
              <a:buSzPts val="1500"/>
              <a:buChar char="○"/>
            </a:pPr>
            <a:r>
              <a:rPr lang="en" sz="1500"/>
              <a:t>No technical experience required! Just makes working with APIs (e.g. Pushshift API) easier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Reddit Data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1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Reddit API</a:t>
            </a:r>
            <a:endParaRPr b="1" sz="16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Typically accessed via </a:t>
            </a:r>
            <a:r>
              <a:rPr b="1" lang="en"/>
              <a:t>PRAW </a:t>
            </a:r>
            <a:br>
              <a:rPr lang="en"/>
            </a:br>
            <a:r>
              <a:rPr lang="en"/>
              <a:t>(Python Reddit API Wrapper)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Python package that directly accesses Reddit’s API (</a:t>
            </a:r>
            <a:r>
              <a:rPr b="1" lang="en"/>
              <a:t>most up-to-date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Great for </a:t>
            </a:r>
            <a:r>
              <a:rPr b="1" lang="en"/>
              <a:t>fairly new submissions</a:t>
            </a:r>
            <a:r>
              <a:rPr lang="en"/>
              <a:t> and comments since PRAW is up-to-date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Slower</a:t>
            </a:r>
            <a:r>
              <a:rPr lang="en"/>
              <a:t>--more </a:t>
            </a:r>
            <a:r>
              <a:rPr lang="en" u="sng">
                <a:solidFill>
                  <a:schemeClr val="hlink"/>
                </a:solidFill>
                <a:hlinkClick r:id="rId3"/>
              </a:rPr>
              <a:t>limitations</a:t>
            </a:r>
            <a:r>
              <a:rPr lang="en"/>
              <a:t> on speed and </a:t>
            </a:r>
            <a:r>
              <a:rPr lang="en"/>
              <a:t>amount</a:t>
            </a:r>
            <a:r>
              <a:rPr b="1" lang="en"/>
              <a:t> </a:t>
            </a:r>
            <a:r>
              <a:rPr lang="en"/>
              <a:t>of data you can scrape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Limited search functionality (similar to existing Reddit search function)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680300" y="1152475"/>
            <a:ext cx="41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Pushshift API</a:t>
            </a:r>
            <a:endParaRPr b="1" sz="16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Third-party Reddit dataset </a:t>
            </a:r>
            <a:br>
              <a:rPr lang="en"/>
            </a:br>
            <a:r>
              <a:rPr lang="en"/>
              <a:t>(under active development)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Data is copied into Pushshift at the time it’s posted to Reddit (</a:t>
            </a:r>
            <a:r>
              <a:rPr b="1" lang="en"/>
              <a:t>m</a:t>
            </a:r>
            <a:r>
              <a:rPr b="1" lang="en"/>
              <a:t>ay </a:t>
            </a:r>
            <a:r>
              <a:rPr b="1" lang="en"/>
              <a:t>not be updated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Better for analyzing </a:t>
            </a:r>
            <a:r>
              <a:rPr b="1" lang="en"/>
              <a:t>older data</a:t>
            </a:r>
            <a:r>
              <a:rPr lang="en"/>
              <a:t> since Pushshift may not reflect recent changes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Faster</a:t>
            </a:r>
            <a:r>
              <a:rPr lang="en"/>
              <a:t>--can scrape </a:t>
            </a:r>
            <a:r>
              <a:rPr b="1" lang="en"/>
              <a:t>large quantities</a:t>
            </a:r>
            <a:r>
              <a:rPr lang="en"/>
              <a:t> of Reddit data more quickly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Extensive search functionality (can search comments) and summary data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resources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1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Reddit API</a:t>
            </a:r>
            <a:endParaRPr b="1" sz="16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Reddit API documentation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PRAW documentation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r/redditdev</a:t>
            </a:r>
            <a:r>
              <a:rPr lang="en"/>
              <a:t> for questions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Reddit API access rules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Walkthrough: </a:t>
            </a:r>
            <a:r>
              <a:rPr lang="en" u="sng">
                <a:solidFill>
                  <a:schemeClr val="hlink"/>
                </a:solidFill>
                <a:hlinkClick r:id="rId7"/>
              </a:rPr>
              <a:t>How to scrape Reddit with Python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Walkthrough: </a:t>
            </a:r>
            <a:r>
              <a:rPr lang="en" u="sng">
                <a:solidFill>
                  <a:schemeClr val="hlink"/>
                </a:solidFill>
                <a:hlinkClick r:id="rId8"/>
              </a:rPr>
              <a:t>PRAW Tutorial for Windows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680300" y="1152475"/>
            <a:ext cx="41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Pushshift API</a:t>
            </a:r>
            <a:endParaRPr b="1" sz="16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Pushshift documentation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r/Pushshift FAQ</a:t>
            </a:r>
            <a:r>
              <a:rPr lang="en"/>
              <a:t> for questions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User-friendly Pushshift interface</a:t>
            </a:r>
            <a:r>
              <a:rPr lang="en"/>
              <a:t> (no code)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Research paper: </a:t>
            </a:r>
            <a:r>
              <a:rPr lang="en" u="sng">
                <a:solidFill>
                  <a:schemeClr val="hlink"/>
                </a:solidFill>
                <a:hlinkClick r:id="rId12"/>
              </a:rPr>
              <a:t>The Pushshift Reddit Dataset</a:t>
            </a:r>
            <a:r>
              <a:rPr lang="en"/>
              <a:t> (Baumgartner et al., 2020)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Walkthrough: </a:t>
            </a:r>
            <a:r>
              <a:rPr lang="en" u="sng">
                <a:solidFill>
                  <a:schemeClr val="hlink"/>
                </a:solidFill>
                <a:hlinkClick r:id="rId13"/>
              </a:rPr>
              <a:t>Using Pushshift’s API to extract Reddit Submissions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Necessary for balancing quality &amp; quantity of Reddit data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Pushshift helps scrape large quantities of data more efficiently (1000+ posts)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PRAW ensures fluid attributes (e.g. scores, awards, recent deletions) are up-to-date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Notes for researchers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Pushshift scores (particularly </a:t>
            </a:r>
            <a:r>
              <a:rPr lang="en"/>
              <a:t>comment scores</a:t>
            </a:r>
            <a:r>
              <a:rPr lang="en"/>
              <a:t>) may </a:t>
            </a:r>
            <a:r>
              <a:rPr b="1" lang="en"/>
              <a:t>NOT</a:t>
            </a:r>
            <a:r>
              <a:rPr lang="en"/>
              <a:t> be accurate; update with PRAW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using Pushshift for research, </a:t>
            </a:r>
            <a:r>
              <a:rPr lang="en" u="sng">
                <a:solidFill>
                  <a:schemeClr val="hlink"/>
                </a:solidFill>
                <a:hlinkClick r:id="rId3"/>
              </a:rPr>
              <a:t>always set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metadata = true</a:t>
            </a:r>
            <a:r>
              <a:rPr lang="en"/>
              <a:t> and check that all data is being collected properly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PSAW</a:t>
            </a:r>
            <a:r>
              <a:rPr lang="en"/>
              <a:t> helps incorporate PRAW into </a:t>
            </a:r>
            <a:r>
              <a:rPr lang="en"/>
              <a:t>Pushshift and works around scraping limits</a:t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PRAW and Pushshift together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Pushshift API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Pushshift data by adding parameters to the end of this base URL: </a:t>
            </a:r>
            <a:r>
              <a:rPr b="1" lang="en">
                <a:solidFill>
                  <a:schemeClr val="accent5"/>
                </a:solidFill>
              </a:rPr>
              <a:t>https://api.pushshift.io/</a:t>
            </a:r>
            <a:endParaRPr b="1">
              <a:solidFill>
                <a:schemeClr val="accent5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Search comments: </a:t>
            </a:r>
            <a:r>
              <a:rPr lang="en" sz="1500">
                <a:solidFill>
                  <a:schemeClr val="accent5"/>
                </a:solidFill>
              </a:rPr>
              <a:t>https://api.pushshift.io/</a:t>
            </a:r>
            <a:r>
              <a:rPr b="1" lang="en" sz="1500">
                <a:solidFill>
                  <a:schemeClr val="accent5"/>
                </a:solidFill>
              </a:rPr>
              <a:t>reddit/search/comment/ </a:t>
            </a:r>
            <a:endParaRPr b="1" sz="1500"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500"/>
              <a:t>Search submissions: </a:t>
            </a:r>
            <a:r>
              <a:rPr lang="en" sz="1500">
                <a:solidFill>
                  <a:schemeClr val="accent5"/>
                </a:solidFill>
              </a:rPr>
              <a:t>https://api.pushshift.io/</a:t>
            </a:r>
            <a:r>
              <a:rPr b="1" lang="en" sz="1500">
                <a:solidFill>
                  <a:schemeClr val="accent5"/>
                </a:solidFill>
              </a:rPr>
              <a:t>reddit/search/submission/ </a:t>
            </a:r>
            <a:br>
              <a:rPr b="1" lang="en">
                <a:solidFill>
                  <a:schemeClr val="accent5"/>
                </a:solidFill>
              </a:rPr>
            </a:b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Example</a:t>
            </a:r>
            <a:r>
              <a:rPr lang="en"/>
              <a:t>: search for the most recent Reddit submissions mentioning the word "science" in the title or selftext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https://api.pushshift.io/reddit/search/submission/</a:t>
            </a:r>
            <a:r>
              <a:rPr b="1" lang="en" sz="1500" u="sng">
                <a:solidFill>
                  <a:schemeClr val="hlink"/>
                </a:solidFill>
                <a:hlinkClick r:id="rId4"/>
              </a:rPr>
              <a:t>?q=science</a:t>
            </a:r>
            <a:endParaRPr b="1" sz="1500">
              <a:solidFill>
                <a:schemeClr val="accent5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1000"/>
              </a:spcAft>
              <a:buSzPts val="1500"/>
              <a:buChar char="○"/>
            </a:pPr>
            <a:r>
              <a:rPr lang="en" sz="1500"/>
              <a:t>Pushshift only returns 25 posts by default (see next slide)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4230575"/>
            <a:ext cx="5272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See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Pushshift documentation</a:t>
            </a:r>
            <a:r>
              <a:rPr lang="en" sz="1500"/>
              <a:t> for all possible parameters you can add to the </a:t>
            </a:r>
            <a:r>
              <a:rPr lang="en" sz="1500">
                <a:solidFill>
                  <a:schemeClr val="accent5"/>
                </a:solidFill>
              </a:rPr>
              <a:t>https://api.pushshift.io/ </a:t>
            </a:r>
            <a:r>
              <a:rPr lang="en" sz="1500"/>
              <a:t>base URL</a:t>
            </a:r>
            <a:endParaRPr sz="15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3475"/>
            <a:ext cx="7774400" cy="38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b="0" l="0" r="0" t="29627"/>
          <a:stretch/>
        </p:blipFill>
        <p:spPr>
          <a:xfrm>
            <a:off x="3053300" y="1152475"/>
            <a:ext cx="5855201" cy="380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Pushshift data look like?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381075"/>
            <a:ext cx="3140400" cy="32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Follow the link below and see for yourself!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https://api.pushshift.io/reddit/</a:t>
            </a:r>
            <a:br>
              <a:rPr lang="en" sz="1600" u="sng">
                <a:solidFill>
                  <a:schemeClr val="hlink"/>
                </a:solidFill>
                <a:hlinkClick r:id="rId5"/>
              </a:rPr>
            </a:br>
            <a:r>
              <a:rPr lang="en" sz="1600" u="sng">
                <a:solidFill>
                  <a:schemeClr val="hlink"/>
                </a:solidFill>
                <a:hlinkClick r:id="rId6"/>
              </a:rPr>
              <a:t>search/submission/</a:t>
            </a:r>
            <a:r>
              <a:rPr b="1" lang="en" sz="1600" u="sng">
                <a:solidFill>
                  <a:schemeClr val="hlink"/>
                </a:solidFill>
                <a:hlinkClick r:id="rId7"/>
              </a:rPr>
              <a:t>?q=science</a:t>
            </a:r>
            <a:br>
              <a:rPr i="1" lang="en" sz="1600"/>
            </a:b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Optional: use </a:t>
            </a:r>
            <a:r>
              <a:rPr lang="en" sz="16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Insomnia REST Client</a:t>
            </a:r>
            <a:r>
              <a:rPr lang="en" sz="1600"/>
              <a:t> to improve readability and organize different URLs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