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仪表板 1">
            <a:extLst>
              <a:ext uri="{FF2B5EF4-FFF2-40B4-BE49-F238E27FC236}">
                <a16:creationId xmlns:a16="http://schemas.microsoft.com/office/drawing/2014/main" id="{A8C050AA-C563-4EC3-9EA3-5C15457E5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2" b="32807"/>
          <a:stretch/>
        </p:blipFill>
        <p:spPr>
          <a:xfrm>
            <a:off x="702342" y="721895"/>
            <a:ext cx="11224159" cy="61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zhang xiyu</cp:lastModifiedBy>
  <cp:revision>1</cp:revision>
  <dcterms:created xsi:type="dcterms:W3CDTF">2023-05-01T10:49:45Z</dcterms:created>
  <dcterms:modified xsi:type="dcterms:W3CDTF">2023-05-01T10:52:02Z</dcterms:modified>
</cp:coreProperties>
</file>