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63" r:id="rId5"/>
    <p:sldId id="257" r:id="rId6"/>
    <p:sldId id="258" r:id="rId7"/>
    <p:sldId id="259"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9AB81-2674-4FA3-830D-28A49424EEC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9AE3B55-4FE2-4779-BE1D-D5D6112F2026}">
      <dgm:prSet/>
      <dgm:spPr/>
      <dgm:t>
        <a:bodyPr/>
        <a:lstStyle/>
        <a:p>
          <a:pPr>
            <a:lnSpc>
              <a:spcPct val="100000"/>
            </a:lnSpc>
          </a:pPr>
          <a:r>
            <a:rPr lang="en-US"/>
            <a:t>Task</a:t>
          </a:r>
        </a:p>
      </dgm:t>
    </dgm:pt>
    <dgm:pt modelId="{3AF312AA-43A1-44FC-B5F5-B0DA68A1B1B1}" type="parTrans" cxnId="{8FEDF134-9B91-457F-8299-EFA2171593B1}">
      <dgm:prSet/>
      <dgm:spPr/>
      <dgm:t>
        <a:bodyPr/>
        <a:lstStyle/>
        <a:p>
          <a:endParaRPr lang="en-US"/>
        </a:p>
      </dgm:t>
    </dgm:pt>
    <dgm:pt modelId="{4DEFC574-7996-4EE2-BE15-3AA72C1103DB}" type="sibTrans" cxnId="{8FEDF134-9B91-457F-8299-EFA2171593B1}">
      <dgm:prSet/>
      <dgm:spPr/>
      <dgm:t>
        <a:bodyPr/>
        <a:lstStyle/>
        <a:p>
          <a:endParaRPr lang="en-US"/>
        </a:p>
      </dgm:t>
    </dgm:pt>
    <dgm:pt modelId="{F7A6B6A8-426F-4181-B278-7F02ED8270A5}">
      <dgm:prSet/>
      <dgm:spPr/>
      <dgm:t>
        <a:bodyPr/>
        <a:lstStyle/>
        <a:p>
          <a:pPr>
            <a:lnSpc>
              <a:spcPct val="100000"/>
            </a:lnSpc>
          </a:pPr>
          <a:r>
            <a:rPr lang="en-US"/>
            <a:t>Business Problem &amp; Weak Areas</a:t>
          </a:r>
        </a:p>
      </dgm:t>
    </dgm:pt>
    <dgm:pt modelId="{39C12BB2-109E-4570-99E2-25081D3AEB94}" type="parTrans" cxnId="{0CF263ED-BCA1-452D-950C-1E29C4C1F6E6}">
      <dgm:prSet/>
      <dgm:spPr/>
      <dgm:t>
        <a:bodyPr/>
        <a:lstStyle/>
        <a:p>
          <a:endParaRPr lang="en-US"/>
        </a:p>
      </dgm:t>
    </dgm:pt>
    <dgm:pt modelId="{1CFAA00D-FCF0-4D8C-8362-127AA429B177}" type="sibTrans" cxnId="{0CF263ED-BCA1-452D-950C-1E29C4C1F6E6}">
      <dgm:prSet/>
      <dgm:spPr/>
      <dgm:t>
        <a:bodyPr/>
        <a:lstStyle/>
        <a:p>
          <a:endParaRPr lang="en-US"/>
        </a:p>
      </dgm:t>
    </dgm:pt>
    <dgm:pt modelId="{EDEA5282-05C1-44EC-8EDB-711D28ED7C4E}">
      <dgm:prSet/>
      <dgm:spPr/>
      <dgm:t>
        <a:bodyPr/>
        <a:lstStyle/>
        <a:p>
          <a:pPr>
            <a:lnSpc>
              <a:spcPct val="100000"/>
            </a:lnSpc>
          </a:pPr>
          <a:r>
            <a:rPr lang="en-US"/>
            <a:t>Business Problem &amp; Weak Areas </a:t>
          </a:r>
          <a:r>
            <a:rPr lang="en-US">
              <a:sym typeface="Wingdings" panose="05000000000000000000" pitchFamily="2" charset="2"/>
            </a:rPr>
            <a:t></a:t>
          </a:r>
          <a:r>
            <a:rPr lang="en-US"/>
            <a:t> Region-Wise</a:t>
          </a:r>
        </a:p>
      </dgm:t>
    </dgm:pt>
    <dgm:pt modelId="{8C1616CB-2D2A-46DA-8F8E-0D6DD81C8474}" type="parTrans" cxnId="{61C6CD1F-F187-4196-BEAF-D649DB726DFB}">
      <dgm:prSet/>
      <dgm:spPr/>
      <dgm:t>
        <a:bodyPr/>
        <a:lstStyle/>
        <a:p>
          <a:endParaRPr lang="en-US"/>
        </a:p>
      </dgm:t>
    </dgm:pt>
    <dgm:pt modelId="{EAD44446-56A9-4667-8DE4-9E726210E642}" type="sibTrans" cxnId="{61C6CD1F-F187-4196-BEAF-D649DB726DFB}">
      <dgm:prSet/>
      <dgm:spPr/>
      <dgm:t>
        <a:bodyPr/>
        <a:lstStyle/>
        <a:p>
          <a:endParaRPr lang="en-US"/>
        </a:p>
      </dgm:t>
    </dgm:pt>
    <dgm:pt modelId="{171A7AD7-8067-4B68-9342-99351D9CB3E6}">
      <dgm:prSet/>
      <dgm:spPr/>
      <dgm:t>
        <a:bodyPr/>
        <a:lstStyle/>
        <a:p>
          <a:pPr>
            <a:lnSpc>
              <a:spcPct val="100000"/>
            </a:lnSpc>
          </a:pPr>
          <a:r>
            <a:rPr lang="en-US"/>
            <a:t>Solutions</a:t>
          </a:r>
        </a:p>
      </dgm:t>
    </dgm:pt>
    <dgm:pt modelId="{9BFDC598-CB04-4F56-B79B-9381AE5DA91F}" type="parTrans" cxnId="{1E8A8321-12AB-4F32-B568-EBE5E88D3228}">
      <dgm:prSet/>
      <dgm:spPr/>
      <dgm:t>
        <a:bodyPr/>
        <a:lstStyle/>
        <a:p>
          <a:endParaRPr lang="en-US"/>
        </a:p>
      </dgm:t>
    </dgm:pt>
    <dgm:pt modelId="{0E43A9AD-04D8-4B78-8829-D8280F7DEE45}" type="sibTrans" cxnId="{1E8A8321-12AB-4F32-B568-EBE5E88D3228}">
      <dgm:prSet/>
      <dgm:spPr/>
      <dgm:t>
        <a:bodyPr/>
        <a:lstStyle/>
        <a:p>
          <a:endParaRPr lang="en-US"/>
        </a:p>
      </dgm:t>
    </dgm:pt>
    <dgm:pt modelId="{8C4AAFDC-4BA9-475F-ACAC-D51CBEAA4E77}">
      <dgm:prSet/>
      <dgm:spPr/>
      <dgm:t>
        <a:bodyPr/>
        <a:lstStyle/>
        <a:p>
          <a:pPr>
            <a:lnSpc>
              <a:spcPct val="100000"/>
            </a:lnSpc>
          </a:pPr>
          <a:r>
            <a:rPr lang="en-US"/>
            <a:t>References</a:t>
          </a:r>
        </a:p>
      </dgm:t>
    </dgm:pt>
    <dgm:pt modelId="{4B81121F-37FB-4FD6-A64D-24DA2747A12A}" type="parTrans" cxnId="{66CACEDE-ECEE-4ACA-BCE2-B9F0DFC20AA2}">
      <dgm:prSet/>
      <dgm:spPr/>
      <dgm:t>
        <a:bodyPr/>
        <a:lstStyle/>
        <a:p>
          <a:endParaRPr lang="en-US"/>
        </a:p>
      </dgm:t>
    </dgm:pt>
    <dgm:pt modelId="{64BDDBAE-7114-4D36-9311-2A66C511182A}" type="sibTrans" cxnId="{66CACEDE-ECEE-4ACA-BCE2-B9F0DFC20AA2}">
      <dgm:prSet/>
      <dgm:spPr/>
      <dgm:t>
        <a:bodyPr/>
        <a:lstStyle/>
        <a:p>
          <a:endParaRPr lang="en-US"/>
        </a:p>
      </dgm:t>
    </dgm:pt>
    <dgm:pt modelId="{833BA621-602E-4897-AB5F-F9BC8107653F}" type="pres">
      <dgm:prSet presAssocID="{4259AB81-2674-4FA3-830D-28A49424EEC2}" presName="root" presStyleCnt="0">
        <dgm:presLayoutVars>
          <dgm:dir/>
          <dgm:resizeHandles val="exact"/>
        </dgm:presLayoutVars>
      </dgm:prSet>
      <dgm:spPr/>
    </dgm:pt>
    <dgm:pt modelId="{F9AAD9AF-C7AD-49E3-A245-8C2BECCB5FD7}" type="pres">
      <dgm:prSet presAssocID="{F9AE3B55-4FE2-4779-BE1D-D5D6112F2026}" presName="compNode" presStyleCnt="0"/>
      <dgm:spPr/>
    </dgm:pt>
    <dgm:pt modelId="{353CDDEB-7E5E-4FDD-835E-C0C3E0F2881E}" type="pres">
      <dgm:prSet presAssocID="{F9AE3B55-4FE2-4779-BE1D-D5D6112F2026}" presName="bgRect" presStyleLbl="bgShp" presStyleIdx="0" presStyleCnt="5"/>
      <dgm:spPr/>
    </dgm:pt>
    <dgm:pt modelId="{C4CAD579-A72D-4E00-9DE1-3A703ADF6800}" type="pres">
      <dgm:prSet presAssocID="{F9AE3B55-4FE2-4779-BE1D-D5D6112F202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 List"/>
        </a:ext>
      </dgm:extLst>
    </dgm:pt>
    <dgm:pt modelId="{7770E8F2-768A-4E88-806C-7CBE2B36E841}" type="pres">
      <dgm:prSet presAssocID="{F9AE3B55-4FE2-4779-BE1D-D5D6112F2026}" presName="spaceRect" presStyleCnt="0"/>
      <dgm:spPr/>
    </dgm:pt>
    <dgm:pt modelId="{3C398BDF-D369-446F-8941-38BB9D2EA63A}" type="pres">
      <dgm:prSet presAssocID="{F9AE3B55-4FE2-4779-BE1D-D5D6112F2026}" presName="parTx" presStyleLbl="revTx" presStyleIdx="0" presStyleCnt="5">
        <dgm:presLayoutVars>
          <dgm:chMax val="0"/>
          <dgm:chPref val="0"/>
        </dgm:presLayoutVars>
      </dgm:prSet>
      <dgm:spPr/>
    </dgm:pt>
    <dgm:pt modelId="{3DAF6DF2-3B6B-44A1-A19A-5C2DB5F2B6C9}" type="pres">
      <dgm:prSet presAssocID="{4DEFC574-7996-4EE2-BE15-3AA72C1103DB}" presName="sibTrans" presStyleCnt="0"/>
      <dgm:spPr/>
    </dgm:pt>
    <dgm:pt modelId="{8B629ACF-C4FD-4491-9E01-130F77E582E0}" type="pres">
      <dgm:prSet presAssocID="{F7A6B6A8-426F-4181-B278-7F02ED8270A5}" presName="compNode" presStyleCnt="0"/>
      <dgm:spPr/>
    </dgm:pt>
    <dgm:pt modelId="{CA5D94B3-DD5B-4293-BBBC-8CBDC76B21EE}" type="pres">
      <dgm:prSet presAssocID="{F7A6B6A8-426F-4181-B278-7F02ED8270A5}" presName="bgRect" presStyleLbl="bgShp" presStyleIdx="1" presStyleCnt="5"/>
      <dgm:spPr/>
    </dgm:pt>
    <dgm:pt modelId="{BA9556D9-873C-4FD4-9A62-25CC2F736E2B}" type="pres">
      <dgm:prSet presAssocID="{F7A6B6A8-426F-4181-B278-7F02ED8270A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wnward trend"/>
        </a:ext>
      </dgm:extLst>
    </dgm:pt>
    <dgm:pt modelId="{F4FA1782-B74A-4F70-BF18-9B111DA3C1CB}" type="pres">
      <dgm:prSet presAssocID="{F7A6B6A8-426F-4181-B278-7F02ED8270A5}" presName="spaceRect" presStyleCnt="0"/>
      <dgm:spPr/>
    </dgm:pt>
    <dgm:pt modelId="{88A69280-7BB6-4B7B-81DE-303AF9FE0A7D}" type="pres">
      <dgm:prSet presAssocID="{F7A6B6A8-426F-4181-B278-7F02ED8270A5}" presName="parTx" presStyleLbl="revTx" presStyleIdx="1" presStyleCnt="5">
        <dgm:presLayoutVars>
          <dgm:chMax val="0"/>
          <dgm:chPref val="0"/>
        </dgm:presLayoutVars>
      </dgm:prSet>
      <dgm:spPr/>
    </dgm:pt>
    <dgm:pt modelId="{574CB599-ED39-47A4-900A-C1C91794B528}" type="pres">
      <dgm:prSet presAssocID="{1CFAA00D-FCF0-4D8C-8362-127AA429B177}" presName="sibTrans" presStyleCnt="0"/>
      <dgm:spPr/>
    </dgm:pt>
    <dgm:pt modelId="{B4538AF4-B652-42DE-A151-DAFBE53ECC22}" type="pres">
      <dgm:prSet presAssocID="{EDEA5282-05C1-44EC-8EDB-711D28ED7C4E}" presName="compNode" presStyleCnt="0"/>
      <dgm:spPr/>
    </dgm:pt>
    <dgm:pt modelId="{AC85A44B-6BA8-4002-9AEF-7008CBD284E3}" type="pres">
      <dgm:prSet presAssocID="{EDEA5282-05C1-44EC-8EDB-711D28ED7C4E}" presName="bgRect" presStyleLbl="bgShp" presStyleIdx="2" presStyleCnt="5"/>
      <dgm:spPr/>
    </dgm:pt>
    <dgm:pt modelId="{80ACEC6E-0C08-435E-9833-FDD856F6F8A4}" type="pres">
      <dgm:prSet presAssocID="{EDEA5282-05C1-44EC-8EDB-711D28ED7C4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5B9F90EF-83E0-4EDD-B622-D5D153C1315D}" type="pres">
      <dgm:prSet presAssocID="{EDEA5282-05C1-44EC-8EDB-711D28ED7C4E}" presName="spaceRect" presStyleCnt="0"/>
      <dgm:spPr/>
    </dgm:pt>
    <dgm:pt modelId="{469EC5A4-C53B-4DC9-920C-243C8B090314}" type="pres">
      <dgm:prSet presAssocID="{EDEA5282-05C1-44EC-8EDB-711D28ED7C4E}" presName="parTx" presStyleLbl="revTx" presStyleIdx="2" presStyleCnt="5">
        <dgm:presLayoutVars>
          <dgm:chMax val="0"/>
          <dgm:chPref val="0"/>
        </dgm:presLayoutVars>
      </dgm:prSet>
      <dgm:spPr/>
    </dgm:pt>
    <dgm:pt modelId="{E9288DFC-B563-4B1E-BD02-9216F0D04311}" type="pres">
      <dgm:prSet presAssocID="{EAD44446-56A9-4667-8DE4-9E726210E642}" presName="sibTrans" presStyleCnt="0"/>
      <dgm:spPr/>
    </dgm:pt>
    <dgm:pt modelId="{90D583B2-A457-4E40-826D-7783FEA364EA}" type="pres">
      <dgm:prSet presAssocID="{171A7AD7-8067-4B68-9342-99351D9CB3E6}" presName="compNode" presStyleCnt="0"/>
      <dgm:spPr/>
    </dgm:pt>
    <dgm:pt modelId="{B374A966-C00E-4DA8-87DC-5ABA7F2D11D3}" type="pres">
      <dgm:prSet presAssocID="{171A7AD7-8067-4B68-9342-99351D9CB3E6}" presName="bgRect" presStyleLbl="bgShp" presStyleIdx="3" presStyleCnt="5"/>
      <dgm:spPr/>
    </dgm:pt>
    <dgm:pt modelId="{A843ECB2-07F3-4002-9842-4C9D953819D0}" type="pres">
      <dgm:prSet presAssocID="{171A7AD7-8067-4B68-9342-99351D9CB3E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bulb"/>
        </a:ext>
      </dgm:extLst>
    </dgm:pt>
    <dgm:pt modelId="{6DAB1AFC-9FE7-4D00-BE77-1A68B7F22D7A}" type="pres">
      <dgm:prSet presAssocID="{171A7AD7-8067-4B68-9342-99351D9CB3E6}" presName="spaceRect" presStyleCnt="0"/>
      <dgm:spPr/>
    </dgm:pt>
    <dgm:pt modelId="{2C1EA7BF-E1F3-43C5-84D5-30F1EB81BD77}" type="pres">
      <dgm:prSet presAssocID="{171A7AD7-8067-4B68-9342-99351D9CB3E6}" presName="parTx" presStyleLbl="revTx" presStyleIdx="3" presStyleCnt="5">
        <dgm:presLayoutVars>
          <dgm:chMax val="0"/>
          <dgm:chPref val="0"/>
        </dgm:presLayoutVars>
      </dgm:prSet>
      <dgm:spPr/>
    </dgm:pt>
    <dgm:pt modelId="{D10FAFCE-2529-4396-816E-6A2638A54015}" type="pres">
      <dgm:prSet presAssocID="{0E43A9AD-04D8-4B78-8829-D8280F7DEE45}" presName="sibTrans" presStyleCnt="0"/>
      <dgm:spPr/>
    </dgm:pt>
    <dgm:pt modelId="{CC128410-0E72-4C3C-9363-71073B03C0B9}" type="pres">
      <dgm:prSet presAssocID="{8C4AAFDC-4BA9-475F-ACAC-D51CBEAA4E77}" presName="compNode" presStyleCnt="0"/>
      <dgm:spPr/>
    </dgm:pt>
    <dgm:pt modelId="{C00D1E5A-124C-4824-B3BA-3F79313E37C9}" type="pres">
      <dgm:prSet presAssocID="{8C4AAFDC-4BA9-475F-ACAC-D51CBEAA4E77}" presName="bgRect" presStyleLbl="bgShp" presStyleIdx="4" presStyleCnt="5"/>
      <dgm:spPr/>
    </dgm:pt>
    <dgm:pt modelId="{2F2E4FF3-F435-44B8-A1F1-119AF9A5FCCE}" type="pres">
      <dgm:prSet presAssocID="{8C4AAFDC-4BA9-475F-ACAC-D51CBEAA4E7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ooks"/>
        </a:ext>
      </dgm:extLst>
    </dgm:pt>
    <dgm:pt modelId="{7CB24C96-C23B-4DE9-B803-15F9A8D03E58}" type="pres">
      <dgm:prSet presAssocID="{8C4AAFDC-4BA9-475F-ACAC-D51CBEAA4E77}" presName="spaceRect" presStyleCnt="0"/>
      <dgm:spPr/>
    </dgm:pt>
    <dgm:pt modelId="{405A61E9-3B52-4C14-ACEC-687FB8310DDE}" type="pres">
      <dgm:prSet presAssocID="{8C4AAFDC-4BA9-475F-ACAC-D51CBEAA4E77}" presName="parTx" presStyleLbl="revTx" presStyleIdx="4" presStyleCnt="5">
        <dgm:presLayoutVars>
          <dgm:chMax val="0"/>
          <dgm:chPref val="0"/>
        </dgm:presLayoutVars>
      </dgm:prSet>
      <dgm:spPr/>
    </dgm:pt>
  </dgm:ptLst>
  <dgm:cxnLst>
    <dgm:cxn modelId="{61C6CD1F-F187-4196-BEAF-D649DB726DFB}" srcId="{4259AB81-2674-4FA3-830D-28A49424EEC2}" destId="{EDEA5282-05C1-44EC-8EDB-711D28ED7C4E}" srcOrd="2" destOrd="0" parTransId="{8C1616CB-2D2A-46DA-8F8E-0D6DD81C8474}" sibTransId="{EAD44446-56A9-4667-8DE4-9E726210E642}"/>
    <dgm:cxn modelId="{1E8A8321-12AB-4F32-B568-EBE5E88D3228}" srcId="{4259AB81-2674-4FA3-830D-28A49424EEC2}" destId="{171A7AD7-8067-4B68-9342-99351D9CB3E6}" srcOrd="3" destOrd="0" parTransId="{9BFDC598-CB04-4F56-B79B-9381AE5DA91F}" sibTransId="{0E43A9AD-04D8-4B78-8829-D8280F7DEE45}"/>
    <dgm:cxn modelId="{67A4EE26-5968-4A17-A1DF-75636E22B65B}" type="presOf" srcId="{EDEA5282-05C1-44EC-8EDB-711D28ED7C4E}" destId="{469EC5A4-C53B-4DC9-920C-243C8B090314}" srcOrd="0" destOrd="0" presId="urn:microsoft.com/office/officeart/2018/2/layout/IconVerticalSolidList"/>
    <dgm:cxn modelId="{8FEDF134-9B91-457F-8299-EFA2171593B1}" srcId="{4259AB81-2674-4FA3-830D-28A49424EEC2}" destId="{F9AE3B55-4FE2-4779-BE1D-D5D6112F2026}" srcOrd="0" destOrd="0" parTransId="{3AF312AA-43A1-44FC-B5F5-B0DA68A1B1B1}" sibTransId="{4DEFC574-7996-4EE2-BE15-3AA72C1103DB}"/>
    <dgm:cxn modelId="{E1EF2935-1BEE-4F6A-8EC0-80492E7B80A8}" type="presOf" srcId="{8C4AAFDC-4BA9-475F-ACAC-D51CBEAA4E77}" destId="{405A61E9-3B52-4C14-ACEC-687FB8310DDE}" srcOrd="0" destOrd="0" presId="urn:microsoft.com/office/officeart/2018/2/layout/IconVerticalSolidList"/>
    <dgm:cxn modelId="{E9A5295C-9FBD-48E3-9A4A-74835BC3CE1D}" type="presOf" srcId="{171A7AD7-8067-4B68-9342-99351D9CB3E6}" destId="{2C1EA7BF-E1F3-43C5-84D5-30F1EB81BD77}" srcOrd="0" destOrd="0" presId="urn:microsoft.com/office/officeart/2018/2/layout/IconVerticalSolidList"/>
    <dgm:cxn modelId="{1D6AB5C3-AD76-4590-BE1D-1FF17BA2A745}" type="presOf" srcId="{F7A6B6A8-426F-4181-B278-7F02ED8270A5}" destId="{88A69280-7BB6-4B7B-81DE-303AF9FE0A7D}" srcOrd="0" destOrd="0" presId="urn:microsoft.com/office/officeart/2018/2/layout/IconVerticalSolidList"/>
    <dgm:cxn modelId="{1EC9CCD7-8A84-4151-B4E0-95E5378A4260}" type="presOf" srcId="{F9AE3B55-4FE2-4779-BE1D-D5D6112F2026}" destId="{3C398BDF-D369-446F-8941-38BB9D2EA63A}" srcOrd="0" destOrd="0" presId="urn:microsoft.com/office/officeart/2018/2/layout/IconVerticalSolidList"/>
    <dgm:cxn modelId="{66CACEDE-ECEE-4ACA-BCE2-B9F0DFC20AA2}" srcId="{4259AB81-2674-4FA3-830D-28A49424EEC2}" destId="{8C4AAFDC-4BA9-475F-ACAC-D51CBEAA4E77}" srcOrd="4" destOrd="0" parTransId="{4B81121F-37FB-4FD6-A64D-24DA2747A12A}" sibTransId="{64BDDBAE-7114-4D36-9311-2A66C511182A}"/>
    <dgm:cxn modelId="{545A30E6-E169-462F-AA60-B83361BF905B}" type="presOf" srcId="{4259AB81-2674-4FA3-830D-28A49424EEC2}" destId="{833BA621-602E-4897-AB5F-F9BC8107653F}" srcOrd="0" destOrd="0" presId="urn:microsoft.com/office/officeart/2018/2/layout/IconVerticalSolidList"/>
    <dgm:cxn modelId="{0CF263ED-BCA1-452D-950C-1E29C4C1F6E6}" srcId="{4259AB81-2674-4FA3-830D-28A49424EEC2}" destId="{F7A6B6A8-426F-4181-B278-7F02ED8270A5}" srcOrd="1" destOrd="0" parTransId="{39C12BB2-109E-4570-99E2-25081D3AEB94}" sibTransId="{1CFAA00D-FCF0-4D8C-8362-127AA429B177}"/>
    <dgm:cxn modelId="{33AC0516-AF5F-48D4-923C-D45279B1178E}" type="presParOf" srcId="{833BA621-602E-4897-AB5F-F9BC8107653F}" destId="{F9AAD9AF-C7AD-49E3-A245-8C2BECCB5FD7}" srcOrd="0" destOrd="0" presId="urn:microsoft.com/office/officeart/2018/2/layout/IconVerticalSolidList"/>
    <dgm:cxn modelId="{842A30A2-C29A-455D-8AE2-BBD2E3A0B541}" type="presParOf" srcId="{F9AAD9AF-C7AD-49E3-A245-8C2BECCB5FD7}" destId="{353CDDEB-7E5E-4FDD-835E-C0C3E0F2881E}" srcOrd="0" destOrd="0" presId="urn:microsoft.com/office/officeart/2018/2/layout/IconVerticalSolidList"/>
    <dgm:cxn modelId="{0001653E-724A-4D03-A4AA-2FFC5270EBEF}" type="presParOf" srcId="{F9AAD9AF-C7AD-49E3-A245-8C2BECCB5FD7}" destId="{C4CAD579-A72D-4E00-9DE1-3A703ADF6800}" srcOrd="1" destOrd="0" presId="urn:microsoft.com/office/officeart/2018/2/layout/IconVerticalSolidList"/>
    <dgm:cxn modelId="{3963AD2B-0CEB-412F-A3F4-594404647500}" type="presParOf" srcId="{F9AAD9AF-C7AD-49E3-A245-8C2BECCB5FD7}" destId="{7770E8F2-768A-4E88-806C-7CBE2B36E841}" srcOrd="2" destOrd="0" presId="urn:microsoft.com/office/officeart/2018/2/layout/IconVerticalSolidList"/>
    <dgm:cxn modelId="{C8D811DE-C4B4-423D-AA6F-22CC0620B8A7}" type="presParOf" srcId="{F9AAD9AF-C7AD-49E3-A245-8C2BECCB5FD7}" destId="{3C398BDF-D369-446F-8941-38BB9D2EA63A}" srcOrd="3" destOrd="0" presId="urn:microsoft.com/office/officeart/2018/2/layout/IconVerticalSolidList"/>
    <dgm:cxn modelId="{F80FB8D0-0899-4BDC-8985-730EB934FE1C}" type="presParOf" srcId="{833BA621-602E-4897-AB5F-F9BC8107653F}" destId="{3DAF6DF2-3B6B-44A1-A19A-5C2DB5F2B6C9}" srcOrd="1" destOrd="0" presId="urn:microsoft.com/office/officeart/2018/2/layout/IconVerticalSolidList"/>
    <dgm:cxn modelId="{E3C1A0C4-364D-4060-911A-9D29DB7F9F50}" type="presParOf" srcId="{833BA621-602E-4897-AB5F-F9BC8107653F}" destId="{8B629ACF-C4FD-4491-9E01-130F77E582E0}" srcOrd="2" destOrd="0" presId="urn:microsoft.com/office/officeart/2018/2/layout/IconVerticalSolidList"/>
    <dgm:cxn modelId="{9A614FC3-4CCF-4C05-BF81-A422340176CC}" type="presParOf" srcId="{8B629ACF-C4FD-4491-9E01-130F77E582E0}" destId="{CA5D94B3-DD5B-4293-BBBC-8CBDC76B21EE}" srcOrd="0" destOrd="0" presId="urn:microsoft.com/office/officeart/2018/2/layout/IconVerticalSolidList"/>
    <dgm:cxn modelId="{E982AAFF-8B24-42FA-9612-FE1FE6D1DE6A}" type="presParOf" srcId="{8B629ACF-C4FD-4491-9E01-130F77E582E0}" destId="{BA9556D9-873C-4FD4-9A62-25CC2F736E2B}" srcOrd="1" destOrd="0" presId="urn:microsoft.com/office/officeart/2018/2/layout/IconVerticalSolidList"/>
    <dgm:cxn modelId="{5C954F1D-86C7-4914-A728-B8CEDB17F117}" type="presParOf" srcId="{8B629ACF-C4FD-4491-9E01-130F77E582E0}" destId="{F4FA1782-B74A-4F70-BF18-9B111DA3C1CB}" srcOrd="2" destOrd="0" presId="urn:microsoft.com/office/officeart/2018/2/layout/IconVerticalSolidList"/>
    <dgm:cxn modelId="{185A6AC3-F30C-440D-8F49-1BDE4C0413E4}" type="presParOf" srcId="{8B629ACF-C4FD-4491-9E01-130F77E582E0}" destId="{88A69280-7BB6-4B7B-81DE-303AF9FE0A7D}" srcOrd="3" destOrd="0" presId="urn:microsoft.com/office/officeart/2018/2/layout/IconVerticalSolidList"/>
    <dgm:cxn modelId="{D535ED07-89B7-4AB5-8045-190C7229F502}" type="presParOf" srcId="{833BA621-602E-4897-AB5F-F9BC8107653F}" destId="{574CB599-ED39-47A4-900A-C1C91794B528}" srcOrd="3" destOrd="0" presId="urn:microsoft.com/office/officeart/2018/2/layout/IconVerticalSolidList"/>
    <dgm:cxn modelId="{44383FDE-F23B-43A5-8061-D1B19EB9BB13}" type="presParOf" srcId="{833BA621-602E-4897-AB5F-F9BC8107653F}" destId="{B4538AF4-B652-42DE-A151-DAFBE53ECC22}" srcOrd="4" destOrd="0" presId="urn:microsoft.com/office/officeart/2018/2/layout/IconVerticalSolidList"/>
    <dgm:cxn modelId="{594E7039-4843-4376-B177-635E1A7D449B}" type="presParOf" srcId="{B4538AF4-B652-42DE-A151-DAFBE53ECC22}" destId="{AC85A44B-6BA8-4002-9AEF-7008CBD284E3}" srcOrd="0" destOrd="0" presId="urn:microsoft.com/office/officeart/2018/2/layout/IconVerticalSolidList"/>
    <dgm:cxn modelId="{DA54AD23-F0D7-438E-9DE7-D36AB5C7235A}" type="presParOf" srcId="{B4538AF4-B652-42DE-A151-DAFBE53ECC22}" destId="{80ACEC6E-0C08-435E-9833-FDD856F6F8A4}" srcOrd="1" destOrd="0" presId="urn:microsoft.com/office/officeart/2018/2/layout/IconVerticalSolidList"/>
    <dgm:cxn modelId="{6570D189-A3E8-4812-83E2-63D37ACDA17A}" type="presParOf" srcId="{B4538AF4-B652-42DE-A151-DAFBE53ECC22}" destId="{5B9F90EF-83E0-4EDD-B622-D5D153C1315D}" srcOrd="2" destOrd="0" presId="urn:microsoft.com/office/officeart/2018/2/layout/IconVerticalSolidList"/>
    <dgm:cxn modelId="{ED47156C-A16B-499A-9F2F-04D4E2B85A27}" type="presParOf" srcId="{B4538AF4-B652-42DE-A151-DAFBE53ECC22}" destId="{469EC5A4-C53B-4DC9-920C-243C8B090314}" srcOrd="3" destOrd="0" presId="urn:microsoft.com/office/officeart/2018/2/layout/IconVerticalSolidList"/>
    <dgm:cxn modelId="{76CF3EC2-39AF-44F4-A0B5-B790F974839C}" type="presParOf" srcId="{833BA621-602E-4897-AB5F-F9BC8107653F}" destId="{E9288DFC-B563-4B1E-BD02-9216F0D04311}" srcOrd="5" destOrd="0" presId="urn:microsoft.com/office/officeart/2018/2/layout/IconVerticalSolidList"/>
    <dgm:cxn modelId="{82FE05B3-E9AF-44E8-A5CE-5403197CBDB5}" type="presParOf" srcId="{833BA621-602E-4897-AB5F-F9BC8107653F}" destId="{90D583B2-A457-4E40-826D-7783FEA364EA}" srcOrd="6" destOrd="0" presId="urn:microsoft.com/office/officeart/2018/2/layout/IconVerticalSolidList"/>
    <dgm:cxn modelId="{27C50D4B-4E7F-40E7-9400-C77B6E9C1116}" type="presParOf" srcId="{90D583B2-A457-4E40-826D-7783FEA364EA}" destId="{B374A966-C00E-4DA8-87DC-5ABA7F2D11D3}" srcOrd="0" destOrd="0" presId="urn:microsoft.com/office/officeart/2018/2/layout/IconVerticalSolidList"/>
    <dgm:cxn modelId="{BE85CA08-9135-4C3D-BD0A-30F0848B7D3D}" type="presParOf" srcId="{90D583B2-A457-4E40-826D-7783FEA364EA}" destId="{A843ECB2-07F3-4002-9842-4C9D953819D0}" srcOrd="1" destOrd="0" presId="urn:microsoft.com/office/officeart/2018/2/layout/IconVerticalSolidList"/>
    <dgm:cxn modelId="{97E073A6-8365-47C4-BA88-66DC50C5D365}" type="presParOf" srcId="{90D583B2-A457-4E40-826D-7783FEA364EA}" destId="{6DAB1AFC-9FE7-4D00-BE77-1A68B7F22D7A}" srcOrd="2" destOrd="0" presId="urn:microsoft.com/office/officeart/2018/2/layout/IconVerticalSolidList"/>
    <dgm:cxn modelId="{C191D794-25BE-40F3-9359-3F4A3FA54E7D}" type="presParOf" srcId="{90D583B2-A457-4E40-826D-7783FEA364EA}" destId="{2C1EA7BF-E1F3-43C5-84D5-30F1EB81BD77}" srcOrd="3" destOrd="0" presId="urn:microsoft.com/office/officeart/2018/2/layout/IconVerticalSolidList"/>
    <dgm:cxn modelId="{79DAD814-45E6-452E-AE34-F5111F477B86}" type="presParOf" srcId="{833BA621-602E-4897-AB5F-F9BC8107653F}" destId="{D10FAFCE-2529-4396-816E-6A2638A54015}" srcOrd="7" destOrd="0" presId="urn:microsoft.com/office/officeart/2018/2/layout/IconVerticalSolidList"/>
    <dgm:cxn modelId="{63B6CA64-6E59-4A37-B3F0-8B9B3C005FE4}" type="presParOf" srcId="{833BA621-602E-4897-AB5F-F9BC8107653F}" destId="{CC128410-0E72-4C3C-9363-71073B03C0B9}" srcOrd="8" destOrd="0" presId="urn:microsoft.com/office/officeart/2018/2/layout/IconVerticalSolidList"/>
    <dgm:cxn modelId="{5E5B7285-9320-4470-8DB4-4F99741694D9}" type="presParOf" srcId="{CC128410-0E72-4C3C-9363-71073B03C0B9}" destId="{C00D1E5A-124C-4824-B3BA-3F79313E37C9}" srcOrd="0" destOrd="0" presId="urn:microsoft.com/office/officeart/2018/2/layout/IconVerticalSolidList"/>
    <dgm:cxn modelId="{8239AEE6-2C8E-47AB-80B2-9BF67E0A45C7}" type="presParOf" srcId="{CC128410-0E72-4C3C-9363-71073B03C0B9}" destId="{2F2E4FF3-F435-44B8-A1F1-119AF9A5FCCE}" srcOrd="1" destOrd="0" presId="urn:microsoft.com/office/officeart/2018/2/layout/IconVerticalSolidList"/>
    <dgm:cxn modelId="{413DD10C-54F2-49B5-A02C-66EF08971688}" type="presParOf" srcId="{CC128410-0E72-4C3C-9363-71073B03C0B9}" destId="{7CB24C96-C23B-4DE9-B803-15F9A8D03E58}" srcOrd="2" destOrd="0" presId="urn:microsoft.com/office/officeart/2018/2/layout/IconVerticalSolidList"/>
    <dgm:cxn modelId="{0447E8A4-3F05-41E8-8114-DFC0C9AD9D03}" type="presParOf" srcId="{CC128410-0E72-4C3C-9363-71073B03C0B9}" destId="{405A61E9-3B52-4C14-ACEC-687FB8310D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CDDEB-7E5E-4FDD-835E-C0C3E0F2881E}">
      <dsp:nvSpPr>
        <dsp:cNvPr id="0" name=""/>
        <dsp:cNvSpPr/>
      </dsp:nvSpPr>
      <dsp:spPr>
        <a:xfrm>
          <a:off x="0" y="3275"/>
          <a:ext cx="10927829" cy="697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CAD579-A72D-4E00-9DE1-3A703ADF6800}">
      <dsp:nvSpPr>
        <dsp:cNvPr id="0" name=""/>
        <dsp:cNvSpPr/>
      </dsp:nvSpPr>
      <dsp:spPr>
        <a:xfrm>
          <a:off x="211056" y="160260"/>
          <a:ext cx="383739" cy="3837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398BDF-D369-446F-8941-38BB9D2EA63A}">
      <dsp:nvSpPr>
        <dsp:cNvPr id="0" name=""/>
        <dsp:cNvSpPr/>
      </dsp:nvSpPr>
      <dsp:spPr>
        <a:xfrm>
          <a:off x="805853" y="3275"/>
          <a:ext cx="10121975" cy="697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41" tIns="73841" rIns="73841" bIns="73841" numCol="1" spcCol="1270" anchor="ctr" anchorCtr="0">
          <a:noAutofit/>
        </a:bodyPr>
        <a:lstStyle/>
        <a:p>
          <a:pPr marL="0" lvl="0" indent="0" algn="l" defTabSz="844550">
            <a:lnSpc>
              <a:spcPct val="100000"/>
            </a:lnSpc>
            <a:spcBef>
              <a:spcPct val="0"/>
            </a:spcBef>
            <a:spcAft>
              <a:spcPct val="35000"/>
            </a:spcAft>
            <a:buNone/>
          </a:pPr>
          <a:r>
            <a:rPr lang="en-US" sz="1900" kern="1200"/>
            <a:t>Task</a:t>
          </a:r>
        </a:p>
      </dsp:txBody>
      <dsp:txXfrm>
        <a:off x="805853" y="3275"/>
        <a:ext cx="10121975" cy="697708"/>
      </dsp:txXfrm>
    </dsp:sp>
    <dsp:sp modelId="{CA5D94B3-DD5B-4293-BBBC-8CBDC76B21EE}">
      <dsp:nvSpPr>
        <dsp:cNvPr id="0" name=""/>
        <dsp:cNvSpPr/>
      </dsp:nvSpPr>
      <dsp:spPr>
        <a:xfrm>
          <a:off x="0" y="875411"/>
          <a:ext cx="10927829" cy="697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9556D9-873C-4FD4-9A62-25CC2F736E2B}">
      <dsp:nvSpPr>
        <dsp:cNvPr id="0" name=""/>
        <dsp:cNvSpPr/>
      </dsp:nvSpPr>
      <dsp:spPr>
        <a:xfrm>
          <a:off x="211056" y="1032396"/>
          <a:ext cx="383739" cy="3837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A69280-7BB6-4B7B-81DE-303AF9FE0A7D}">
      <dsp:nvSpPr>
        <dsp:cNvPr id="0" name=""/>
        <dsp:cNvSpPr/>
      </dsp:nvSpPr>
      <dsp:spPr>
        <a:xfrm>
          <a:off x="805853" y="875411"/>
          <a:ext cx="10121975" cy="697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41" tIns="73841" rIns="73841" bIns="73841" numCol="1" spcCol="1270" anchor="ctr" anchorCtr="0">
          <a:noAutofit/>
        </a:bodyPr>
        <a:lstStyle/>
        <a:p>
          <a:pPr marL="0" lvl="0" indent="0" algn="l" defTabSz="844550">
            <a:lnSpc>
              <a:spcPct val="100000"/>
            </a:lnSpc>
            <a:spcBef>
              <a:spcPct val="0"/>
            </a:spcBef>
            <a:spcAft>
              <a:spcPct val="35000"/>
            </a:spcAft>
            <a:buNone/>
          </a:pPr>
          <a:r>
            <a:rPr lang="en-US" sz="1900" kern="1200"/>
            <a:t>Business Problem &amp; Weak Areas</a:t>
          </a:r>
        </a:p>
      </dsp:txBody>
      <dsp:txXfrm>
        <a:off x="805853" y="875411"/>
        <a:ext cx="10121975" cy="697708"/>
      </dsp:txXfrm>
    </dsp:sp>
    <dsp:sp modelId="{AC85A44B-6BA8-4002-9AEF-7008CBD284E3}">
      <dsp:nvSpPr>
        <dsp:cNvPr id="0" name=""/>
        <dsp:cNvSpPr/>
      </dsp:nvSpPr>
      <dsp:spPr>
        <a:xfrm>
          <a:off x="0" y="1747548"/>
          <a:ext cx="10927829" cy="697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ACEC6E-0C08-435E-9833-FDD856F6F8A4}">
      <dsp:nvSpPr>
        <dsp:cNvPr id="0" name=""/>
        <dsp:cNvSpPr/>
      </dsp:nvSpPr>
      <dsp:spPr>
        <a:xfrm>
          <a:off x="211056" y="1904532"/>
          <a:ext cx="383739" cy="3837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9EC5A4-C53B-4DC9-920C-243C8B090314}">
      <dsp:nvSpPr>
        <dsp:cNvPr id="0" name=""/>
        <dsp:cNvSpPr/>
      </dsp:nvSpPr>
      <dsp:spPr>
        <a:xfrm>
          <a:off x="805853" y="1747548"/>
          <a:ext cx="10121975" cy="697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41" tIns="73841" rIns="73841" bIns="73841" numCol="1" spcCol="1270" anchor="ctr" anchorCtr="0">
          <a:noAutofit/>
        </a:bodyPr>
        <a:lstStyle/>
        <a:p>
          <a:pPr marL="0" lvl="0" indent="0" algn="l" defTabSz="844550">
            <a:lnSpc>
              <a:spcPct val="100000"/>
            </a:lnSpc>
            <a:spcBef>
              <a:spcPct val="0"/>
            </a:spcBef>
            <a:spcAft>
              <a:spcPct val="35000"/>
            </a:spcAft>
            <a:buNone/>
          </a:pPr>
          <a:r>
            <a:rPr lang="en-US" sz="1900" kern="1200"/>
            <a:t>Business Problem &amp; Weak Areas </a:t>
          </a:r>
          <a:r>
            <a:rPr lang="en-US" sz="1900" kern="1200">
              <a:sym typeface="Wingdings" panose="05000000000000000000" pitchFamily="2" charset="2"/>
            </a:rPr>
            <a:t></a:t>
          </a:r>
          <a:r>
            <a:rPr lang="en-US" sz="1900" kern="1200"/>
            <a:t> Region-Wise</a:t>
          </a:r>
        </a:p>
      </dsp:txBody>
      <dsp:txXfrm>
        <a:off x="805853" y="1747548"/>
        <a:ext cx="10121975" cy="697708"/>
      </dsp:txXfrm>
    </dsp:sp>
    <dsp:sp modelId="{B374A966-C00E-4DA8-87DC-5ABA7F2D11D3}">
      <dsp:nvSpPr>
        <dsp:cNvPr id="0" name=""/>
        <dsp:cNvSpPr/>
      </dsp:nvSpPr>
      <dsp:spPr>
        <a:xfrm>
          <a:off x="0" y="2619684"/>
          <a:ext cx="10927829" cy="697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43ECB2-07F3-4002-9842-4C9D953819D0}">
      <dsp:nvSpPr>
        <dsp:cNvPr id="0" name=""/>
        <dsp:cNvSpPr/>
      </dsp:nvSpPr>
      <dsp:spPr>
        <a:xfrm>
          <a:off x="211056" y="2776668"/>
          <a:ext cx="383739" cy="3837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1EA7BF-E1F3-43C5-84D5-30F1EB81BD77}">
      <dsp:nvSpPr>
        <dsp:cNvPr id="0" name=""/>
        <dsp:cNvSpPr/>
      </dsp:nvSpPr>
      <dsp:spPr>
        <a:xfrm>
          <a:off x="805853" y="2619684"/>
          <a:ext cx="10121975" cy="697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41" tIns="73841" rIns="73841" bIns="73841" numCol="1" spcCol="1270" anchor="ctr" anchorCtr="0">
          <a:noAutofit/>
        </a:bodyPr>
        <a:lstStyle/>
        <a:p>
          <a:pPr marL="0" lvl="0" indent="0" algn="l" defTabSz="844550">
            <a:lnSpc>
              <a:spcPct val="100000"/>
            </a:lnSpc>
            <a:spcBef>
              <a:spcPct val="0"/>
            </a:spcBef>
            <a:spcAft>
              <a:spcPct val="35000"/>
            </a:spcAft>
            <a:buNone/>
          </a:pPr>
          <a:r>
            <a:rPr lang="en-US" sz="1900" kern="1200"/>
            <a:t>Solutions</a:t>
          </a:r>
        </a:p>
      </dsp:txBody>
      <dsp:txXfrm>
        <a:off x="805853" y="2619684"/>
        <a:ext cx="10121975" cy="697708"/>
      </dsp:txXfrm>
    </dsp:sp>
    <dsp:sp modelId="{C00D1E5A-124C-4824-B3BA-3F79313E37C9}">
      <dsp:nvSpPr>
        <dsp:cNvPr id="0" name=""/>
        <dsp:cNvSpPr/>
      </dsp:nvSpPr>
      <dsp:spPr>
        <a:xfrm>
          <a:off x="0" y="3491820"/>
          <a:ext cx="10927829" cy="697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2E4FF3-F435-44B8-A1F1-119AF9A5FCCE}">
      <dsp:nvSpPr>
        <dsp:cNvPr id="0" name=""/>
        <dsp:cNvSpPr/>
      </dsp:nvSpPr>
      <dsp:spPr>
        <a:xfrm>
          <a:off x="211056" y="3648804"/>
          <a:ext cx="383739" cy="3837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5A61E9-3B52-4C14-ACEC-687FB8310DDE}">
      <dsp:nvSpPr>
        <dsp:cNvPr id="0" name=""/>
        <dsp:cNvSpPr/>
      </dsp:nvSpPr>
      <dsp:spPr>
        <a:xfrm>
          <a:off x="805853" y="3491820"/>
          <a:ext cx="10121975" cy="697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41" tIns="73841" rIns="73841" bIns="73841" numCol="1" spcCol="1270" anchor="ctr" anchorCtr="0">
          <a:noAutofit/>
        </a:bodyPr>
        <a:lstStyle/>
        <a:p>
          <a:pPr marL="0" lvl="0" indent="0" algn="l" defTabSz="844550">
            <a:lnSpc>
              <a:spcPct val="100000"/>
            </a:lnSpc>
            <a:spcBef>
              <a:spcPct val="0"/>
            </a:spcBef>
            <a:spcAft>
              <a:spcPct val="35000"/>
            </a:spcAft>
            <a:buNone/>
          </a:pPr>
          <a:r>
            <a:rPr lang="en-US" sz="1900" kern="1200"/>
            <a:t>References</a:t>
          </a:r>
        </a:p>
      </dsp:txBody>
      <dsp:txXfrm>
        <a:off x="805853" y="3491820"/>
        <a:ext cx="10121975" cy="6977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9313-C9B2-47AF-9053-248DB2E17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DBB670-8B70-4870-8D17-7A3397038D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F10B63-D784-451A-A249-873F37C77926}"/>
              </a:ext>
            </a:extLst>
          </p:cNvPr>
          <p:cNvSpPr>
            <a:spLocks noGrp="1"/>
          </p:cNvSpPr>
          <p:nvPr>
            <p:ph type="dt" sz="half" idx="10"/>
          </p:nvPr>
        </p:nvSpPr>
        <p:spPr/>
        <p:txBody>
          <a:bodyPr/>
          <a:lstStyle/>
          <a:p>
            <a:fld id="{AA8A55F5-0390-47CA-AB84-1DFDD490E897}" type="datetimeFigureOut">
              <a:rPr lang="en-US" smtClean="0"/>
              <a:t>4/18/2022</a:t>
            </a:fld>
            <a:endParaRPr lang="en-US"/>
          </a:p>
        </p:txBody>
      </p:sp>
      <p:sp>
        <p:nvSpPr>
          <p:cNvPr id="5" name="Footer Placeholder 4">
            <a:extLst>
              <a:ext uri="{FF2B5EF4-FFF2-40B4-BE49-F238E27FC236}">
                <a16:creationId xmlns:a16="http://schemas.microsoft.com/office/drawing/2014/main" id="{3ADEED3E-B83B-4AED-B843-0846D9652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1E901-DC5A-46CF-B358-6CFCD0FC08EF}"/>
              </a:ext>
            </a:extLst>
          </p:cNvPr>
          <p:cNvSpPr>
            <a:spLocks noGrp="1"/>
          </p:cNvSpPr>
          <p:nvPr>
            <p:ph type="sldNum" sz="quarter" idx="12"/>
          </p:nvPr>
        </p:nvSpPr>
        <p:spPr/>
        <p:txBody>
          <a:bodyPr/>
          <a:lstStyle/>
          <a:p>
            <a:fld id="{82D8CA78-0CD5-4603-9C74-CC7A160BFB61}" type="slidenum">
              <a:rPr lang="en-US" smtClean="0"/>
              <a:t>‹#›</a:t>
            </a:fld>
            <a:endParaRPr lang="en-US"/>
          </a:p>
        </p:txBody>
      </p:sp>
    </p:spTree>
    <p:extLst>
      <p:ext uri="{BB962C8B-B14F-4D97-AF65-F5344CB8AC3E}">
        <p14:creationId xmlns:p14="http://schemas.microsoft.com/office/powerpoint/2010/main" val="4235998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609C0-1FE5-483A-AD4F-00A5C0692A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D676B6-65FC-4C05-9D3C-6609910E2E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E9C56F-2593-4666-9CA1-2410F4A3495F}"/>
              </a:ext>
            </a:extLst>
          </p:cNvPr>
          <p:cNvSpPr>
            <a:spLocks noGrp="1"/>
          </p:cNvSpPr>
          <p:nvPr>
            <p:ph type="dt" sz="half" idx="10"/>
          </p:nvPr>
        </p:nvSpPr>
        <p:spPr/>
        <p:txBody>
          <a:bodyPr/>
          <a:lstStyle/>
          <a:p>
            <a:fld id="{AA8A55F5-0390-47CA-AB84-1DFDD490E897}" type="datetimeFigureOut">
              <a:rPr lang="en-US" smtClean="0"/>
              <a:t>4/18/2022</a:t>
            </a:fld>
            <a:endParaRPr lang="en-US"/>
          </a:p>
        </p:txBody>
      </p:sp>
      <p:sp>
        <p:nvSpPr>
          <p:cNvPr id="5" name="Footer Placeholder 4">
            <a:extLst>
              <a:ext uri="{FF2B5EF4-FFF2-40B4-BE49-F238E27FC236}">
                <a16:creationId xmlns:a16="http://schemas.microsoft.com/office/drawing/2014/main" id="{320C670D-D903-47B8-81FB-3D9AC12E8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FB2388-CEC3-40F8-B600-28949040D725}"/>
              </a:ext>
            </a:extLst>
          </p:cNvPr>
          <p:cNvSpPr>
            <a:spLocks noGrp="1"/>
          </p:cNvSpPr>
          <p:nvPr>
            <p:ph type="sldNum" sz="quarter" idx="12"/>
          </p:nvPr>
        </p:nvSpPr>
        <p:spPr/>
        <p:txBody>
          <a:bodyPr/>
          <a:lstStyle/>
          <a:p>
            <a:fld id="{82D8CA78-0CD5-4603-9C74-CC7A160BFB61}" type="slidenum">
              <a:rPr lang="en-US" smtClean="0"/>
              <a:t>‹#›</a:t>
            </a:fld>
            <a:endParaRPr lang="en-US"/>
          </a:p>
        </p:txBody>
      </p:sp>
    </p:spTree>
    <p:extLst>
      <p:ext uri="{BB962C8B-B14F-4D97-AF65-F5344CB8AC3E}">
        <p14:creationId xmlns:p14="http://schemas.microsoft.com/office/powerpoint/2010/main" val="140635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6FD52-4B3A-4EC5-8E7D-BF6356D7F0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4681AE-741B-4E62-8273-86AB0820B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B2E57-79F3-4C01-9108-8AA23038A423}"/>
              </a:ext>
            </a:extLst>
          </p:cNvPr>
          <p:cNvSpPr>
            <a:spLocks noGrp="1"/>
          </p:cNvSpPr>
          <p:nvPr>
            <p:ph type="dt" sz="half" idx="10"/>
          </p:nvPr>
        </p:nvSpPr>
        <p:spPr/>
        <p:txBody>
          <a:bodyPr/>
          <a:lstStyle/>
          <a:p>
            <a:fld id="{AA8A55F5-0390-47CA-AB84-1DFDD490E897}" type="datetimeFigureOut">
              <a:rPr lang="en-US" smtClean="0"/>
              <a:t>4/18/2022</a:t>
            </a:fld>
            <a:endParaRPr lang="en-US"/>
          </a:p>
        </p:txBody>
      </p:sp>
      <p:sp>
        <p:nvSpPr>
          <p:cNvPr id="5" name="Footer Placeholder 4">
            <a:extLst>
              <a:ext uri="{FF2B5EF4-FFF2-40B4-BE49-F238E27FC236}">
                <a16:creationId xmlns:a16="http://schemas.microsoft.com/office/drawing/2014/main" id="{0384DD83-8FDF-44ED-9A69-880F695A1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93920-4A6D-4825-B26D-38CE7BDA46DF}"/>
              </a:ext>
            </a:extLst>
          </p:cNvPr>
          <p:cNvSpPr>
            <a:spLocks noGrp="1"/>
          </p:cNvSpPr>
          <p:nvPr>
            <p:ph type="sldNum" sz="quarter" idx="12"/>
          </p:nvPr>
        </p:nvSpPr>
        <p:spPr/>
        <p:txBody>
          <a:bodyPr/>
          <a:lstStyle/>
          <a:p>
            <a:fld id="{82D8CA78-0CD5-4603-9C74-CC7A160BFB61}" type="slidenum">
              <a:rPr lang="en-US" smtClean="0"/>
              <a:t>‹#›</a:t>
            </a:fld>
            <a:endParaRPr lang="en-US"/>
          </a:p>
        </p:txBody>
      </p:sp>
    </p:spTree>
    <p:extLst>
      <p:ext uri="{BB962C8B-B14F-4D97-AF65-F5344CB8AC3E}">
        <p14:creationId xmlns:p14="http://schemas.microsoft.com/office/powerpoint/2010/main" val="183664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CB340-65D0-44DB-864B-1C600C5419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C81121-64F1-4CCC-9ECC-CB18B32471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9C5A9-2459-424D-8773-9767881D7777}"/>
              </a:ext>
            </a:extLst>
          </p:cNvPr>
          <p:cNvSpPr>
            <a:spLocks noGrp="1"/>
          </p:cNvSpPr>
          <p:nvPr>
            <p:ph type="dt" sz="half" idx="10"/>
          </p:nvPr>
        </p:nvSpPr>
        <p:spPr/>
        <p:txBody>
          <a:bodyPr/>
          <a:lstStyle/>
          <a:p>
            <a:fld id="{AA8A55F5-0390-47CA-AB84-1DFDD490E897}" type="datetimeFigureOut">
              <a:rPr lang="en-US" smtClean="0"/>
              <a:t>4/18/2022</a:t>
            </a:fld>
            <a:endParaRPr lang="en-US"/>
          </a:p>
        </p:txBody>
      </p:sp>
      <p:sp>
        <p:nvSpPr>
          <p:cNvPr id="5" name="Footer Placeholder 4">
            <a:extLst>
              <a:ext uri="{FF2B5EF4-FFF2-40B4-BE49-F238E27FC236}">
                <a16:creationId xmlns:a16="http://schemas.microsoft.com/office/drawing/2014/main" id="{1F221163-2E92-4F8E-8409-F5DA4A30C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823C9-2799-4BEB-8921-FC99B909A8D0}"/>
              </a:ext>
            </a:extLst>
          </p:cNvPr>
          <p:cNvSpPr>
            <a:spLocks noGrp="1"/>
          </p:cNvSpPr>
          <p:nvPr>
            <p:ph type="sldNum" sz="quarter" idx="12"/>
          </p:nvPr>
        </p:nvSpPr>
        <p:spPr/>
        <p:txBody>
          <a:bodyPr/>
          <a:lstStyle/>
          <a:p>
            <a:fld id="{82D8CA78-0CD5-4603-9C74-CC7A160BFB61}" type="slidenum">
              <a:rPr lang="en-US" smtClean="0"/>
              <a:t>‹#›</a:t>
            </a:fld>
            <a:endParaRPr lang="en-US"/>
          </a:p>
        </p:txBody>
      </p:sp>
    </p:spTree>
    <p:extLst>
      <p:ext uri="{BB962C8B-B14F-4D97-AF65-F5344CB8AC3E}">
        <p14:creationId xmlns:p14="http://schemas.microsoft.com/office/powerpoint/2010/main" val="3779384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D634F-260E-416F-B62D-0EB18A9B76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B80B9E-B9D1-4EDF-95E8-8A9D76A30A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105A10-153B-4617-BF95-3D56132C3A5E}"/>
              </a:ext>
            </a:extLst>
          </p:cNvPr>
          <p:cNvSpPr>
            <a:spLocks noGrp="1"/>
          </p:cNvSpPr>
          <p:nvPr>
            <p:ph type="dt" sz="half" idx="10"/>
          </p:nvPr>
        </p:nvSpPr>
        <p:spPr/>
        <p:txBody>
          <a:bodyPr/>
          <a:lstStyle/>
          <a:p>
            <a:fld id="{AA8A55F5-0390-47CA-AB84-1DFDD490E897}" type="datetimeFigureOut">
              <a:rPr lang="en-US" smtClean="0"/>
              <a:t>4/18/2022</a:t>
            </a:fld>
            <a:endParaRPr lang="en-US"/>
          </a:p>
        </p:txBody>
      </p:sp>
      <p:sp>
        <p:nvSpPr>
          <p:cNvPr id="5" name="Footer Placeholder 4">
            <a:extLst>
              <a:ext uri="{FF2B5EF4-FFF2-40B4-BE49-F238E27FC236}">
                <a16:creationId xmlns:a16="http://schemas.microsoft.com/office/drawing/2014/main" id="{A0B8EEF1-1FC1-40A0-A89C-178EA871E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9BE08-635F-4B9D-BA55-918F3BBBC281}"/>
              </a:ext>
            </a:extLst>
          </p:cNvPr>
          <p:cNvSpPr>
            <a:spLocks noGrp="1"/>
          </p:cNvSpPr>
          <p:nvPr>
            <p:ph type="sldNum" sz="quarter" idx="12"/>
          </p:nvPr>
        </p:nvSpPr>
        <p:spPr/>
        <p:txBody>
          <a:bodyPr/>
          <a:lstStyle/>
          <a:p>
            <a:fld id="{82D8CA78-0CD5-4603-9C74-CC7A160BFB61}" type="slidenum">
              <a:rPr lang="en-US" smtClean="0"/>
              <a:t>‹#›</a:t>
            </a:fld>
            <a:endParaRPr lang="en-US"/>
          </a:p>
        </p:txBody>
      </p:sp>
    </p:spTree>
    <p:extLst>
      <p:ext uri="{BB962C8B-B14F-4D97-AF65-F5344CB8AC3E}">
        <p14:creationId xmlns:p14="http://schemas.microsoft.com/office/powerpoint/2010/main" val="157463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9201-028A-4A12-977B-DE68885EF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4754A5-A3BE-4B23-8493-591ED27476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4BBB79-96AB-4D68-BD1D-DAA7F892D1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95E107-81DA-4B50-A2FA-7FD9DC0A07E2}"/>
              </a:ext>
            </a:extLst>
          </p:cNvPr>
          <p:cNvSpPr>
            <a:spLocks noGrp="1"/>
          </p:cNvSpPr>
          <p:nvPr>
            <p:ph type="dt" sz="half" idx="10"/>
          </p:nvPr>
        </p:nvSpPr>
        <p:spPr/>
        <p:txBody>
          <a:bodyPr/>
          <a:lstStyle/>
          <a:p>
            <a:fld id="{AA8A55F5-0390-47CA-AB84-1DFDD490E897}" type="datetimeFigureOut">
              <a:rPr lang="en-US" smtClean="0"/>
              <a:t>4/18/2022</a:t>
            </a:fld>
            <a:endParaRPr lang="en-US"/>
          </a:p>
        </p:txBody>
      </p:sp>
      <p:sp>
        <p:nvSpPr>
          <p:cNvPr id="6" name="Footer Placeholder 5">
            <a:extLst>
              <a:ext uri="{FF2B5EF4-FFF2-40B4-BE49-F238E27FC236}">
                <a16:creationId xmlns:a16="http://schemas.microsoft.com/office/drawing/2014/main" id="{9CFAE999-F152-47F7-88AE-3D00071548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D5B25D-0F02-44B8-ADE7-269358E59EA6}"/>
              </a:ext>
            </a:extLst>
          </p:cNvPr>
          <p:cNvSpPr>
            <a:spLocks noGrp="1"/>
          </p:cNvSpPr>
          <p:nvPr>
            <p:ph type="sldNum" sz="quarter" idx="12"/>
          </p:nvPr>
        </p:nvSpPr>
        <p:spPr/>
        <p:txBody>
          <a:bodyPr/>
          <a:lstStyle/>
          <a:p>
            <a:fld id="{82D8CA78-0CD5-4603-9C74-CC7A160BFB61}" type="slidenum">
              <a:rPr lang="en-US" smtClean="0"/>
              <a:t>‹#›</a:t>
            </a:fld>
            <a:endParaRPr lang="en-US"/>
          </a:p>
        </p:txBody>
      </p:sp>
    </p:spTree>
    <p:extLst>
      <p:ext uri="{BB962C8B-B14F-4D97-AF65-F5344CB8AC3E}">
        <p14:creationId xmlns:p14="http://schemas.microsoft.com/office/powerpoint/2010/main" val="139005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FED1-E576-47BC-A714-1C4DB6D6E0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BA2B4A-4320-447F-AA71-220215AA4D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B67441-5F09-4717-81D8-8CCE4CCB9A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D90DD8-419E-4DCE-A049-C3FCC49B0A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6D9B5C-0855-43BE-AA98-6B39575256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886A7B-324D-40F9-BE41-A15D665139AB}"/>
              </a:ext>
            </a:extLst>
          </p:cNvPr>
          <p:cNvSpPr>
            <a:spLocks noGrp="1"/>
          </p:cNvSpPr>
          <p:nvPr>
            <p:ph type="dt" sz="half" idx="10"/>
          </p:nvPr>
        </p:nvSpPr>
        <p:spPr/>
        <p:txBody>
          <a:bodyPr/>
          <a:lstStyle/>
          <a:p>
            <a:fld id="{AA8A55F5-0390-47CA-AB84-1DFDD490E897}" type="datetimeFigureOut">
              <a:rPr lang="en-US" smtClean="0"/>
              <a:t>4/18/2022</a:t>
            </a:fld>
            <a:endParaRPr lang="en-US"/>
          </a:p>
        </p:txBody>
      </p:sp>
      <p:sp>
        <p:nvSpPr>
          <p:cNvPr id="8" name="Footer Placeholder 7">
            <a:extLst>
              <a:ext uri="{FF2B5EF4-FFF2-40B4-BE49-F238E27FC236}">
                <a16:creationId xmlns:a16="http://schemas.microsoft.com/office/drawing/2014/main" id="{B319DE1F-936C-4F23-BB1F-A79BD0BAA7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2EF3B1-A5B1-48AD-88F3-F620595E0F4C}"/>
              </a:ext>
            </a:extLst>
          </p:cNvPr>
          <p:cNvSpPr>
            <a:spLocks noGrp="1"/>
          </p:cNvSpPr>
          <p:nvPr>
            <p:ph type="sldNum" sz="quarter" idx="12"/>
          </p:nvPr>
        </p:nvSpPr>
        <p:spPr/>
        <p:txBody>
          <a:bodyPr/>
          <a:lstStyle/>
          <a:p>
            <a:fld id="{82D8CA78-0CD5-4603-9C74-CC7A160BFB61}" type="slidenum">
              <a:rPr lang="en-US" smtClean="0"/>
              <a:t>‹#›</a:t>
            </a:fld>
            <a:endParaRPr lang="en-US"/>
          </a:p>
        </p:txBody>
      </p:sp>
    </p:spTree>
    <p:extLst>
      <p:ext uri="{BB962C8B-B14F-4D97-AF65-F5344CB8AC3E}">
        <p14:creationId xmlns:p14="http://schemas.microsoft.com/office/powerpoint/2010/main" val="87501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C537-D74E-4ED8-9A68-DD60025D36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C68300-5496-4E20-BEE6-1CBD6694B7E9}"/>
              </a:ext>
            </a:extLst>
          </p:cNvPr>
          <p:cNvSpPr>
            <a:spLocks noGrp="1"/>
          </p:cNvSpPr>
          <p:nvPr>
            <p:ph type="dt" sz="half" idx="10"/>
          </p:nvPr>
        </p:nvSpPr>
        <p:spPr/>
        <p:txBody>
          <a:bodyPr/>
          <a:lstStyle/>
          <a:p>
            <a:fld id="{AA8A55F5-0390-47CA-AB84-1DFDD490E897}" type="datetimeFigureOut">
              <a:rPr lang="en-US" smtClean="0"/>
              <a:t>4/18/2022</a:t>
            </a:fld>
            <a:endParaRPr lang="en-US"/>
          </a:p>
        </p:txBody>
      </p:sp>
      <p:sp>
        <p:nvSpPr>
          <p:cNvPr id="4" name="Footer Placeholder 3">
            <a:extLst>
              <a:ext uri="{FF2B5EF4-FFF2-40B4-BE49-F238E27FC236}">
                <a16:creationId xmlns:a16="http://schemas.microsoft.com/office/drawing/2014/main" id="{891C77D3-F88E-4F50-BBA8-71BAB67934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3C7017-5BBF-46A5-B179-1876CA605221}"/>
              </a:ext>
            </a:extLst>
          </p:cNvPr>
          <p:cNvSpPr>
            <a:spLocks noGrp="1"/>
          </p:cNvSpPr>
          <p:nvPr>
            <p:ph type="sldNum" sz="quarter" idx="12"/>
          </p:nvPr>
        </p:nvSpPr>
        <p:spPr/>
        <p:txBody>
          <a:bodyPr/>
          <a:lstStyle/>
          <a:p>
            <a:fld id="{82D8CA78-0CD5-4603-9C74-CC7A160BFB61}" type="slidenum">
              <a:rPr lang="en-US" smtClean="0"/>
              <a:t>‹#›</a:t>
            </a:fld>
            <a:endParaRPr lang="en-US"/>
          </a:p>
        </p:txBody>
      </p:sp>
    </p:spTree>
    <p:extLst>
      <p:ext uri="{BB962C8B-B14F-4D97-AF65-F5344CB8AC3E}">
        <p14:creationId xmlns:p14="http://schemas.microsoft.com/office/powerpoint/2010/main" val="3623292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D918BE-7915-4FB2-A571-335FBA55E3C8}"/>
              </a:ext>
            </a:extLst>
          </p:cNvPr>
          <p:cNvSpPr>
            <a:spLocks noGrp="1"/>
          </p:cNvSpPr>
          <p:nvPr>
            <p:ph type="dt" sz="half" idx="10"/>
          </p:nvPr>
        </p:nvSpPr>
        <p:spPr/>
        <p:txBody>
          <a:bodyPr/>
          <a:lstStyle/>
          <a:p>
            <a:fld id="{AA8A55F5-0390-47CA-AB84-1DFDD490E897}" type="datetimeFigureOut">
              <a:rPr lang="en-US" smtClean="0"/>
              <a:t>4/18/2022</a:t>
            </a:fld>
            <a:endParaRPr lang="en-US"/>
          </a:p>
        </p:txBody>
      </p:sp>
      <p:sp>
        <p:nvSpPr>
          <p:cNvPr id="3" name="Footer Placeholder 2">
            <a:extLst>
              <a:ext uri="{FF2B5EF4-FFF2-40B4-BE49-F238E27FC236}">
                <a16:creationId xmlns:a16="http://schemas.microsoft.com/office/drawing/2014/main" id="{DC7228F1-F7BA-496B-9D5C-1DFCB0936C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8C584B-8075-4AEC-8894-86B064D7CA92}"/>
              </a:ext>
            </a:extLst>
          </p:cNvPr>
          <p:cNvSpPr>
            <a:spLocks noGrp="1"/>
          </p:cNvSpPr>
          <p:nvPr>
            <p:ph type="sldNum" sz="quarter" idx="12"/>
          </p:nvPr>
        </p:nvSpPr>
        <p:spPr/>
        <p:txBody>
          <a:bodyPr/>
          <a:lstStyle/>
          <a:p>
            <a:fld id="{82D8CA78-0CD5-4603-9C74-CC7A160BFB61}" type="slidenum">
              <a:rPr lang="en-US" smtClean="0"/>
              <a:t>‹#›</a:t>
            </a:fld>
            <a:endParaRPr lang="en-US"/>
          </a:p>
        </p:txBody>
      </p:sp>
    </p:spTree>
    <p:extLst>
      <p:ext uri="{BB962C8B-B14F-4D97-AF65-F5344CB8AC3E}">
        <p14:creationId xmlns:p14="http://schemas.microsoft.com/office/powerpoint/2010/main" val="2167584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DF36-56C5-4E23-B412-C4D2661BAC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F82F52-53D1-4A35-9703-F0D5E4F1F7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AF84FE-5647-4285-AD16-8CCB96728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05537-D0E2-4AAE-968B-F91AF8969B61}"/>
              </a:ext>
            </a:extLst>
          </p:cNvPr>
          <p:cNvSpPr>
            <a:spLocks noGrp="1"/>
          </p:cNvSpPr>
          <p:nvPr>
            <p:ph type="dt" sz="half" idx="10"/>
          </p:nvPr>
        </p:nvSpPr>
        <p:spPr/>
        <p:txBody>
          <a:bodyPr/>
          <a:lstStyle/>
          <a:p>
            <a:fld id="{AA8A55F5-0390-47CA-AB84-1DFDD490E897}" type="datetimeFigureOut">
              <a:rPr lang="en-US" smtClean="0"/>
              <a:t>4/18/2022</a:t>
            </a:fld>
            <a:endParaRPr lang="en-US"/>
          </a:p>
        </p:txBody>
      </p:sp>
      <p:sp>
        <p:nvSpPr>
          <p:cNvPr id="6" name="Footer Placeholder 5">
            <a:extLst>
              <a:ext uri="{FF2B5EF4-FFF2-40B4-BE49-F238E27FC236}">
                <a16:creationId xmlns:a16="http://schemas.microsoft.com/office/drawing/2014/main" id="{117C9472-D209-44CC-AFF7-12FC2DFA00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DC434D-9E88-41E8-90D2-6BC4859E0567}"/>
              </a:ext>
            </a:extLst>
          </p:cNvPr>
          <p:cNvSpPr>
            <a:spLocks noGrp="1"/>
          </p:cNvSpPr>
          <p:nvPr>
            <p:ph type="sldNum" sz="quarter" idx="12"/>
          </p:nvPr>
        </p:nvSpPr>
        <p:spPr/>
        <p:txBody>
          <a:bodyPr/>
          <a:lstStyle/>
          <a:p>
            <a:fld id="{82D8CA78-0CD5-4603-9C74-CC7A160BFB61}" type="slidenum">
              <a:rPr lang="en-US" smtClean="0"/>
              <a:t>‹#›</a:t>
            </a:fld>
            <a:endParaRPr lang="en-US"/>
          </a:p>
        </p:txBody>
      </p:sp>
    </p:spTree>
    <p:extLst>
      <p:ext uri="{BB962C8B-B14F-4D97-AF65-F5344CB8AC3E}">
        <p14:creationId xmlns:p14="http://schemas.microsoft.com/office/powerpoint/2010/main" val="422214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84BEB-54D3-4CDA-900A-16B136914E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4415D8-559C-4681-809A-48E7C6520E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5C3DCD-934F-4329-896E-E4580039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4B2A65-0DB5-4260-AAA7-417E8D9FB774}"/>
              </a:ext>
            </a:extLst>
          </p:cNvPr>
          <p:cNvSpPr>
            <a:spLocks noGrp="1"/>
          </p:cNvSpPr>
          <p:nvPr>
            <p:ph type="dt" sz="half" idx="10"/>
          </p:nvPr>
        </p:nvSpPr>
        <p:spPr/>
        <p:txBody>
          <a:bodyPr/>
          <a:lstStyle/>
          <a:p>
            <a:fld id="{AA8A55F5-0390-47CA-AB84-1DFDD490E897}" type="datetimeFigureOut">
              <a:rPr lang="en-US" smtClean="0"/>
              <a:t>4/18/2022</a:t>
            </a:fld>
            <a:endParaRPr lang="en-US"/>
          </a:p>
        </p:txBody>
      </p:sp>
      <p:sp>
        <p:nvSpPr>
          <p:cNvPr id="6" name="Footer Placeholder 5">
            <a:extLst>
              <a:ext uri="{FF2B5EF4-FFF2-40B4-BE49-F238E27FC236}">
                <a16:creationId xmlns:a16="http://schemas.microsoft.com/office/drawing/2014/main" id="{0B5D6432-C22B-4941-91B7-F2E44A9C9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5AB094-D636-439B-93F1-DFE86967238F}"/>
              </a:ext>
            </a:extLst>
          </p:cNvPr>
          <p:cNvSpPr>
            <a:spLocks noGrp="1"/>
          </p:cNvSpPr>
          <p:nvPr>
            <p:ph type="sldNum" sz="quarter" idx="12"/>
          </p:nvPr>
        </p:nvSpPr>
        <p:spPr/>
        <p:txBody>
          <a:bodyPr/>
          <a:lstStyle/>
          <a:p>
            <a:fld id="{82D8CA78-0CD5-4603-9C74-CC7A160BFB61}" type="slidenum">
              <a:rPr lang="en-US" smtClean="0"/>
              <a:t>‹#›</a:t>
            </a:fld>
            <a:endParaRPr lang="en-US"/>
          </a:p>
        </p:txBody>
      </p:sp>
    </p:spTree>
    <p:extLst>
      <p:ext uri="{BB962C8B-B14F-4D97-AF65-F5344CB8AC3E}">
        <p14:creationId xmlns:p14="http://schemas.microsoft.com/office/powerpoint/2010/main" val="73724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15920-AF42-4493-8BFF-69FEE1E0C9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CB7601-96DA-4244-BF82-58973A2BF3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C60948-D1F5-4925-8716-E376DF8B3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55F5-0390-47CA-AB84-1DFDD490E897}" type="datetimeFigureOut">
              <a:rPr lang="en-US" smtClean="0"/>
              <a:t>4/18/2022</a:t>
            </a:fld>
            <a:endParaRPr lang="en-US"/>
          </a:p>
        </p:txBody>
      </p:sp>
      <p:sp>
        <p:nvSpPr>
          <p:cNvPr id="5" name="Footer Placeholder 4">
            <a:extLst>
              <a:ext uri="{FF2B5EF4-FFF2-40B4-BE49-F238E27FC236}">
                <a16:creationId xmlns:a16="http://schemas.microsoft.com/office/drawing/2014/main" id="{824791A4-EE9B-4580-8A65-927FB315C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EBF973-5468-477B-9DCF-F9AE06472E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8-0CD5-4603-9C74-CC7A160BFB61}" type="slidenum">
              <a:rPr lang="en-US" smtClean="0"/>
              <a:t>‹#›</a:t>
            </a:fld>
            <a:endParaRPr lang="en-US"/>
          </a:p>
        </p:txBody>
      </p:sp>
    </p:spTree>
    <p:extLst>
      <p:ext uri="{BB962C8B-B14F-4D97-AF65-F5344CB8AC3E}">
        <p14:creationId xmlns:p14="http://schemas.microsoft.com/office/powerpoint/2010/main" val="2539330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bit.ly/3i4rbW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8">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34">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146F0F8-7A88-43D4-BE43-A0299000828E}"/>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GRIP@ The Sparks Foundation</a:t>
            </a:r>
          </a:p>
        </p:txBody>
      </p:sp>
      <p:sp>
        <p:nvSpPr>
          <p:cNvPr id="3" name="Subtitle 2">
            <a:extLst>
              <a:ext uri="{FF2B5EF4-FFF2-40B4-BE49-F238E27FC236}">
                <a16:creationId xmlns:a16="http://schemas.microsoft.com/office/drawing/2014/main" id="{23E4DF30-BEEA-450C-9788-099300762DC0}"/>
              </a:ext>
            </a:extLst>
          </p:cNvPr>
          <p:cNvSpPr>
            <a:spLocks noGrp="1"/>
          </p:cNvSpPr>
          <p:nvPr>
            <p:ph type="subTitle" idx="1"/>
          </p:nvPr>
        </p:nvSpPr>
        <p:spPr>
          <a:xfrm>
            <a:off x="1350682" y="4870824"/>
            <a:ext cx="10005951" cy="1458258"/>
          </a:xfrm>
        </p:spPr>
        <p:txBody>
          <a:bodyPr anchor="ctr">
            <a:normAutofit/>
          </a:bodyPr>
          <a:lstStyle/>
          <a:p>
            <a:pPr algn="l"/>
            <a:r>
              <a:rPr lang="en-US"/>
              <a:t>Task 2 - Exploratory Data Analysis - Retail </a:t>
            </a:r>
          </a:p>
          <a:p>
            <a:pPr algn="l"/>
            <a:r>
              <a:rPr lang="en-US"/>
              <a:t>Author – Shaeen Hanif Khan</a:t>
            </a:r>
          </a:p>
        </p:txBody>
      </p:sp>
    </p:spTree>
    <p:extLst>
      <p:ext uri="{BB962C8B-B14F-4D97-AF65-F5344CB8AC3E}">
        <p14:creationId xmlns:p14="http://schemas.microsoft.com/office/powerpoint/2010/main" val="1483294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BC7118-2824-448E-ADB0-3036A89F4C8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Content</a:t>
            </a:r>
          </a:p>
        </p:txBody>
      </p:sp>
      <p:graphicFrame>
        <p:nvGraphicFramePr>
          <p:cNvPr id="7" name="Content Placeholder 2">
            <a:extLst>
              <a:ext uri="{FF2B5EF4-FFF2-40B4-BE49-F238E27FC236}">
                <a16:creationId xmlns:a16="http://schemas.microsoft.com/office/drawing/2014/main" id="{1DE0F75B-4093-80DA-815E-888182B0B0A9}"/>
              </a:ext>
            </a:extLst>
          </p:cNvPr>
          <p:cNvGraphicFramePr>
            <a:graphicFrameLocks noGrp="1"/>
          </p:cNvGraphicFramePr>
          <p:nvPr>
            <p:ph idx="1"/>
            <p:extLst>
              <p:ext uri="{D42A27DB-BD31-4B8C-83A1-F6EECF244321}">
                <p14:modId xmlns:p14="http://schemas.microsoft.com/office/powerpoint/2010/main" val="208586466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2765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3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55885C-7CB2-49E3-9C7D-F9E53C91B64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Task Details</a:t>
            </a:r>
          </a:p>
        </p:txBody>
      </p:sp>
      <p:sp>
        <p:nvSpPr>
          <p:cNvPr id="3" name="Content Placeholder 2">
            <a:extLst>
              <a:ext uri="{FF2B5EF4-FFF2-40B4-BE49-F238E27FC236}">
                <a16:creationId xmlns:a16="http://schemas.microsoft.com/office/drawing/2014/main" id="{3270FB55-664D-454B-ABDD-1E84D96FDB63}"/>
              </a:ext>
            </a:extLst>
          </p:cNvPr>
          <p:cNvSpPr>
            <a:spLocks noGrp="1"/>
          </p:cNvSpPr>
          <p:nvPr>
            <p:ph idx="1"/>
          </p:nvPr>
        </p:nvSpPr>
        <p:spPr>
          <a:xfrm>
            <a:off x="4810259" y="649480"/>
            <a:ext cx="6555347" cy="5546047"/>
          </a:xfrm>
        </p:spPr>
        <p:txBody>
          <a:bodyPr anchor="ctr">
            <a:normAutofit/>
          </a:bodyPr>
          <a:lstStyle/>
          <a:p>
            <a:r>
              <a:rPr lang="en-US" sz="2000" dirty="0"/>
              <a:t>Perform ‘Exploratory Data Analysis’ on dataset ‘</a:t>
            </a:r>
            <a:r>
              <a:rPr lang="en-US" sz="2000" dirty="0" err="1"/>
              <a:t>SampleSuperstore</a:t>
            </a:r>
            <a:r>
              <a:rPr lang="en-US" sz="2000" dirty="0"/>
              <a:t>’.</a:t>
            </a:r>
          </a:p>
          <a:p>
            <a:r>
              <a:rPr lang="en-US" sz="2000" dirty="0"/>
              <a:t>As a business manager, try to find out the weak areas where you can work to make more profit. </a:t>
            </a:r>
          </a:p>
          <a:p>
            <a:r>
              <a:rPr lang="en-US" sz="2000" dirty="0"/>
              <a:t>What all business problems you can derive by exploring the data? </a:t>
            </a:r>
          </a:p>
          <a:p>
            <a:r>
              <a:rPr lang="en-US" sz="2000" dirty="0"/>
              <a:t>Dataset Link: </a:t>
            </a:r>
            <a:r>
              <a:rPr lang="en-US" sz="2000" dirty="0">
                <a:hlinkClick r:id="rId2"/>
              </a:rPr>
              <a:t>https://bit.ly/3i4rbWl</a:t>
            </a:r>
            <a:endParaRPr lang="en-US" sz="2000" dirty="0"/>
          </a:p>
          <a:p>
            <a:r>
              <a:rPr lang="en-US" sz="2000" dirty="0"/>
              <a:t>GitHub Link: </a:t>
            </a:r>
            <a:r>
              <a:rPr lang="en-US" sz="2000" u="sng" dirty="0"/>
              <a:t>https://github.com/ShaeenHanifKhan/EDA_SampleSuperstore_usingPowerBI</a:t>
            </a:r>
          </a:p>
          <a:p>
            <a:r>
              <a:rPr lang="en-US" sz="2000" dirty="0"/>
              <a:t>LinkedIn Link:</a:t>
            </a:r>
          </a:p>
        </p:txBody>
      </p:sp>
    </p:spTree>
    <p:extLst>
      <p:ext uri="{BB962C8B-B14F-4D97-AF65-F5344CB8AC3E}">
        <p14:creationId xmlns:p14="http://schemas.microsoft.com/office/powerpoint/2010/main" val="1380030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14AD2A-E03D-4433-95BE-C87CB4FEC758}"/>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Introduction</a:t>
            </a:r>
          </a:p>
        </p:txBody>
      </p:sp>
      <p:sp>
        <p:nvSpPr>
          <p:cNvPr id="3" name="Content Placeholder 2">
            <a:extLst>
              <a:ext uri="{FF2B5EF4-FFF2-40B4-BE49-F238E27FC236}">
                <a16:creationId xmlns:a16="http://schemas.microsoft.com/office/drawing/2014/main" id="{CBC7ABE0-E16D-426B-8AC7-A5D654999B30}"/>
              </a:ext>
            </a:extLst>
          </p:cNvPr>
          <p:cNvSpPr>
            <a:spLocks noGrp="1"/>
          </p:cNvSpPr>
          <p:nvPr>
            <p:ph idx="1"/>
          </p:nvPr>
        </p:nvSpPr>
        <p:spPr>
          <a:xfrm>
            <a:off x="4810259" y="649480"/>
            <a:ext cx="6555347" cy="5546047"/>
          </a:xfrm>
        </p:spPr>
        <p:txBody>
          <a:bodyPr anchor="ctr">
            <a:normAutofit/>
          </a:bodyPr>
          <a:lstStyle/>
          <a:p>
            <a:pPr fontAlgn="base"/>
            <a:r>
              <a:rPr lang="en-MY" sz="2000"/>
              <a:t>The “SampleSuperstore.csv” contains sample records for a superstore to perform exploratory </a:t>
            </a:r>
            <a:r>
              <a:rPr lang="en-US" sz="2000" b="0" i="0">
                <a:effectLst/>
                <a:latin typeface="Inter"/>
              </a:rPr>
              <a:t>data analysis to deliver insights on how the company can increase its profits while minimizing the losses.</a:t>
            </a:r>
          </a:p>
          <a:p>
            <a:r>
              <a:rPr lang="en-US" sz="2000"/>
              <a:t>This dataset contains 13 columns and 7400 observations.</a:t>
            </a:r>
          </a:p>
          <a:p>
            <a:r>
              <a:rPr lang="en-US" sz="2000"/>
              <a:t>The dataset contains the transaction history such as sales, profit, discount, items and quantity sold in different cities, states and regions of United States.</a:t>
            </a:r>
          </a:p>
          <a:p>
            <a:r>
              <a:rPr lang="en-US" sz="2000"/>
              <a:t>Tool used to perform EDA : Microsoft Power BI</a:t>
            </a:r>
            <a:br>
              <a:rPr lang="en-US" sz="2000"/>
            </a:br>
            <a:endParaRPr lang="en-US" sz="2000"/>
          </a:p>
        </p:txBody>
      </p:sp>
    </p:spTree>
    <p:extLst>
      <p:ext uri="{BB962C8B-B14F-4D97-AF65-F5344CB8AC3E}">
        <p14:creationId xmlns:p14="http://schemas.microsoft.com/office/powerpoint/2010/main" val="411734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78AFA8-B629-48E2-8782-183B81DA9FED}"/>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Business Problems &amp;Weak Areas</a:t>
            </a:r>
          </a:p>
        </p:txBody>
      </p:sp>
      <p:sp>
        <p:nvSpPr>
          <p:cNvPr id="3" name="Content Placeholder 2">
            <a:extLst>
              <a:ext uri="{FF2B5EF4-FFF2-40B4-BE49-F238E27FC236}">
                <a16:creationId xmlns:a16="http://schemas.microsoft.com/office/drawing/2014/main" id="{2AF55366-7C2A-4137-AE60-D9ABB9700F67}"/>
              </a:ext>
            </a:extLst>
          </p:cNvPr>
          <p:cNvSpPr>
            <a:spLocks noGrp="1"/>
          </p:cNvSpPr>
          <p:nvPr>
            <p:ph idx="1"/>
          </p:nvPr>
        </p:nvSpPr>
        <p:spPr>
          <a:xfrm>
            <a:off x="4810259" y="649480"/>
            <a:ext cx="6555347" cy="5546047"/>
          </a:xfrm>
        </p:spPr>
        <p:txBody>
          <a:bodyPr anchor="ctr">
            <a:normAutofit/>
          </a:bodyPr>
          <a:lstStyle/>
          <a:p>
            <a:r>
              <a:rPr lang="en-US" sz="1900"/>
              <a:t>Central &amp; South Regions show less profits as compared to the sales recorded.</a:t>
            </a:r>
          </a:p>
          <a:p>
            <a:r>
              <a:rPr lang="en-US" sz="1900"/>
              <a:t>Also, Central Region gives the most discount to its users while South gives the least amount of discounts yet has the lowest gap between the sales recorded &amp; profit.</a:t>
            </a:r>
          </a:p>
          <a:p>
            <a:r>
              <a:rPr lang="en-US" sz="1900"/>
              <a:t>West-Region records the highest sales and profits, but East Region is not lagging far behind followed by Central &amp; South.</a:t>
            </a:r>
          </a:p>
          <a:p>
            <a:r>
              <a:rPr lang="en-US" sz="1900"/>
              <a:t>Only 5.4% of the customers are opting for same day delivery while maximum customers opt for Standard delivery. We can provide some discounts for same day delivery membership to increase customer base in that category. Thereby, influencing more purchases with fast deliveries.</a:t>
            </a:r>
          </a:p>
          <a:p>
            <a:r>
              <a:rPr lang="en-US" sz="1900"/>
              <a:t>Shipping Options should be further analyzed based on regions and category and sub-category of products.</a:t>
            </a:r>
          </a:p>
          <a:p>
            <a:r>
              <a:rPr lang="en-US" sz="1900"/>
              <a:t>More than 50% of customer segment includes Consumers, whereas Corporates and Home Offices together make up 48% of customer base.</a:t>
            </a:r>
          </a:p>
          <a:p>
            <a:endParaRPr lang="en-US" sz="1900"/>
          </a:p>
        </p:txBody>
      </p:sp>
    </p:spTree>
    <p:extLst>
      <p:ext uri="{BB962C8B-B14F-4D97-AF65-F5344CB8AC3E}">
        <p14:creationId xmlns:p14="http://schemas.microsoft.com/office/powerpoint/2010/main" val="163455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17748-10E5-4591-A3A6-BC2C7D96AA9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Business Problems &amp;Weak Areas -- Region-Wise</a:t>
            </a:r>
          </a:p>
        </p:txBody>
      </p:sp>
      <p:sp>
        <p:nvSpPr>
          <p:cNvPr id="3" name="Content Placeholder 2">
            <a:extLst>
              <a:ext uri="{FF2B5EF4-FFF2-40B4-BE49-F238E27FC236}">
                <a16:creationId xmlns:a16="http://schemas.microsoft.com/office/drawing/2014/main" id="{D412325B-0364-4DC0-977F-01D83A4A46D1}"/>
              </a:ext>
            </a:extLst>
          </p:cNvPr>
          <p:cNvSpPr>
            <a:spLocks noGrp="1"/>
          </p:cNvSpPr>
          <p:nvPr>
            <p:ph idx="1"/>
          </p:nvPr>
        </p:nvSpPr>
        <p:spPr>
          <a:xfrm>
            <a:off x="4810259" y="649480"/>
            <a:ext cx="6555347" cy="5546047"/>
          </a:xfrm>
        </p:spPr>
        <p:txBody>
          <a:bodyPr anchor="ctr">
            <a:normAutofit/>
          </a:bodyPr>
          <a:lstStyle/>
          <a:p>
            <a:r>
              <a:rPr lang="en-US" sz="1700"/>
              <a:t>In every-region we can see that, Furniture has good amount of sales but does not yield that much of profit.</a:t>
            </a:r>
          </a:p>
          <a:p>
            <a:r>
              <a:rPr lang="en-US" sz="1700"/>
              <a:t>In Central Region, Phones &amp; Chairs record highest sales yet the profit is comparatively low compared to copiers that have lesser sales.</a:t>
            </a:r>
          </a:p>
          <a:p>
            <a:r>
              <a:rPr lang="en-US" sz="1700"/>
              <a:t>Similarly, in the West-Region, Chairs are the highest selling sub-category with the second least profits, whereas Copiers, Accessories and Binders yield way more profits with lesser sales.</a:t>
            </a:r>
          </a:p>
          <a:p>
            <a:r>
              <a:rPr lang="en-US" sz="1700"/>
              <a:t> And in the East-Region also Copiers yield greater profits with lesser sales.</a:t>
            </a:r>
          </a:p>
          <a:p>
            <a:r>
              <a:rPr lang="en-US" sz="1700"/>
              <a:t>However, in the South-Region, Profits and Sales go hand in hand for most of the sub-categories with a few exceptions of Paper &amp; Accessories.</a:t>
            </a:r>
          </a:p>
          <a:p>
            <a:r>
              <a:rPr lang="en-US" sz="1700"/>
              <a:t>West Region shows the highest profit ratio of 15% followed by East, South and Central regions respectively.</a:t>
            </a:r>
          </a:p>
          <a:p>
            <a:r>
              <a:rPr lang="en-US" sz="1700"/>
              <a:t>Overall, we can say that Copiers, Chairs and Phones are Top 3 highest selling sub-categories with higher profits compared to other sub-categories.</a:t>
            </a:r>
          </a:p>
        </p:txBody>
      </p:sp>
    </p:spTree>
    <p:extLst>
      <p:ext uri="{BB962C8B-B14F-4D97-AF65-F5344CB8AC3E}">
        <p14:creationId xmlns:p14="http://schemas.microsoft.com/office/powerpoint/2010/main" val="279346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644012-234F-4E6F-81EB-D0B2F95B2225}"/>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Solutions</a:t>
            </a:r>
          </a:p>
        </p:txBody>
      </p:sp>
      <p:sp>
        <p:nvSpPr>
          <p:cNvPr id="3" name="Content Placeholder 2">
            <a:extLst>
              <a:ext uri="{FF2B5EF4-FFF2-40B4-BE49-F238E27FC236}">
                <a16:creationId xmlns:a16="http://schemas.microsoft.com/office/drawing/2014/main" id="{8B554745-8CAA-43F6-B8D0-F8CD2E976DF0}"/>
              </a:ext>
            </a:extLst>
          </p:cNvPr>
          <p:cNvSpPr>
            <a:spLocks noGrp="1"/>
          </p:cNvSpPr>
          <p:nvPr>
            <p:ph idx="1"/>
          </p:nvPr>
        </p:nvSpPr>
        <p:spPr>
          <a:xfrm>
            <a:off x="4810259" y="649480"/>
            <a:ext cx="6555347" cy="5546047"/>
          </a:xfrm>
        </p:spPr>
        <p:txBody>
          <a:bodyPr anchor="ctr">
            <a:normAutofit/>
          </a:bodyPr>
          <a:lstStyle/>
          <a:p>
            <a:r>
              <a:rPr lang="en-US" sz="2000"/>
              <a:t>Most discounts given in Central Region should be analyzed as it could be the reason for not yielding profits.</a:t>
            </a:r>
          </a:p>
          <a:p>
            <a:r>
              <a:rPr lang="en-US" sz="2000"/>
              <a:t>Bundling of products can be done throughout all the regions in such a way that high-selling sub-categories are bundled with the one’s which do not sell much but give good profits.</a:t>
            </a:r>
          </a:p>
          <a:p>
            <a:r>
              <a:rPr lang="en-US" sz="2000"/>
              <a:t>Market Basket Analysis can be further performed on these sub-categories to identify the bundles that sell together to often to create effective bundles to offset the losses caused by low selling products.</a:t>
            </a:r>
          </a:p>
          <a:p>
            <a:r>
              <a:rPr lang="en-US" sz="2000"/>
              <a:t>Sales and discounts can be provided to home-offices and corporates to enhance sales to increase their purchases.</a:t>
            </a:r>
          </a:p>
          <a:p>
            <a:r>
              <a:rPr lang="en-US" sz="2000"/>
              <a:t>Since, same day shipment is opted by very less people, attractive offers can be introduced to increase the customer base in that are.</a:t>
            </a:r>
          </a:p>
          <a:p>
            <a:pPr marL="0" indent="0">
              <a:buNone/>
            </a:pPr>
            <a:endParaRPr lang="en-US" sz="2000"/>
          </a:p>
        </p:txBody>
      </p:sp>
    </p:spTree>
    <p:extLst>
      <p:ext uri="{BB962C8B-B14F-4D97-AF65-F5344CB8AC3E}">
        <p14:creationId xmlns:p14="http://schemas.microsoft.com/office/powerpoint/2010/main" val="160636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8">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34">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146F0F8-7A88-43D4-BE43-A0299000828E}"/>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Thank You!</a:t>
            </a:r>
          </a:p>
        </p:txBody>
      </p:sp>
    </p:spTree>
    <p:extLst>
      <p:ext uri="{BB962C8B-B14F-4D97-AF65-F5344CB8AC3E}">
        <p14:creationId xmlns:p14="http://schemas.microsoft.com/office/powerpoint/2010/main" val="1940057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654</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Inter</vt:lpstr>
      <vt:lpstr>Wingdings</vt:lpstr>
      <vt:lpstr>Office Theme</vt:lpstr>
      <vt:lpstr>GRIP@ The Sparks Foundation</vt:lpstr>
      <vt:lpstr>Content</vt:lpstr>
      <vt:lpstr>Task Details</vt:lpstr>
      <vt:lpstr>Introduction</vt:lpstr>
      <vt:lpstr>Business Problems &amp;Weak Areas</vt:lpstr>
      <vt:lpstr>Business Problems &amp;Weak Areas -- Region-Wise</vt:lpstr>
      <vt:lpstr>Solutions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Shaeen Khan</dc:creator>
  <cp:lastModifiedBy>Shaeen Khan</cp:lastModifiedBy>
  <cp:revision>11</cp:revision>
  <dcterms:created xsi:type="dcterms:W3CDTF">2022-04-11T16:53:06Z</dcterms:created>
  <dcterms:modified xsi:type="dcterms:W3CDTF">2022-04-18T04:40:13Z</dcterms:modified>
</cp:coreProperties>
</file>