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4" r:id="rId4"/>
    <p:sldId id="275" r:id="rId5"/>
    <p:sldId id="276" r:id="rId6"/>
    <p:sldId id="277" r:id="rId7"/>
    <p:sldId id="272" r:id="rId8"/>
    <p:sldId id="304" r:id="rId9"/>
    <p:sldId id="278" r:id="rId10"/>
    <p:sldId id="279" r:id="rId11"/>
    <p:sldId id="280" r:id="rId12"/>
    <p:sldId id="281" r:id="rId13"/>
    <p:sldId id="283" r:id="rId14"/>
    <p:sldId id="285" r:id="rId15"/>
    <p:sldId id="282" r:id="rId16"/>
    <p:sldId id="284" r:id="rId17"/>
    <p:sldId id="288" r:id="rId18"/>
    <p:sldId id="290" r:id="rId19"/>
    <p:sldId id="289" r:id="rId20"/>
    <p:sldId id="307" r:id="rId21"/>
    <p:sldId id="296" r:id="rId22"/>
    <p:sldId id="299" r:id="rId23"/>
    <p:sldId id="301" r:id="rId24"/>
    <p:sldId id="300" r:id="rId25"/>
    <p:sldId id="303" r:id="rId26"/>
    <p:sldId id="302" r:id="rId27"/>
    <p:sldId id="306" r:id="rId28"/>
    <p:sldId id="305" r:id="rId29"/>
    <p:sldId id="298" r:id="rId30"/>
    <p:sldId id="294" r:id="rId31"/>
    <p:sldId id="295" r:id="rId32"/>
    <p:sldId id="292" r:id="rId33"/>
    <p:sldId id="297" r:id="rId34"/>
    <p:sldId id="293" r:id="rId35"/>
    <p:sldId id="287" r:id="rId36"/>
    <p:sldId id="271" r:id="rId37"/>
    <p:sldId id="273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CCCC"/>
    <a:srgbClr val="FFFF99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99C3-2449-4A91-AB93-F78F58BD3BC8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221F-AF5F-4F8B-9713-446A9B768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99C3-2449-4A91-AB93-F78F58BD3BC8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221F-AF5F-4F8B-9713-446A9B768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90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99C3-2449-4A91-AB93-F78F58BD3BC8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221F-AF5F-4F8B-9713-446A9B768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3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99C3-2449-4A91-AB93-F78F58BD3BC8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221F-AF5F-4F8B-9713-446A9B768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81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99C3-2449-4A91-AB93-F78F58BD3BC8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221F-AF5F-4F8B-9713-446A9B768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1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99C3-2449-4A91-AB93-F78F58BD3BC8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221F-AF5F-4F8B-9713-446A9B768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92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99C3-2449-4A91-AB93-F78F58BD3BC8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221F-AF5F-4F8B-9713-446A9B768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56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99C3-2449-4A91-AB93-F78F58BD3BC8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221F-AF5F-4F8B-9713-446A9B768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26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99C3-2449-4A91-AB93-F78F58BD3BC8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221F-AF5F-4F8B-9713-446A9B768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63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99C3-2449-4A91-AB93-F78F58BD3BC8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221F-AF5F-4F8B-9713-446A9B768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9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99C3-2449-4A91-AB93-F78F58BD3BC8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221F-AF5F-4F8B-9713-446A9B768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72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B99C3-2449-4A91-AB93-F78F58BD3BC8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8221F-AF5F-4F8B-9713-446A9B768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16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utorials.org/course/1492" TargetMode="External"/><Relationship Id="rId7" Type="http://schemas.openxmlformats.org/officeDocument/2006/relationships/hyperlink" Target="https://m.blog.naver.com/PostView.nhn?blogId=onlysilence&amp;logNo=114191637&amp;proxyReferer=https://www.google.co.kr/" TargetMode="External"/><Relationship Id="rId2" Type="http://schemas.openxmlformats.org/officeDocument/2006/relationships/hyperlink" Target="https://backlogtool.com/git-guide/kr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juc.github.io/2015/12/16/git-flow-github-flow-gitlab-flow/" TargetMode="External"/><Relationship Id="rId5" Type="http://schemas.openxmlformats.org/officeDocument/2006/relationships/hyperlink" Target="http://learnbranch.urigit.com/" TargetMode="External"/><Relationship Id="rId4" Type="http://schemas.openxmlformats.org/officeDocument/2006/relationships/hyperlink" Target="https://opentutorials.org/course/2708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insanehong.kr/post/create-repository/" TargetMode="External"/><Relationship Id="rId2" Type="http://schemas.openxmlformats.org/officeDocument/2006/relationships/hyperlink" Target="https://buddy.works/blog/5-types-of-git-workflow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it-tower.com/learn/git/ebook/en/command-line/remote-repositories/introducti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student\Downloads\g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2" y="2096852"/>
            <a:ext cx="266429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173" y="6453336"/>
            <a:ext cx="2762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759402" y="6468402"/>
            <a:ext cx="9701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나눔바른고딕 UltraLight" pitchFamily="50" charset="-127"/>
                <a:ea typeface="나눔바른고딕 UltraLight" pitchFamily="50" charset="-127"/>
              </a:rPr>
              <a:t>Copyright </a:t>
            </a:r>
            <a:r>
              <a:rPr lang="ko-KR" altLang="en-US" sz="1050" b="1" dirty="0" smtClean="0">
                <a:latin typeface="나눔바른고딕 UltraLight" pitchFamily="50" charset="-127"/>
                <a:ea typeface="나눔바른고딕 UltraLight" pitchFamily="50" charset="-127"/>
              </a:rPr>
              <a:t>ⓒ </a:t>
            </a:r>
            <a:endParaRPr lang="ko-KR" altLang="en-US" sz="1050" b="1" dirty="0">
              <a:latin typeface="나눔바른고딕 UltraLight" pitchFamily="50" charset="-127"/>
              <a:ea typeface="나눔바른고딕 Ultra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39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tudent\Desktop\bas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1524000"/>
            <a:ext cx="76295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49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tudent\Desktop\feature-bran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1524000"/>
            <a:ext cx="76295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83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tudent\Desktop\git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1524000"/>
            <a:ext cx="76295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11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3198168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atin typeface="나눔바른고딕 Light" pitchFamily="50" charset="-127"/>
                <a:ea typeface="나눔바른고딕 Light" pitchFamily="50" charset="-127"/>
              </a:rPr>
              <a:t>어떻게 내용이 관리 될까</a:t>
            </a:r>
            <a:r>
              <a:rPr lang="en-US" altLang="ko-KR" sz="3200" dirty="0" smtClean="0">
                <a:latin typeface="나눔바른고딕 Light" pitchFamily="50" charset="-127"/>
                <a:ea typeface="나눔바른고딕 Light" pitchFamily="50" charset="-127"/>
              </a:rPr>
              <a:t>?</a:t>
            </a:r>
            <a:endParaRPr lang="ko-KR" altLang="en-US" sz="3200" dirty="0">
              <a:latin typeface="나눔바른고딕 Light" pitchFamily="50" charset="-127"/>
              <a:ea typeface="나눔바른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767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 flipV="1">
            <a:off x="971600" y="3186644"/>
            <a:ext cx="7192625" cy="386372"/>
          </a:xfrm>
          <a:prstGeom prst="roundRect">
            <a:avLst/>
          </a:prstGeom>
          <a:solidFill>
            <a:srgbClr val="99FFCC"/>
          </a:solidFill>
          <a:ln>
            <a:solidFill>
              <a:srgbClr val="99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 flipV="1">
            <a:off x="990981" y="2561410"/>
            <a:ext cx="7192625" cy="386372"/>
          </a:xfrm>
          <a:prstGeom prst="round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 flipV="1">
            <a:off x="974540" y="3762708"/>
            <a:ext cx="7192625" cy="386372"/>
          </a:xfrm>
          <a:prstGeom prst="round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6"/>
          <p:cNvCxnSpPr>
            <a:stCxn id="5" idx="2"/>
            <a:endCxn id="9" idx="2"/>
          </p:cNvCxnSpPr>
          <p:nvPr/>
        </p:nvCxnSpPr>
        <p:spPr>
          <a:xfrm rot="5400000" flipH="1" flipV="1">
            <a:off x="5550309" y="1055443"/>
            <a:ext cx="542953" cy="246898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12160" y="1556792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나눔바른고딕 Light" pitchFamily="50" charset="-127"/>
                <a:ea typeface="나눔바른고딕 Light" pitchFamily="50" charset="-127"/>
              </a:rPr>
              <a:t>현재 선택 </a:t>
            </a:r>
            <a:r>
              <a:rPr lang="en-US" altLang="ko-KR" sz="2400" dirty="0" smtClean="0">
                <a:latin typeface="나눔바른고딕 Light" pitchFamily="50" charset="-127"/>
                <a:ea typeface="나눔바른고딕 Light" pitchFamily="50" charset="-127"/>
              </a:rPr>
              <a:t>Line</a:t>
            </a:r>
            <a:endParaRPr lang="ko-KR" altLang="en-US" sz="2400" dirty="0">
              <a:latin typeface="나눔바른고딕 Light" pitchFamily="50" charset="-127"/>
              <a:ea typeface="나눔바른고딕 Light" pitchFamily="50" charset="-127"/>
            </a:endParaRPr>
          </a:p>
        </p:txBody>
      </p:sp>
      <p:cxnSp>
        <p:nvCxnSpPr>
          <p:cNvPr id="11" name="구부러진 연결선 10"/>
          <p:cNvCxnSpPr>
            <a:stCxn id="4" idx="1"/>
            <a:endCxn id="18" idx="0"/>
          </p:cNvCxnSpPr>
          <p:nvPr/>
        </p:nvCxnSpPr>
        <p:spPr>
          <a:xfrm rot="10800000" flipH="1" flipV="1">
            <a:off x="971600" y="3379829"/>
            <a:ext cx="324036" cy="1625511"/>
          </a:xfrm>
          <a:prstGeom prst="curvedConnector4">
            <a:avLst>
              <a:gd name="adj1" fmla="val -70548"/>
              <a:gd name="adj2" fmla="val 5594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>
            <a:stCxn id="6" idx="0"/>
            <a:endCxn id="17" idx="0"/>
          </p:cNvCxnSpPr>
          <p:nvPr/>
        </p:nvCxnSpPr>
        <p:spPr>
          <a:xfrm rot="16200000" flipH="1">
            <a:off x="5205414" y="3514518"/>
            <a:ext cx="856261" cy="212538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52120" y="5005341"/>
            <a:ext cx="20882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바른고딕 Light" pitchFamily="50" charset="-127"/>
                <a:ea typeface="나눔바른고딕 Light" pitchFamily="50" charset="-127"/>
              </a:rPr>
              <a:t>(</a:t>
            </a:r>
            <a:r>
              <a:rPr lang="ko-KR" altLang="en-US" sz="1400" dirty="0" smtClean="0">
                <a:latin typeface="나눔바른고딕 Light" pitchFamily="50" charset="-127"/>
                <a:ea typeface="나눔바른고딕 Light" pitchFamily="50" charset="-127"/>
              </a:rPr>
              <a:t>직전 </a:t>
            </a:r>
            <a:r>
              <a:rPr lang="en-US" altLang="ko-KR" sz="1400" dirty="0" smtClean="0">
                <a:latin typeface="나눔바른고딕 Light" pitchFamily="50" charset="-127"/>
                <a:ea typeface="나눔바른고딕 Light" pitchFamily="50" charset="-127"/>
              </a:rPr>
              <a:t>version</a:t>
            </a:r>
            <a:r>
              <a:rPr lang="ko-KR" altLang="en-US" sz="1400" dirty="0" smtClean="0">
                <a:latin typeface="나눔바른고딕 Light" pitchFamily="50" charset="-127"/>
                <a:ea typeface="나눔바른고딕 Light" pitchFamily="50" charset="-127"/>
              </a:rPr>
              <a:t>에서</a:t>
            </a:r>
            <a:r>
              <a:rPr lang="en-US" altLang="ko-KR" sz="1400" dirty="0" smtClean="0">
                <a:latin typeface="나눔바른고딕 Light" pitchFamily="50" charset="-127"/>
                <a:ea typeface="나눔바른고딕 Light" pitchFamily="50" charset="-127"/>
              </a:rPr>
              <a:t>)</a:t>
            </a:r>
            <a:r>
              <a:rPr lang="en-US" altLang="ko-KR" sz="2400" dirty="0" smtClean="0">
                <a:latin typeface="나눔바른고딕 Light" pitchFamily="50" charset="-127"/>
                <a:ea typeface="나눔바른고딕 Light" pitchFamily="50" charset="-127"/>
              </a:rPr>
              <a:t/>
            </a:r>
            <a:br>
              <a:rPr lang="en-US" altLang="ko-KR" sz="2400" dirty="0" smtClean="0">
                <a:latin typeface="나눔바른고딕 Light" pitchFamily="50" charset="-127"/>
                <a:ea typeface="나눔바른고딕 Light" pitchFamily="50" charset="-127"/>
              </a:rPr>
            </a:br>
            <a:r>
              <a:rPr lang="ko-KR" altLang="en-US" sz="2400" dirty="0" smtClean="0">
                <a:latin typeface="나눔바른고딕 Light" pitchFamily="50" charset="-127"/>
                <a:ea typeface="나눔바른고딕 Light" pitchFamily="50" charset="-127"/>
              </a:rPr>
              <a:t>삭제 된 </a:t>
            </a:r>
            <a:r>
              <a:rPr lang="en-US" altLang="ko-KR" sz="2400" dirty="0" smtClean="0">
                <a:latin typeface="나눔바른고딕 Light" pitchFamily="50" charset="-127"/>
                <a:ea typeface="나눔바른고딕 Light" pitchFamily="50" charset="-127"/>
              </a:rPr>
              <a:t>Line</a:t>
            </a:r>
            <a:endParaRPr lang="ko-KR" altLang="en-US" sz="2400" dirty="0">
              <a:latin typeface="나눔바른고딕 Light" pitchFamily="50" charset="-127"/>
              <a:ea typeface="나눔바른고딕 Light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1520" y="5005341"/>
            <a:ext cx="20882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바른고딕 Light" pitchFamily="50" charset="-127"/>
                <a:ea typeface="나눔바른고딕 Light" pitchFamily="50" charset="-127"/>
              </a:rPr>
              <a:t>(</a:t>
            </a:r>
            <a:r>
              <a:rPr lang="ko-KR" altLang="en-US" sz="1400" dirty="0">
                <a:latin typeface="나눔바른고딕 Light" pitchFamily="50" charset="-127"/>
                <a:ea typeface="나눔바른고딕 Light" pitchFamily="50" charset="-127"/>
              </a:rPr>
              <a:t>직전 </a:t>
            </a:r>
            <a:r>
              <a:rPr lang="en-US" altLang="ko-KR" sz="1400" dirty="0">
                <a:latin typeface="나눔바른고딕 Light" pitchFamily="50" charset="-127"/>
                <a:ea typeface="나눔바른고딕 Light" pitchFamily="50" charset="-127"/>
              </a:rPr>
              <a:t>version</a:t>
            </a:r>
            <a:r>
              <a:rPr lang="ko-KR" altLang="en-US" sz="1400" dirty="0">
                <a:latin typeface="나눔바른고딕 Light" pitchFamily="50" charset="-127"/>
                <a:ea typeface="나눔바른고딕 Light" pitchFamily="50" charset="-127"/>
              </a:rPr>
              <a:t>에서</a:t>
            </a:r>
            <a:r>
              <a:rPr lang="en-US" altLang="ko-KR" sz="1400" dirty="0">
                <a:latin typeface="나눔바른고딕 Light" pitchFamily="50" charset="-127"/>
                <a:ea typeface="나눔바른고딕 Light" pitchFamily="50" charset="-127"/>
              </a:rPr>
              <a:t>)</a:t>
            </a:r>
            <a:r>
              <a:rPr lang="en-US" altLang="ko-KR" sz="2000" dirty="0" smtClean="0">
                <a:latin typeface="나눔바른고딕 Light" pitchFamily="50" charset="-127"/>
                <a:ea typeface="나눔바른고딕 Light" pitchFamily="50" charset="-127"/>
              </a:rPr>
              <a:t/>
            </a:r>
            <a:br>
              <a:rPr lang="en-US" altLang="ko-KR" sz="2000" dirty="0" smtClean="0">
                <a:latin typeface="나눔바른고딕 Light" pitchFamily="50" charset="-127"/>
                <a:ea typeface="나눔바른고딕 Light" pitchFamily="50" charset="-127"/>
              </a:rPr>
            </a:br>
            <a:r>
              <a:rPr lang="ko-KR" altLang="en-US" sz="2400" dirty="0" smtClean="0">
                <a:latin typeface="나눔바른고딕 Light" pitchFamily="50" charset="-127"/>
                <a:ea typeface="나눔바른고딕 Light" pitchFamily="50" charset="-127"/>
              </a:rPr>
              <a:t>추가 된 </a:t>
            </a:r>
            <a:r>
              <a:rPr lang="en-US" altLang="ko-KR" sz="2400" dirty="0" smtClean="0">
                <a:latin typeface="나눔바른고딕 Light" pitchFamily="50" charset="-127"/>
                <a:ea typeface="나눔바른고딕 Light" pitchFamily="50" charset="-127"/>
              </a:rPr>
              <a:t>Line</a:t>
            </a:r>
            <a:endParaRPr lang="ko-KR" altLang="en-US" sz="2400" dirty="0">
              <a:latin typeface="나눔바른고딕 Light" pitchFamily="50" charset="-127"/>
              <a:ea typeface="나눔바른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526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tudent\Desktop\68747470733a2f2f662e636c6f75642e6769746875622e636f6d2f6173736574732f32323633352f313631303533392f38363363316636342d353538342d313165332d383262662d3135316234303661323732662e676966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238250"/>
            <a:ext cx="87630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33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3198168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atin typeface="나눔바른고딕 Light" pitchFamily="50" charset="-127"/>
                <a:ea typeface="나눔바른고딕 Light" pitchFamily="50" charset="-127"/>
              </a:rPr>
              <a:t>이걸 꼭 해야 하는가</a:t>
            </a:r>
            <a:r>
              <a:rPr lang="en-US" altLang="ko-KR" sz="3200" dirty="0" smtClean="0">
                <a:latin typeface="나눔바른고딕 Light" pitchFamily="50" charset="-127"/>
                <a:ea typeface="나눔바른고딕 Light" pitchFamily="50" charset="-127"/>
              </a:rPr>
              <a:t>?</a:t>
            </a:r>
            <a:endParaRPr lang="ko-KR" altLang="en-US" sz="3200" dirty="0">
              <a:latin typeface="나눔바른고딕 Light" pitchFamily="50" charset="-127"/>
              <a:ea typeface="나눔바른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767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-2736812" y="656692"/>
            <a:ext cx="5544616" cy="55446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6084168" y="-819472"/>
            <a:ext cx="8496944" cy="84969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2951943"/>
            <a:ext cx="13408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바른고딕 Light" pitchFamily="50" charset="-127"/>
                <a:ea typeface="나눔바른고딕 Light" pitchFamily="50" charset="-127"/>
              </a:rPr>
              <a:t>Project</a:t>
            </a:r>
            <a:br>
              <a:rPr lang="en-US" altLang="ko-KR" sz="2800" dirty="0" smtClean="0">
                <a:solidFill>
                  <a:schemeClr val="bg1"/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ko-KR" altLang="en-US" sz="2800" dirty="0" smtClean="0">
                <a:solidFill>
                  <a:schemeClr val="bg1"/>
                </a:solidFill>
                <a:latin typeface="나눔바른고딕 Light" pitchFamily="50" charset="-127"/>
                <a:ea typeface="나눔바른고딕 Light" pitchFamily="50" charset="-127"/>
              </a:rPr>
              <a:t>난이도</a:t>
            </a:r>
            <a:endParaRPr lang="ko-KR" altLang="en-US" sz="2800" dirty="0">
              <a:solidFill>
                <a:schemeClr val="bg1"/>
              </a:solidFill>
              <a:latin typeface="나눔바른고딕 Light" pitchFamily="50" charset="-127"/>
              <a:ea typeface="나눔바른고딕 Light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2440" y="2951944"/>
            <a:ext cx="19552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  <a:latin typeface="나눔바른고딕 Light" pitchFamily="50" charset="-127"/>
                <a:ea typeface="나눔바른고딕 Light" pitchFamily="50" charset="-127"/>
              </a:rPr>
              <a:t>Git</a:t>
            </a:r>
            <a:r>
              <a:rPr lang="en-US" altLang="ko-KR" sz="2800" dirty="0" smtClean="0">
                <a:solidFill>
                  <a:schemeClr val="bg1"/>
                </a:solidFill>
                <a:latin typeface="나눔바른고딕 Light" pitchFamily="50" charset="-127"/>
                <a:ea typeface="나눔바른고딕 Light" pitchFamily="50" charset="-127"/>
              </a:rPr>
              <a:t> System</a:t>
            </a:r>
          </a:p>
          <a:p>
            <a:r>
              <a:rPr lang="ko-KR" altLang="en-US" sz="2800" dirty="0" smtClean="0">
                <a:solidFill>
                  <a:schemeClr val="bg1"/>
                </a:solidFill>
                <a:latin typeface="나눔바른고딕 Light" pitchFamily="50" charset="-127"/>
                <a:ea typeface="나눔바른고딕 Light" pitchFamily="50" charset="-127"/>
              </a:rPr>
              <a:t>난이도</a:t>
            </a:r>
            <a:endParaRPr lang="ko-KR" altLang="en-US" sz="2800" dirty="0">
              <a:solidFill>
                <a:schemeClr val="bg1"/>
              </a:solidFill>
              <a:latin typeface="나눔바른고딕 Light" pitchFamily="50" charset="-127"/>
              <a:ea typeface="나눔바른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473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6296531" y="656692"/>
            <a:ext cx="5544616" cy="55446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-5437112" y="-819472"/>
            <a:ext cx="8496944" cy="84969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31640" y="2951943"/>
            <a:ext cx="13408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바른고딕 Light" pitchFamily="50" charset="-127"/>
                <a:ea typeface="나눔바른고딕 Light" pitchFamily="50" charset="-127"/>
              </a:rPr>
              <a:t>Project</a:t>
            </a:r>
            <a:br>
              <a:rPr lang="en-US" altLang="ko-KR" sz="2800" dirty="0" smtClean="0">
                <a:solidFill>
                  <a:schemeClr val="bg1"/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ko-KR" altLang="en-US" sz="2800" dirty="0" smtClean="0">
                <a:solidFill>
                  <a:schemeClr val="bg1"/>
                </a:solidFill>
                <a:latin typeface="나눔바른고딕 Light" pitchFamily="50" charset="-127"/>
                <a:ea typeface="나눔바른고딕 Light" pitchFamily="50" charset="-127"/>
              </a:rPr>
              <a:t>난이도</a:t>
            </a:r>
            <a:endParaRPr lang="ko-KR" altLang="en-US" sz="2800" dirty="0">
              <a:solidFill>
                <a:schemeClr val="bg1"/>
              </a:solidFill>
              <a:latin typeface="나눔바른고딕 Light" pitchFamily="50" charset="-127"/>
              <a:ea typeface="나눔바른고딕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42440" y="2951944"/>
            <a:ext cx="19552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  <a:latin typeface="나눔바른고딕 Light" pitchFamily="50" charset="-127"/>
                <a:ea typeface="나눔바른고딕 Light" pitchFamily="50" charset="-127"/>
              </a:rPr>
              <a:t>Git</a:t>
            </a:r>
            <a:r>
              <a:rPr lang="en-US" altLang="ko-KR" sz="2800" dirty="0" smtClean="0">
                <a:solidFill>
                  <a:schemeClr val="bg1"/>
                </a:solidFill>
                <a:latin typeface="나눔바른고딕 Light" pitchFamily="50" charset="-127"/>
                <a:ea typeface="나눔바른고딕 Light" pitchFamily="50" charset="-127"/>
              </a:rPr>
              <a:t> System</a:t>
            </a:r>
          </a:p>
          <a:p>
            <a:r>
              <a:rPr lang="ko-KR" altLang="en-US" sz="2800" dirty="0" smtClean="0">
                <a:solidFill>
                  <a:schemeClr val="bg1"/>
                </a:solidFill>
                <a:latin typeface="나눔바른고딕 Light" pitchFamily="50" charset="-127"/>
                <a:ea typeface="나눔바른고딕 Light" pitchFamily="50" charset="-127"/>
              </a:rPr>
              <a:t>난이도</a:t>
            </a:r>
            <a:endParaRPr lang="ko-KR" altLang="en-US" sz="2800" dirty="0">
              <a:solidFill>
                <a:schemeClr val="bg1"/>
              </a:solidFill>
              <a:latin typeface="나눔바른고딕 Light" pitchFamily="50" charset="-127"/>
              <a:ea typeface="나눔바른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439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3198168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atin typeface="나눔바른고딕 Light" pitchFamily="50" charset="-127"/>
                <a:ea typeface="나눔바른고딕 Light" pitchFamily="50" charset="-127"/>
              </a:rPr>
              <a:t>어떻게 사용 되</a:t>
            </a:r>
            <a:r>
              <a:rPr lang="ko-KR" altLang="en-US" sz="3200" dirty="0">
                <a:latin typeface="나눔바른고딕 Light" pitchFamily="50" charset="-127"/>
                <a:ea typeface="나눔바른고딕 Light" pitchFamily="50" charset="-127"/>
              </a:rPr>
              <a:t>는</a:t>
            </a:r>
            <a:r>
              <a:rPr lang="ko-KR" altLang="en-US" sz="3200" dirty="0" smtClean="0">
                <a:latin typeface="나눔바른고딕 Light" pitchFamily="50" charset="-127"/>
                <a:ea typeface="나눔바른고딕 Light" pitchFamily="50" charset="-127"/>
              </a:rPr>
              <a:t>가</a:t>
            </a:r>
            <a:r>
              <a:rPr lang="en-US" altLang="ko-KR" sz="3200" dirty="0" smtClean="0">
                <a:latin typeface="나눔바른고딕 Light" pitchFamily="50" charset="-127"/>
                <a:ea typeface="나눔바른고딕 Light" pitchFamily="50" charset="-127"/>
              </a:rPr>
              <a:t>?</a:t>
            </a:r>
            <a:endParaRPr lang="ko-KR" altLang="en-US" sz="3200" dirty="0">
              <a:latin typeface="나눔바른고딕 Light" pitchFamily="50" charset="-127"/>
              <a:ea typeface="나눔바른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983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5576" y="3068960"/>
            <a:ext cx="763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6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…?</a:t>
            </a:r>
            <a:endParaRPr lang="ko-KR" altLang="en-US" sz="3200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21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68" y="908720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Command </a:t>
            </a:r>
            <a:r>
              <a:rPr lang="en-US" altLang="ko-KR" dirty="0" smtClean="0"/>
              <a:t>List</a:t>
            </a:r>
            <a:endParaRPr lang="en-US" altLang="ko-KR" dirty="0" smtClean="0"/>
          </a:p>
        </p:txBody>
      </p:sp>
      <p:pic>
        <p:nvPicPr>
          <p:cNvPr id="1026" name="Picture 2" descr="C:\Users\student\Desktop\JB\presentation\git-01-10-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42" y="1412776"/>
            <a:ext cx="8378516" cy="471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78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www.git-tower.com/learn/content/01-git/01-ebook/en/01-command-line/04-remote-repositories/01-introduction/basic-remote-work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37" y="471964"/>
            <a:ext cx="7016926" cy="591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08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www.git-tower.com/learn/content/01-git/01-ebook/en/01-command-line/04-remote-repositories/01-introduction/basic-remote-work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37" y="471964"/>
            <a:ext cx="7016926" cy="591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액자 3"/>
          <p:cNvSpPr/>
          <p:nvPr/>
        </p:nvSpPr>
        <p:spPr>
          <a:xfrm>
            <a:off x="-423447" y="1477499"/>
            <a:ext cx="7468903" cy="5724780"/>
          </a:xfrm>
          <a:prstGeom prst="frame">
            <a:avLst>
              <a:gd name="adj1" fmla="val 29275"/>
            </a:avLst>
          </a:prstGeom>
          <a:solidFill>
            <a:srgbClr val="F2F2F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217215"/>
            <a:ext cx="8136904" cy="1260284"/>
          </a:xfrm>
          <a:prstGeom prst="rect">
            <a:avLst/>
          </a:prstGeom>
          <a:solidFill>
            <a:srgbClr val="F2F2F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456" y="1448924"/>
            <a:ext cx="1639384" cy="4937112"/>
          </a:xfrm>
          <a:prstGeom prst="rect">
            <a:avLst/>
          </a:prstGeom>
          <a:solidFill>
            <a:srgbClr val="F2F2F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2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1659285"/>
            <a:ext cx="76328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atin typeface="나눔바른고딕 Light" pitchFamily="50" charset="-127"/>
                <a:ea typeface="나눔바른고딕 Light" pitchFamily="50" charset="-127"/>
              </a:rPr>
              <a:t>Work Space</a:t>
            </a:r>
          </a:p>
          <a:p>
            <a:pPr algn="ctr"/>
            <a:r>
              <a:rPr lang="ko-KR" altLang="en-US" sz="3200" dirty="0" smtClean="0">
                <a:latin typeface="나눔바른고딕 Light" pitchFamily="50" charset="-127"/>
                <a:ea typeface="나눔바른고딕 Light" pitchFamily="50" charset="-127"/>
              </a:rPr>
              <a:t>↓</a:t>
            </a:r>
            <a:endParaRPr lang="en-US" altLang="ko-KR" sz="3200" dirty="0" smtClean="0">
              <a:latin typeface="나눔바른고딕 Light" pitchFamily="50" charset="-127"/>
              <a:ea typeface="나눔바른고딕 Light" pitchFamily="50" charset="-127"/>
            </a:endParaRPr>
          </a:p>
          <a:p>
            <a:pPr algn="ctr"/>
            <a:r>
              <a:rPr lang="en-US" altLang="ko-KR" sz="3200" dirty="0" smtClean="0">
                <a:latin typeface="나눔바른고딕 Light" pitchFamily="50" charset="-127"/>
                <a:ea typeface="나눔바른고딕 Light" pitchFamily="50" charset="-127"/>
              </a:rPr>
              <a:t>Stage Area</a:t>
            </a:r>
          </a:p>
          <a:p>
            <a:pPr algn="ctr"/>
            <a:r>
              <a:rPr lang="ko-KR" altLang="en-US" sz="3200" dirty="0" smtClean="0">
                <a:latin typeface="나눔바른고딕 Light" pitchFamily="50" charset="-127"/>
                <a:ea typeface="나눔바른고딕 Light" pitchFamily="50" charset="-127"/>
              </a:rPr>
              <a:t>↓</a:t>
            </a:r>
            <a:endParaRPr lang="en-US" altLang="ko-KR" sz="3200" dirty="0" smtClean="0">
              <a:latin typeface="나눔바른고딕 Light" pitchFamily="50" charset="-127"/>
              <a:ea typeface="나눔바른고딕 Light" pitchFamily="50" charset="-127"/>
            </a:endParaRPr>
          </a:p>
          <a:p>
            <a:pPr algn="ctr"/>
            <a:r>
              <a:rPr lang="ko-KR" altLang="en-US" sz="3200" dirty="0" smtClean="0">
                <a:latin typeface="나눔바른고딕 Light" pitchFamily="50" charset="-127"/>
                <a:ea typeface="나눔바른고딕 Light" pitchFamily="50" charset="-127"/>
              </a:rPr>
              <a:t> </a:t>
            </a:r>
            <a:r>
              <a:rPr lang="en-US" altLang="ko-KR" sz="3200" dirty="0" smtClean="0">
                <a:latin typeface="나눔바른고딕 Light" pitchFamily="50" charset="-127"/>
                <a:ea typeface="나눔바른고딕 Light" pitchFamily="50" charset="-127"/>
              </a:rPr>
              <a:t>Local Repository</a:t>
            </a:r>
          </a:p>
          <a:p>
            <a:pPr algn="ctr"/>
            <a:r>
              <a:rPr lang="ko-KR" altLang="en-US" sz="3200" dirty="0" smtClean="0">
                <a:latin typeface="나눔바른고딕 Light" pitchFamily="50" charset="-127"/>
                <a:ea typeface="나눔바른고딕 Light" pitchFamily="50" charset="-127"/>
              </a:rPr>
              <a:t>↓</a:t>
            </a:r>
            <a:endParaRPr lang="en-US" altLang="ko-KR" sz="3200" dirty="0" smtClean="0">
              <a:latin typeface="나눔바른고딕 Light" pitchFamily="50" charset="-127"/>
              <a:ea typeface="나눔바른고딕 Light" pitchFamily="50" charset="-127"/>
            </a:endParaRPr>
          </a:p>
          <a:p>
            <a:pPr algn="ctr"/>
            <a:r>
              <a:rPr lang="en-US" altLang="ko-KR" sz="3200" dirty="0" smtClean="0">
                <a:latin typeface="나눔바른고딕 Light" pitchFamily="50" charset="-127"/>
                <a:ea typeface="나눔바른고딕 Light" pitchFamily="50" charset="-127"/>
              </a:rPr>
              <a:t>Remote Repository</a:t>
            </a:r>
            <a:endParaRPr lang="ko-KR" altLang="en-US" sz="3200" dirty="0">
              <a:latin typeface="나눔바른고딕 Light" pitchFamily="50" charset="-127"/>
              <a:ea typeface="나눔바른고딕 Light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908720"/>
            <a:ext cx="181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Repository 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44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www.git-tower.com/learn/content/01-git/01-ebook/en/01-command-line/04-remote-repositories/01-introduction/basic-remote-work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37" y="471964"/>
            <a:ext cx="7016926" cy="591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액자 3"/>
          <p:cNvSpPr/>
          <p:nvPr/>
        </p:nvSpPr>
        <p:spPr>
          <a:xfrm rot="5400000">
            <a:off x="582190" y="90653"/>
            <a:ext cx="5616625" cy="7252759"/>
          </a:xfrm>
          <a:prstGeom prst="frame">
            <a:avLst>
              <a:gd name="adj1" fmla="val 24164"/>
            </a:avLst>
          </a:prstGeom>
          <a:solidFill>
            <a:srgbClr val="F2F2F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188640"/>
            <a:ext cx="8136904" cy="720080"/>
          </a:xfrm>
          <a:prstGeom prst="rect">
            <a:avLst/>
          </a:prstGeom>
          <a:solidFill>
            <a:srgbClr val="F2F2F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16883" y="1448924"/>
            <a:ext cx="1667957" cy="4937112"/>
          </a:xfrm>
          <a:prstGeom prst="rect">
            <a:avLst/>
          </a:prstGeom>
          <a:solidFill>
            <a:srgbClr val="F2F2F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88317" y="4365104"/>
            <a:ext cx="4635811" cy="806946"/>
          </a:xfrm>
          <a:prstGeom prst="rect">
            <a:avLst/>
          </a:prstGeom>
          <a:solidFill>
            <a:srgbClr val="F2F2F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66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1659285"/>
            <a:ext cx="76328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 smtClean="0">
                <a:latin typeface="나눔바른고딕 Light" pitchFamily="50" charset="-127"/>
                <a:ea typeface="나눔바른고딕 Light" pitchFamily="50" charset="-127"/>
              </a:rPr>
              <a:t>Git</a:t>
            </a:r>
            <a:r>
              <a:rPr lang="en-US" altLang="ko-KR" sz="3200" dirty="0" smtClean="0">
                <a:latin typeface="나눔바른고딕 Light" pitchFamily="50" charset="-127"/>
                <a:ea typeface="나눔바른고딕 Light" pitchFamily="50" charset="-127"/>
              </a:rPr>
              <a:t> </a:t>
            </a:r>
            <a:r>
              <a:rPr lang="en-US" altLang="ko-KR" sz="3200" dirty="0" err="1" smtClean="0">
                <a:latin typeface="나눔바른고딕 Light" pitchFamily="50" charset="-127"/>
                <a:ea typeface="나눔바른고딕 Light" pitchFamily="50" charset="-127"/>
              </a:rPr>
              <a:t>init</a:t>
            </a:r>
            <a:endParaRPr lang="en-US" altLang="ko-KR" sz="3200" dirty="0" smtClean="0">
              <a:latin typeface="나눔바른고딕 Light" pitchFamily="50" charset="-127"/>
              <a:ea typeface="나눔바른고딕 Light" pitchFamily="50" charset="-127"/>
            </a:endParaRPr>
          </a:p>
          <a:p>
            <a:pPr algn="ctr"/>
            <a:r>
              <a:rPr lang="ko-KR" altLang="en-US" sz="3200" dirty="0" smtClean="0">
                <a:latin typeface="나눔바른고딕 Light" pitchFamily="50" charset="-127"/>
                <a:ea typeface="나눔바른고딕 Light" pitchFamily="50" charset="-127"/>
              </a:rPr>
              <a:t>↓</a:t>
            </a:r>
            <a:endParaRPr lang="en-US" altLang="ko-KR" sz="3200" dirty="0" smtClean="0">
              <a:latin typeface="나눔바른고딕 Light" pitchFamily="50" charset="-127"/>
              <a:ea typeface="나눔바른고딕 Light" pitchFamily="50" charset="-127"/>
            </a:endParaRPr>
          </a:p>
          <a:p>
            <a:pPr algn="ctr"/>
            <a:r>
              <a:rPr lang="en-US" altLang="ko-KR" sz="3200" dirty="0" err="1" smtClean="0">
                <a:latin typeface="나눔바른고딕 Light" pitchFamily="50" charset="-127"/>
                <a:ea typeface="나눔바른고딕 Light" pitchFamily="50" charset="-127"/>
              </a:rPr>
              <a:t>Git</a:t>
            </a:r>
            <a:r>
              <a:rPr lang="en-US" altLang="ko-KR" sz="3200" dirty="0" smtClean="0">
                <a:latin typeface="나눔바른고딕 Light" pitchFamily="50" charset="-127"/>
                <a:ea typeface="나눔바른고딕 Light" pitchFamily="50" charset="-127"/>
              </a:rPr>
              <a:t> add</a:t>
            </a:r>
          </a:p>
          <a:p>
            <a:pPr algn="ctr"/>
            <a:r>
              <a:rPr lang="ko-KR" altLang="en-US" sz="3200" dirty="0" smtClean="0">
                <a:latin typeface="나눔바른고딕 Light" pitchFamily="50" charset="-127"/>
                <a:ea typeface="나눔바른고딕 Light" pitchFamily="50" charset="-127"/>
              </a:rPr>
              <a:t>↓</a:t>
            </a:r>
            <a:endParaRPr lang="en-US" altLang="ko-KR" sz="3200" dirty="0" smtClean="0">
              <a:latin typeface="나눔바른고딕 Light" pitchFamily="50" charset="-127"/>
              <a:ea typeface="나눔바른고딕 Light" pitchFamily="50" charset="-127"/>
            </a:endParaRPr>
          </a:p>
          <a:p>
            <a:pPr algn="ctr"/>
            <a:r>
              <a:rPr lang="en-US" altLang="ko-KR" sz="3200" dirty="0" err="1" smtClean="0">
                <a:latin typeface="나눔바른고딕 Light" pitchFamily="50" charset="-127"/>
                <a:ea typeface="나눔바른고딕 Light" pitchFamily="50" charset="-127"/>
              </a:rPr>
              <a:t>Git</a:t>
            </a:r>
            <a:r>
              <a:rPr lang="en-US" altLang="ko-KR" sz="3200" dirty="0" smtClean="0">
                <a:latin typeface="나눔바른고딕 Light" pitchFamily="50" charset="-127"/>
                <a:ea typeface="나눔바른고딕 Light" pitchFamily="50" charset="-127"/>
              </a:rPr>
              <a:t> commit</a:t>
            </a:r>
          </a:p>
          <a:p>
            <a:pPr algn="ctr"/>
            <a:r>
              <a:rPr lang="ko-KR" altLang="en-US" sz="3200" dirty="0" smtClean="0">
                <a:latin typeface="나눔바른고딕 Light" pitchFamily="50" charset="-127"/>
                <a:ea typeface="나눔바른고딕 Light" pitchFamily="50" charset="-127"/>
              </a:rPr>
              <a:t>↓</a:t>
            </a:r>
            <a:endParaRPr lang="en-US" altLang="ko-KR" sz="3200" dirty="0" smtClean="0">
              <a:latin typeface="나눔바른고딕 Light" pitchFamily="50" charset="-127"/>
              <a:ea typeface="나눔바른고딕 Light" pitchFamily="50" charset="-127"/>
            </a:endParaRPr>
          </a:p>
          <a:p>
            <a:pPr algn="ctr"/>
            <a:r>
              <a:rPr lang="en-US" altLang="ko-KR" sz="3200" dirty="0" err="1" smtClean="0">
                <a:latin typeface="나눔바른고딕 Light" pitchFamily="50" charset="-127"/>
                <a:ea typeface="나눔바른고딕 Light" pitchFamily="50" charset="-127"/>
              </a:rPr>
              <a:t>Git</a:t>
            </a:r>
            <a:r>
              <a:rPr lang="en-US" altLang="ko-KR" sz="3200" dirty="0" smtClean="0">
                <a:latin typeface="나눔바른고딕 Light" pitchFamily="50" charset="-127"/>
                <a:ea typeface="나눔바른고딕 Light" pitchFamily="50" charset="-127"/>
              </a:rPr>
              <a:t> push</a:t>
            </a:r>
            <a:endParaRPr lang="ko-KR" altLang="en-US" sz="3200" dirty="0">
              <a:latin typeface="나눔바른고딕 Light" pitchFamily="50" charset="-127"/>
              <a:ea typeface="나눔바른고딕 Light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908720"/>
            <a:ext cx="1933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Command flow</a:t>
            </a:r>
          </a:p>
          <a:p>
            <a:r>
              <a:rPr lang="en-US" altLang="ko-KR" dirty="0" smtClean="0"/>
              <a:t>(local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remote)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1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3132257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 smtClean="0">
                <a:latin typeface="나눔바른고딕 Light" pitchFamily="50" charset="-127"/>
                <a:ea typeface="나눔바른고딕 Light" pitchFamily="50" charset="-127"/>
              </a:rPr>
              <a:t>Git</a:t>
            </a:r>
            <a:r>
              <a:rPr lang="en-US" altLang="ko-KR" sz="3200" dirty="0" smtClean="0">
                <a:latin typeface="나눔바른고딕 Light" pitchFamily="50" charset="-127"/>
                <a:ea typeface="나눔바른고딕 Light" pitchFamily="50" charset="-127"/>
              </a:rPr>
              <a:t> clone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908720"/>
            <a:ext cx="1933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Command flow</a:t>
            </a:r>
          </a:p>
          <a:p>
            <a:r>
              <a:rPr lang="en-US" altLang="ko-KR" dirty="0" smtClean="0"/>
              <a:t>(remote </a:t>
            </a:r>
            <a:r>
              <a:rPr lang="ko-KR" altLang="en-US" dirty="0" smtClean="0"/>
              <a:t>→</a:t>
            </a:r>
            <a:r>
              <a:rPr lang="en-US" altLang="ko-KR" dirty="0"/>
              <a:t> </a:t>
            </a:r>
            <a:r>
              <a:rPr lang="en-US" altLang="ko-KR" dirty="0" smtClean="0"/>
              <a:t>local)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3132257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 smtClean="0">
                <a:latin typeface="나눔바른고딕 Light" pitchFamily="50" charset="-127"/>
                <a:ea typeface="나눔바른고딕 Light" pitchFamily="50" charset="-127"/>
              </a:rPr>
              <a:t>Git</a:t>
            </a:r>
            <a:r>
              <a:rPr lang="en-US" altLang="ko-KR" sz="3200" dirty="0" smtClean="0">
                <a:latin typeface="나눔바른고딕 Light" pitchFamily="50" charset="-127"/>
                <a:ea typeface="나눔바른고딕 Light" pitchFamily="50" charset="-127"/>
              </a:rPr>
              <a:t> pull</a:t>
            </a:r>
            <a:endParaRPr lang="en-US" altLang="ko-KR" sz="3200" dirty="0">
              <a:latin typeface="나눔바른고딕 Light" pitchFamily="50" charset="-127"/>
              <a:ea typeface="나눔바른고딕 Light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590218" y="2933621"/>
            <a:ext cx="0" cy="10081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5576" y="4149080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atin typeface="나눔바른고딕 Light" pitchFamily="50" charset="-127"/>
                <a:ea typeface="나눔바른고딕 Light" pitchFamily="50" charset="-127"/>
              </a:rPr>
              <a:t>복제</a:t>
            </a:r>
            <a:endParaRPr lang="en-US" altLang="ko-KR" sz="3200" dirty="0" smtClean="0">
              <a:latin typeface="나눔바른고딕 Light" pitchFamily="50" charset="-127"/>
              <a:ea typeface="나눔바른고딕 Light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4149080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atin typeface="나눔바른고딕 Light" pitchFamily="50" charset="-127"/>
                <a:ea typeface="나눔바른고딕 Light" pitchFamily="50" charset="-127"/>
              </a:rPr>
              <a:t>현재 상태를 가져오기</a:t>
            </a:r>
            <a:endParaRPr lang="en-US" altLang="ko-KR" sz="3200" dirty="0" smtClean="0">
              <a:latin typeface="나눔바른고딕 Light" pitchFamily="50" charset="-127"/>
              <a:ea typeface="나눔바른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759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2890391"/>
            <a:ext cx="7632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atin typeface="나눔바른고딕 Light" pitchFamily="50" charset="-127"/>
                <a:ea typeface="나눔바른고딕 Light" pitchFamily="50" charset="-127"/>
              </a:rPr>
              <a:t>다른 컴퓨터에서 </a:t>
            </a:r>
            <a:r>
              <a:rPr lang="en-US" altLang="ko-KR" sz="3200" dirty="0" smtClean="0">
                <a:latin typeface="나눔바른고딕 Light" pitchFamily="50" charset="-127"/>
                <a:ea typeface="나눔바른고딕 Light" pitchFamily="50" charset="-127"/>
              </a:rPr>
              <a:t/>
            </a:r>
            <a:br>
              <a:rPr lang="en-US" altLang="ko-KR" sz="3200" dirty="0" smtClean="0">
                <a:latin typeface="나눔바른고딕 Light" pitchFamily="50" charset="-127"/>
                <a:ea typeface="나눔바른고딕 Light" pitchFamily="50" charset="-127"/>
              </a:rPr>
            </a:br>
            <a:r>
              <a:rPr lang="en-US" altLang="ko-KR" sz="3200" dirty="0" smtClean="0">
                <a:latin typeface="나눔바른고딕 Light" pitchFamily="50" charset="-127"/>
                <a:ea typeface="나눔바른고딕 Light" pitchFamily="50" charset="-127"/>
              </a:rPr>
              <a:t>Remote Repository</a:t>
            </a:r>
            <a:r>
              <a:rPr lang="ko-KR" altLang="en-US" sz="3200" dirty="0">
                <a:latin typeface="나눔바른고딕 Light" pitchFamily="50" charset="-127"/>
                <a:ea typeface="나눔바른고딕 Light" pitchFamily="50" charset="-127"/>
              </a:rPr>
              <a:t> </a:t>
            </a:r>
            <a:r>
              <a:rPr lang="en-US" altLang="ko-KR" sz="3200" dirty="0" smtClean="0">
                <a:latin typeface="나눔바른고딕 Light" pitchFamily="50" charset="-127"/>
                <a:ea typeface="나눔바른고딕 Light" pitchFamily="50" charset="-127"/>
              </a:rPr>
              <a:t>Data</a:t>
            </a:r>
            <a:r>
              <a:rPr lang="ko-KR" altLang="en-US" sz="3200" dirty="0">
                <a:latin typeface="나눔바른고딕 Light" pitchFamily="50" charset="-127"/>
                <a:ea typeface="나눔바른고딕 Light" pitchFamily="50" charset="-127"/>
              </a:rPr>
              <a:t> </a:t>
            </a:r>
            <a:r>
              <a:rPr lang="ko-KR" altLang="en-US" sz="3200" dirty="0" smtClean="0">
                <a:latin typeface="나눔바른고딕 Light" pitchFamily="50" charset="-127"/>
                <a:ea typeface="나눔바른고딕 Light" pitchFamily="50" charset="-127"/>
              </a:rPr>
              <a:t>가져오기</a:t>
            </a:r>
            <a:endParaRPr lang="ko-KR" altLang="en-US" sz="3200" dirty="0">
              <a:latin typeface="나눔바른고딕 Light" pitchFamily="50" charset="-127"/>
              <a:ea typeface="나눔바른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723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www.git-tower.com/learn/content/01-git/01-ebook/en/01-command-line/04-remote-repositories/01-introduction/basic-remote-work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37" y="471964"/>
            <a:ext cx="7016926" cy="591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액자 3"/>
          <p:cNvSpPr/>
          <p:nvPr/>
        </p:nvSpPr>
        <p:spPr>
          <a:xfrm>
            <a:off x="5118859" y="-27806"/>
            <a:ext cx="5372706" cy="7252759"/>
          </a:xfrm>
          <a:prstGeom prst="frame">
            <a:avLst>
              <a:gd name="adj1" fmla="val 24164"/>
            </a:avLst>
          </a:prstGeom>
          <a:solidFill>
            <a:srgbClr val="F2F2F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3611" y="188640"/>
            <a:ext cx="4885248" cy="6197396"/>
          </a:xfrm>
          <a:prstGeom prst="rect">
            <a:avLst/>
          </a:prstGeom>
          <a:solidFill>
            <a:srgbClr val="F2F2F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rot="16200000">
            <a:off x="5863008" y="2601957"/>
            <a:ext cx="4680000" cy="1980000"/>
          </a:xfrm>
          <a:prstGeom prst="rect">
            <a:avLst/>
          </a:prstGeom>
          <a:solidFill>
            <a:srgbClr val="F2F2F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16200000">
            <a:off x="5743843" y="4455498"/>
            <a:ext cx="2142916" cy="810000"/>
          </a:xfrm>
          <a:prstGeom prst="rect">
            <a:avLst/>
          </a:prstGeom>
          <a:solidFill>
            <a:srgbClr val="F2F2F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04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3198168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atin typeface="나눔바른고딕 Light" pitchFamily="50" charset="-127"/>
                <a:ea typeface="나눔바른고딕 Light" pitchFamily="50" charset="-127"/>
              </a:rPr>
              <a:t>어떻게 사용하는가</a:t>
            </a:r>
            <a:r>
              <a:rPr lang="en-US" altLang="ko-KR" sz="3200" dirty="0" smtClean="0">
                <a:latin typeface="나눔바른고딕 Light" pitchFamily="50" charset="-127"/>
                <a:ea typeface="나눔바른고딕 Light" pitchFamily="50" charset="-127"/>
              </a:rPr>
              <a:t>?</a:t>
            </a:r>
            <a:endParaRPr lang="ko-KR" altLang="en-US" sz="3200" dirty="0">
              <a:latin typeface="나눔바른고딕 Light" pitchFamily="50" charset="-127"/>
              <a:ea typeface="나눔바른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85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git 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218" y="5085184"/>
            <a:ext cx="1065782" cy="106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파일 백업의 예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10"/>
          <a:stretch/>
        </p:blipFill>
        <p:spPr bwMode="auto">
          <a:xfrm>
            <a:off x="6620340" y="2299324"/>
            <a:ext cx="1768084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student\Downloads\medi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716860"/>
            <a:ext cx="1189410" cy="118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tudent\Downloads\repositor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716860"/>
            <a:ext cx="1189410" cy="118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student\Downloads\squar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15" y="3187758"/>
            <a:ext cx="1189410" cy="118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student\Downloads\gi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24744"/>
            <a:ext cx="1189410" cy="118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55576" y="3068960"/>
            <a:ext cx="763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6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…?</a:t>
            </a:r>
            <a:endParaRPr lang="ko-KR" altLang="en-US" sz="3200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01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2644170"/>
            <a:ext cx="7632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atin typeface="나눔바른고딕 Light" pitchFamily="50" charset="-127"/>
                <a:ea typeface="나눔바른고딕 Light" pitchFamily="50" charset="-127"/>
              </a:rPr>
              <a:t>CLI(Command Line Interface) </a:t>
            </a:r>
            <a:br>
              <a:rPr lang="en-US" altLang="ko-KR" sz="3200" dirty="0" smtClean="0">
                <a:latin typeface="나눔바른고딕 Light" pitchFamily="50" charset="-127"/>
                <a:ea typeface="나눔바른고딕 Light" pitchFamily="50" charset="-127"/>
              </a:rPr>
            </a:br>
            <a:r>
              <a:rPr lang="en-US" altLang="ko-KR" sz="3200" dirty="0" smtClean="0">
                <a:latin typeface="나눔바른고딕 Light" pitchFamily="50" charset="-127"/>
                <a:ea typeface="나눔바른고딕 Light" pitchFamily="50" charset="-127"/>
              </a:rPr>
              <a:t>&amp;</a:t>
            </a:r>
          </a:p>
          <a:p>
            <a:pPr algn="ctr"/>
            <a:r>
              <a:rPr lang="en-US" altLang="ko-KR" sz="3200" dirty="0" smtClean="0">
                <a:latin typeface="나눔바른고딕 Light" pitchFamily="50" charset="-127"/>
                <a:ea typeface="나눔바른고딕 Light" pitchFamily="50" charset="-127"/>
              </a:rPr>
              <a:t>GUI (Graphic User Interface)</a:t>
            </a:r>
            <a:endParaRPr lang="ko-KR" altLang="en-US" sz="3200" dirty="0">
              <a:latin typeface="나눔바른고딕 Light" pitchFamily="50" charset="-127"/>
              <a:ea typeface="나눔바른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392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3198168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나눔바른고딕 Light" pitchFamily="50" charset="-127"/>
                <a:ea typeface="나눔바른고딕 Light" pitchFamily="50" charset="-127"/>
              </a:rPr>
              <a:t>CLI(Command Line Interface) </a:t>
            </a:r>
            <a:endParaRPr lang="ko-KR" altLang="en-US" sz="2400" dirty="0">
              <a:latin typeface="나눔바른고딕 Light" pitchFamily="50" charset="-127"/>
              <a:ea typeface="나눔바른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108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12" y="258594"/>
            <a:ext cx="6733976" cy="634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115616" y="260648"/>
            <a:ext cx="6912768" cy="1080120"/>
          </a:xfrm>
          <a:prstGeom prst="roundRect">
            <a:avLst/>
          </a:prstGeom>
          <a:solidFill>
            <a:srgbClr val="F2F2F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115616" y="2564904"/>
            <a:ext cx="6912768" cy="1260048"/>
          </a:xfrm>
          <a:prstGeom prst="roundRect">
            <a:avLst/>
          </a:prstGeom>
          <a:solidFill>
            <a:srgbClr val="F2F2F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15616" y="4677519"/>
            <a:ext cx="6912768" cy="990000"/>
          </a:xfrm>
          <a:prstGeom prst="roundRect">
            <a:avLst/>
          </a:prstGeom>
          <a:solidFill>
            <a:srgbClr val="F2F2F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115616" y="6021288"/>
            <a:ext cx="6912768" cy="576064"/>
          </a:xfrm>
          <a:prstGeom prst="roundRect">
            <a:avLst/>
          </a:prstGeom>
          <a:solidFill>
            <a:srgbClr val="F2F2F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15616" y="4005064"/>
            <a:ext cx="6912768" cy="540000"/>
          </a:xfrm>
          <a:prstGeom prst="roundRect">
            <a:avLst/>
          </a:prstGeom>
          <a:solidFill>
            <a:srgbClr val="F2F2F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00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1659285"/>
            <a:ext cx="76328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latin typeface="나눔바른고딕 Light" pitchFamily="50" charset="-127"/>
                <a:ea typeface="나눔바른고딕 Light" pitchFamily="50" charset="-127"/>
              </a:rPr>
              <a:t>Git</a:t>
            </a:r>
            <a:r>
              <a:rPr lang="en-US" altLang="ko-KR" sz="2800" dirty="0" smtClean="0">
                <a:latin typeface="나눔바른고딕 Light" pitchFamily="50" charset="-127"/>
                <a:ea typeface="나눔바른고딕 Light" pitchFamily="50" charset="-127"/>
              </a:rPr>
              <a:t> </a:t>
            </a:r>
            <a:r>
              <a:rPr lang="en-US" altLang="ko-KR" sz="2800" dirty="0" err="1" smtClean="0">
                <a:latin typeface="나눔바른고딕 Light" pitchFamily="50" charset="-127"/>
                <a:ea typeface="나눔바른고딕 Light" pitchFamily="50" charset="-127"/>
              </a:rPr>
              <a:t>init</a:t>
            </a:r>
            <a:endParaRPr lang="en-US" altLang="ko-KR" sz="2800" dirty="0" smtClean="0">
              <a:latin typeface="나눔바른고딕 Light" pitchFamily="50" charset="-127"/>
              <a:ea typeface="나눔바른고딕 Light" pitchFamily="50" charset="-127"/>
            </a:endParaRPr>
          </a:p>
          <a:p>
            <a:pPr algn="ctr"/>
            <a:r>
              <a:rPr lang="ko-KR" altLang="en-US" sz="2800" dirty="0" smtClean="0">
                <a:latin typeface="나눔바른고딕 Light" pitchFamily="50" charset="-127"/>
                <a:ea typeface="나눔바른고딕 Light" pitchFamily="50" charset="-127"/>
              </a:rPr>
              <a:t>↓</a:t>
            </a:r>
            <a:endParaRPr lang="en-US" altLang="ko-KR" sz="2800" dirty="0" smtClean="0">
              <a:latin typeface="나눔바른고딕 Light" pitchFamily="50" charset="-127"/>
              <a:ea typeface="나눔바른고딕 Light" pitchFamily="50" charset="-127"/>
            </a:endParaRPr>
          </a:p>
          <a:p>
            <a:pPr algn="ctr"/>
            <a:r>
              <a:rPr lang="en-US" altLang="ko-KR" sz="2800" dirty="0" err="1" smtClean="0">
                <a:latin typeface="나눔바른고딕 Light" pitchFamily="50" charset="-127"/>
                <a:ea typeface="나눔바른고딕 Light" pitchFamily="50" charset="-127"/>
              </a:rPr>
              <a:t>Git</a:t>
            </a:r>
            <a:r>
              <a:rPr lang="en-US" altLang="ko-KR" sz="2800" dirty="0" smtClean="0">
                <a:latin typeface="나눔바른고딕 Light" pitchFamily="50" charset="-127"/>
                <a:ea typeface="나눔바른고딕 Light" pitchFamily="50" charset="-127"/>
              </a:rPr>
              <a:t> remote add &lt;alias&gt; https://github.com/&lt;id&gt;/&lt;remote_name&gt;.git</a:t>
            </a:r>
          </a:p>
          <a:p>
            <a:pPr algn="ctr"/>
            <a:r>
              <a:rPr lang="ko-KR" altLang="en-US" sz="2800" dirty="0" smtClean="0">
                <a:latin typeface="나눔바른고딕 Light" pitchFamily="50" charset="-127"/>
                <a:ea typeface="나눔바른고딕 Light" pitchFamily="50" charset="-127"/>
              </a:rPr>
              <a:t>↓</a:t>
            </a:r>
            <a:endParaRPr lang="en-US" altLang="ko-KR" sz="2800" dirty="0" smtClean="0">
              <a:latin typeface="나눔바른고딕 Light" pitchFamily="50" charset="-127"/>
              <a:ea typeface="나눔바른고딕 Light" pitchFamily="50" charset="-127"/>
            </a:endParaRPr>
          </a:p>
          <a:p>
            <a:pPr algn="ctr"/>
            <a:r>
              <a:rPr lang="en-US" altLang="ko-KR" sz="2800" dirty="0" err="1" smtClean="0">
                <a:latin typeface="나눔바른고딕 Light" pitchFamily="50" charset="-127"/>
                <a:ea typeface="나눔바른고딕 Light" pitchFamily="50" charset="-127"/>
              </a:rPr>
              <a:t>Git</a:t>
            </a:r>
            <a:r>
              <a:rPr lang="en-US" altLang="ko-KR" sz="2800" dirty="0" smtClean="0">
                <a:latin typeface="나눔바른고딕 Light" pitchFamily="50" charset="-127"/>
                <a:ea typeface="나눔바른고딕 Light" pitchFamily="50" charset="-127"/>
              </a:rPr>
              <a:t> </a:t>
            </a:r>
            <a:r>
              <a:rPr lang="en-US" altLang="ko-KR" sz="2800" dirty="0" err="1">
                <a:latin typeface="나눔바른고딕 Light" pitchFamily="50" charset="-127"/>
                <a:ea typeface="나눔바른고딕 Light" pitchFamily="50" charset="-127"/>
              </a:rPr>
              <a:t>config</a:t>
            </a:r>
            <a:r>
              <a:rPr lang="en-US" altLang="ko-KR" sz="2800" dirty="0">
                <a:latin typeface="나눔바른고딕 Light" pitchFamily="50" charset="-127"/>
                <a:ea typeface="나눔바른고딕 Light" pitchFamily="50" charset="-127"/>
              </a:rPr>
              <a:t> --global </a:t>
            </a:r>
            <a:r>
              <a:rPr lang="en-US" altLang="ko-KR" sz="2800" dirty="0" smtClean="0">
                <a:latin typeface="나눔바른고딕 Light" pitchFamily="50" charset="-127"/>
                <a:ea typeface="나눔바른고딕 Light" pitchFamily="50" charset="-127"/>
              </a:rPr>
              <a:t>user.name “name”</a:t>
            </a:r>
            <a:endParaRPr lang="en-US" altLang="ko-KR" sz="2800" dirty="0">
              <a:latin typeface="나눔바른고딕 Light" pitchFamily="50" charset="-127"/>
              <a:ea typeface="나눔바른고딕 Light" pitchFamily="50" charset="-127"/>
            </a:endParaRPr>
          </a:p>
          <a:p>
            <a:pPr algn="ctr"/>
            <a:r>
              <a:rPr lang="en-US" altLang="ko-KR" sz="2800" dirty="0" err="1">
                <a:latin typeface="나눔바른고딕 Light" pitchFamily="50" charset="-127"/>
                <a:ea typeface="나눔바른고딕 Light" pitchFamily="50" charset="-127"/>
              </a:rPr>
              <a:t>Git</a:t>
            </a:r>
            <a:r>
              <a:rPr lang="en-US" altLang="ko-KR" sz="2800" dirty="0">
                <a:latin typeface="나눔바른고딕 Light" pitchFamily="50" charset="-127"/>
                <a:ea typeface="나눔바른고딕 Light" pitchFamily="50" charset="-127"/>
              </a:rPr>
              <a:t> </a:t>
            </a:r>
            <a:r>
              <a:rPr lang="en-US" altLang="ko-KR" sz="2800" dirty="0" err="1">
                <a:latin typeface="나눔바른고딕 Light" pitchFamily="50" charset="-127"/>
                <a:ea typeface="나눔바른고딕 Light" pitchFamily="50" charset="-127"/>
              </a:rPr>
              <a:t>config</a:t>
            </a:r>
            <a:r>
              <a:rPr lang="en-US" altLang="ko-KR" sz="2800" dirty="0">
                <a:latin typeface="나눔바른고딕 Light" pitchFamily="50" charset="-127"/>
                <a:ea typeface="나눔바른고딕 Light" pitchFamily="50" charset="-127"/>
              </a:rPr>
              <a:t> --global </a:t>
            </a:r>
            <a:r>
              <a:rPr lang="en-US" altLang="ko-KR" sz="2800" dirty="0" err="1">
                <a:latin typeface="나눔바른고딕 Light" pitchFamily="50" charset="-127"/>
                <a:ea typeface="나눔바른고딕 Light" pitchFamily="50" charset="-127"/>
              </a:rPr>
              <a:t>user.email</a:t>
            </a:r>
            <a:r>
              <a:rPr lang="en-US" altLang="ko-KR" sz="2800" dirty="0">
                <a:latin typeface="나눔바른고딕 Light" pitchFamily="50" charset="-127"/>
                <a:ea typeface="나눔바른고딕 Light" pitchFamily="50" charset="-127"/>
              </a:rPr>
              <a:t> </a:t>
            </a:r>
            <a:r>
              <a:rPr lang="en-US" altLang="ko-KR" sz="2800" dirty="0" smtClean="0">
                <a:latin typeface="나눔바른고딕 Light" pitchFamily="50" charset="-127"/>
                <a:ea typeface="나눔바른고딕 Light" pitchFamily="50" charset="-127"/>
              </a:rPr>
              <a:t>“</a:t>
            </a:r>
            <a:r>
              <a:rPr lang="en-US" altLang="ko-KR" sz="2800" dirty="0">
                <a:latin typeface="나눔바른고딕 Light" pitchFamily="50" charset="-127"/>
                <a:ea typeface="나눔바른고딕 Light" pitchFamily="50" charset="-127"/>
              </a:rPr>
              <a:t>email address</a:t>
            </a:r>
            <a:r>
              <a:rPr lang="en-US" altLang="ko-KR" sz="2800" dirty="0" smtClean="0">
                <a:latin typeface="나눔바른고딕 Light" pitchFamily="50" charset="-127"/>
                <a:ea typeface="나눔바른고딕 Light" pitchFamily="50" charset="-127"/>
              </a:rPr>
              <a:t>”</a:t>
            </a:r>
            <a:endParaRPr lang="en-US" altLang="ko-KR" sz="2800" dirty="0">
              <a:latin typeface="나눔바른고딕 Light" pitchFamily="50" charset="-127"/>
              <a:ea typeface="나눔바른고딕 Light" pitchFamily="50" charset="-127"/>
            </a:endParaRPr>
          </a:p>
          <a:p>
            <a:pPr algn="ctr"/>
            <a:r>
              <a:rPr lang="ko-KR" altLang="en-US" sz="2800" dirty="0" smtClean="0">
                <a:latin typeface="나눔바른고딕 Light" pitchFamily="50" charset="-127"/>
                <a:ea typeface="나눔바른고딕 Light" pitchFamily="50" charset="-127"/>
              </a:rPr>
              <a:t>↓</a:t>
            </a:r>
            <a:endParaRPr lang="en-US" altLang="ko-KR" sz="2800" dirty="0" smtClean="0">
              <a:latin typeface="나눔바른고딕 Light" pitchFamily="50" charset="-127"/>
              <a:ea typeface="나눔바른고딕 Light" pitchFamily="50" charset="-127"/>
            </a:endParaRPr>
          </a:p>
          <a:p>
            <a:pPr algn="ctr"/>
            <a:r>
              <a:rPr lang="en-US" altLang="ko-KR" sz="2800" dirty="0" err="1" smtClean="0">
                <a:latin typeface="나눔바른고딕 Light" pitchFamily="50" charset="-127"/>
                <a:ea typeface="나눔바른고딕 Light" pitchFamily="50" charset="-127"/>
              </a:rPr>
              <a:t>Git</a:t>
            </a:r>
            <a:r>
              <a:rPr lang="en-US" altLang="ko-KR" sz="2800" dirty="0" smtClean="0">
                <a:latin typeface="나눔바른고딕 Light" pitchFamily="50" charset="-127"/>
                <a:ea typeface="나눔바른고딕 Light" pitchFamily="50" charset="-127"/>
              </a:rPr>
              <a:t> add</a:t>
            </a:r>
            <a:endParaRPr lang="ko-KR" altLang="en-US" sz="2800" dirty="0">
              <a:latin typeface="나눔바른고딕 Light" pitchFamily="50" charset="-127"/>
              <a:ea typeface="나눔바른고딕 Light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908720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Settings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03548" y="1355626"/>
            <a:ext cx="8136904" cy="940894"/>
          </a:xfrm>
          <a:prstGeom prst="rect">
            <a:avLst/>
          </a:prstGeom>
          <a:solidFill>
            <a:srgbClr val="F2F2F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3548" y="4875908"/>
            <a:ext cx="8136904" cy="940894"/>
          </a:xfrm>
          <a:prstGeom prst="rect">
            <a:avLst/>
          </a:prstGeom>
          <a:solidFill>
            <a:srgbClr val="F2F2F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3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840" y="170887"/>
            <a:ext cx="4296320" cy="651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44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2924944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나눔바른고딕 Light" pitchFamily="50" charset="-127"/>
                <a:ea typeface="나눔바른고딕 Light" pitchFamily="50" charset="-127"/>
              </a:rPr>
              <a:t>GUI (Graphic User Interface) </a:t>
            </a:r>
            <a:r>
              <a:rPr lang="ko-KR" altLang="en-US" sz="2400" dirty="0" smtClean="0">
                <a:latin typeface="나눔바른고딕 Light" pitchFamily="50" charset="-127"/>
                <a:ea typeface="나눔바른고딕 Light" pitchFamily="50" charset="-127"/>
              </a:rPr>
              <a:t>방식으로 하고 싶다면</a:t>
            </a:r>
            <a:endParaRPr lang="ko-KR" altLang="en-US" sz="2400" dirty="0">
              <a:latin typeface="나눔바른고딕 Light" pitchFamily="50" charset="-127"/>
              <a:ea typeface="나눔바른고딕 Light" pitchFamily="50" charset="-127"/>
            </a:endParaRPr>
          </a:p>
        </p:txBody>
      </p:sp>
      <p:pic>
        <p:nvPicPr>
          <p:cNvPr id="7170" name="Picture 2" descr="sourcetre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659832"/>
            <a:ext cx="3744416" cy="224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76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692696"/>
            <a:ext cx="2001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Reference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63284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누구나 쉽게 이해 할 수 있는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입문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원숭이도 한다는</a:t>
            </a:r>
            <a:r>
              <a:rPr lang="en-US" altLang="ko-KR" dirty="0" smtClean="0"/>
              <a:t>.. )</a:t>
            </a:r>
            <a:br>
              <a:rPr lang="en-US" altLang="ko-KR" dirty="0" smtClean="0"/>
            </a:br>
            <a:r>
              <a:rPr lang="en-US" altLang="ko-KR" dirty="0" smtClean="0">
                <a:hlinkClick r:id="rId2"/>
              </a:rPr>
              <a:t>https://backlogtool.com/git-guide/kr/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생활코딩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(GUI)</a:t>
            </a:r>
            <a:br>
              <a:rPr lang="en-US" altLang="ko-KR" dirty="0" smtClean="0"/>
            </a:br>
            <a:r>
              <a:rPr lang="en-US" altLang="ko-KR" dirty="0" smtClean="0">
                <a:hlinkClick r:id="rId3"/>
              </a:rPr>
              <a:t>https://opentutorials.org/course/1492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생활코딩 지옥에서 온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hlinkClick r:id="rId4"/>
              </a:rPr>
              <a:t>https://opentutorials.org/course/2708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Practice</a:t>
            </a:r>
            <a:br>
              <a:rPr lang="en-US" altLang="ko-KR" dirty="0" smtClean="0"/>
            </a:br>
            <a:r>
              <a:rPr lang="en-US" altLang="ko-KR" dirty="0" smtClean="0">
                <a:hlinkClick r:id="rId5"/>
              </a:rPr>
              <a:t>http://learnbranch.urigit.com/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Github</a:t>
            </a:r>
            <a:r>
              <a:rPr lang="en-US" altLang="ko-KR" dirty="0" smtClean="0"/>
              <a:t> Flow</a:t>
            </a:r>
            <a:br>
              <a:rPr lang="en-US" altLang="ko-KR" dirty="0" smtClean="0"/>
            </a:br>
            <a:r>
              <a:rPr lang="en-US" altLang="ko-KR" sz="1600" dirty="0" smtClean="0">
                <a:hlinkClick r:id="rId6"/>
              </a:rPr>
              <a:t>https://ujuc.github.io/2015/12/16/git-flow-github-flow-gitlab-flow/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Why the ‘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’ name?</a:t>
            </a:r>
            <a:br>
              <a:rPr lang="en-US" altLang="ko-KR" dirty="0" smtClean="0"/>
            </a:br>
            <a:r>
              <a:rPr lang="en-US" altLang="ko-KR" dirty="0" smtClean="0">
                <a:hlinkClick r:id="rId7"/>
              </a:rPr>
              <a:t>https://m.blog.naver.com/PostView.nhn?blogId=onlysilence&amp;logNo=114191637&amp;proxyReferer=https%3A%2F%2Fwww.google.co.kr%2F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3621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692696"/>
            <a:ext cx="2001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Reference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6328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Workflow</a:t>
            </a:r>
            <a:br>
              <a:rPr lang="en-US" altLang="ko-KR" dirty="0" smtClean="0"/>
            </a:br>
            <a:r>
              <a:rPr lang="en-US" altLang="ko-KR" dirty="0" smtClean="0">
                <a:hlinkClick r:id="rId2"/>
              </a:rPr>
              <a:t>https://buddy.works/blog/5-types-of-git-workflows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Git</a:t>
            </a:r>
            <a:r>
              <a:rPr lang="en-US" altLang="ko-KR" dirty="0"/>
              <a:t> Setting</a:t>
            </a:r>
            <a:br>
              <a:rPr lang="en-US" altLang="ko-KR" dirty="0"/>
            </a:br>
            <a:r>
              <a:rPr lang="en-US" altLang="ko-KR" dirty="0">
                <a:hlinkClick r:id="rId3"/>
              </a:rPr>
              <a:t>http://insanehong.kr/post/create-repository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/>
              <a:t>Workflow Diagram</a:t>
            </a:r>
            <a:br>
              <a:rPr lang="en-US" altLang="ko-KR" dirty="0"/>
            </a:b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www.git-tower.com/learn/git/ebook/en/command-line/remote-repositories/introduction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7649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5576" y="1802427"/>
            <a:ext cx="763284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i="1" dirty="0" smtClean="0">
                <a:latin typeface="나눔바른고딕 Light" pitchFamily="50" charset="-127"/>
                <a:ea typeface="나눔바른고딕 Light" pitchFamily="50" charset="-127"/>
              </a:rPr>
              <a:t>     </a:t>
            </a:r>
            <a:r>
              <a:rPr lang="en-US" altLang="ko-KR" sz="8000" dirty="0" smtClean="0">
                <a:latin typeface="나눔바른고딕 Light" pitchFamily="50" charset="-127"/>
                <a:ea typeface="나눔바른고딕 Light" pitchFamily="50" charset="-127"/>
              </a:rPr>
              <a:t> </a:t>
            </a:r>
            <a:r>
              <a:rPr lang="en-US" altLang="ko-KR" sz="2800" dirty="0" smtClean="0">
                <a:latin typeface="나눔바른고딕 Light" pitchFamily="50" charset="-127"/>
                <a:ea typeface="나눔바른고딕 Light" pitchFamily="50" charset="-127"/>
              </a:rPr>
              <a:t>is currently the most popular       		      implementation of a distributed </a:t>
            </a:r>
            <a:br>
              <a:rPr lang="en-US" altLang="ko-KR" sz="2800" dirty="0" smtClean="0">
                <a:latin typeface="나눔바른고딕 Light" pitchFamily="50" charset="-127"/>
                <a:ea typeface="나눔바른고딕 Light" pitchFamily="50" charset="-127"/>
              </a:rPr>
            </a:br>
            <a:r>
              <a:rPr lang="en-US" altLang="ko-KR" sz="1100" dirty="0" smtClean="0">
                <a:latin typeface="나눔바른고딕 Light" pitchFamily="50" charset="-127"/>
                <a:ea typeface="나눔바른고딕 Light" pitchFamily="50" charset="-127"/>
              </a:rPr>
              <a:t/>
            </a:r>
            <a:br>
              <a:rPr lang="en-US" altLang="ko-KR" sz="1100" dirty="0" smtClean="0">
                <a:latin typeface="나눔바른고딕 Light" pitchFamily="50" charset="-127"/>
                <a:ea typeface="나눔바른고딕 Light" pitchFamily="50" charset="-127"/>
              </a:rPr>
            </a:br>
            <a:r>
              <a:rPr lang="en-US" altLang="ko-KR" sz="1100" dirty="0" smtClean="0">
                <a:latin typeface="나눔바른고딕 Light" pitchFamily="50" charset="-127"/>
                <a:ea typeface="나눔바른고딕 Light" pitchFamily="50" charset="-127"/>
              </a:rPr>
              <a:t>  	               </a:t>
            </a:r>
            <a:r>
              <a:rPr lang="en-US" altLang="ko-KR" sz="2800" dirty="0" smtClean="0">
                <a:latin typeface="나눔바른고딕 Light" pitchFamily="50" charset="-127"/>
                <a:ea typeface="나눔바른고딕 Light" pitchFamily="50" charset="-127"/>
              </a:rPr>
              <a:t>version </a:t>
            </a:r>
            <a:r>
              <a:rPr lang="en-US" altLang="ko-KR" sz="2800" dirty="0">
                <a:latin typeface="나눔바른고딕 Light" pitchFamily="50" charset="-127"/>
                <a:ea typeface="나눔바른고딕 Light" pitchFamily="50" charset="-127"/>
              </a:rPr>
              <a:t>c</a:t>
            </a:r>
            <a:r>
              <a:rPr lang="en-US" altLang="ko-KR" sz="2800" dirty="0" smtClean="0">
                <a:latin typeface="나눔바른고딕 Light" pitchFamily="50" charset="-127"/>
                <a:ea typeface="나눔바른고딕 Light" pitchFamily="50" charset="-127"/>
              </a:rPr>
              <a:t>ontrol system.</a:t>
            </a:r>
            <a:endParaRPr lang="ko-KR" altLang="en-US" sz="2800" dirty="0">
              <a:latin typeface="나눔바른고딕 Light" pitchFamily="50" charset="-127"/>
              <a:ea typeface="나눔바른고딕 Light" pitchFamily="50" charset="-127"/>
            </a:endParaRPr>
          </a:p>
        </p:txBody>
      </p:sp>
      <p:pic>
        <p:nvPicPr>
          <p:cNvPr id="3076" name="Picture 4" descr="C:\Users\student\Downloads\squa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15" y="1921225"/>
            <a:ext cx="1189410" cy="118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2224202" y="4116000"/>
            <a:ext cx="37444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551084" y="3514960"/>
            <a:ext cx="187220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216948" y="4253886"/>
            <a:ext cx="37444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77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5576" y="3198168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나눔바른고딕 Light" pitchFamily="50" charset="-127"/>
                <a:ea typeface="나눔바른고딕 Light" pitchFamily="50" charset="-127"/>
              </a:rPr>
              <a:t>우리가 가지고 있는 문서의 버전을 </a:t>
            </a:r>
            <a:r>
              <a:rPr lang="en-US" altLang="ko-KR" sz="2400" dirty="0" smtClean="0">
                <a:latin typeface="나눔바른고딕 Light" pitchFamily="50" charset="-127"/>
                <a:ea typeface="나눔바른고딕 Light" pitchFamily="50" charset="-127"/>
              </a:rPr>
              <a:t>(</a:t>
            </a:r>
            <a:r>
              <a:rPr lang="ko-KR" altLang="en-US" sz="2400" dirty="0" smtClean="0">
                <a:latin typeface="나눔바른고딕 Light" pitchFamily="50" charset="-127"/>
                <a:ea typeface="나눔바른고딕 Light" pitchFamily="50" charset="-127"/>
              </a:rPr>
              <a:t>분산</a:t>
            </a:r>
            <a:r>
              <a:rPr lang="en-US" altLang="ko-KR" sz="2400" dirty="0" smtClean="0">
                <a:latin typeface="나눔바른고딕 Light" pitchFamily="50" charset="-127"/>
                <a:ea typeface="나눔바른고딕 Light" pitchFamily="50" charset="-127"/>
              </a:rPr>
              <a:t>)</a:t>
            </a:r>
            <a:r>
              <a:rPr lang="ko-KR" altLang="en-US" sz="2400" dirty="0" smtClean="0">
                <a:latin typeface="나눔바른고딕 Light" pitchFamily="50" charset="-127"/>
                <a:ea typeface="나눔바른고딕 Light" pitchFamily="50" charset="-127"/>
              </a:rPr>
              <a:t> 관리하는 시스템</a:t>
            </a:r>
            <a:endParaRPr lang="ko-KR" altLang="en-US" sz="2400" dirty="0">
              <a:latin typeface="나눔바른고딕 Light" pitchFamily="50" charset="-127"/>
              <a:ea typeface="나눔바른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078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9954" y="905924"/>
            <a:ext cx="3944093" cy="583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나눔바른고딕 Light" pitchFamily="50" charset="-127"/>
                <a:ea typeface="나눔바른고딕 Light" pitchFamily="50" charset="-127"/>
              </a:rPr>
              <a:t>Project1.pptx</a:t>
            </a: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나눔바른고딕 Light" pitchFamily="50" charset="-127"/>
                <a:ea typeface="나눔바른고딕 Light" pitchFamily="50" charset="-127"/>
              </a:rPr>
              <a:t>Project2.pptx</a:t>
            </a:r>
            <a:endParaRPr lang="ko-KR" altLang="en-US" sz="2400" dirty="0">
              <a:latin typeface="나눔바른고딕 Light" pitchFamily="50" charset="-127"/>
              <a:ea typeface="나눔바른고딕 Light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나눔바른고딕 Light" pitchFamily="50" charset="-127"/>
                <a:ea typeface="나눔바른고딕 Light" pitchFamily="50" charset="-127"/>
              </a:rPr>
              <a:t>Project3.pptx</a:t>
            </a:r>
            <a:endParaRPr lang="ko-KR" altLang="en-US" sz="2400" dirty="0">
              <a:latin typeface="나눔바른고딕 Light" pitchFamily="50" charset="-127"/>
              <a:ea typeface="나눔바른고딕 Light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나눔바른고딕 Light" pitchFamily="50" charset="-127"/>
                <a:ea typeface="나눔바른고딕 Light" pitchFamily="50" charset="-127"/>
              </a:rPr>
              <a:t>Project4.pptx</a:t>
            </a:r>
            <a:endParaRPr lang="ko-KR" altLang="en-US" sz="2400" dirty="0">
              <a:latin typeface="나눔바른고딕 Light" pitchFamily="50" charset="-127"/>
              <a:ea typeface="나눔바른고딕 Light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나눔바른고딕 Light" pitchFamily="50" charset="-127"/>
                <a:ea typeface="나눔바른고딕 Light" pitchFamily="50" charset="-127"/>
              </a:rPr>
              <a:t>Project5.pptx</a:t>
            </a:r>
            <a:endParaRPr lang="ko-KR" altLang="en-US" sz="2400" dirty="0">
              <a:latin typeface="나눔바른고딕 Light" pitchFamily="50" charset="-127"/>
              <a:ea typeface="나눔바른고딕 Light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나눔바른고딕 Light" pitchFamily="50" charset="-127"/>
                <a:ea typeface="나눔바른고딕 Light" pitchFamily="50" charset="-127"/>
              </a:rPr>
              <a:t>Project6.pptx</a:t>
            </a: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나눔바른고딕 Light" pitchFamily="50" charset="-127"/>
                <a:ea typeface="나눔바른고딕 Light" pitchFamily="50" charset="-127"/>
              </a:rPr>
              <a:t>Project final.pptx</a:t>
            </a:r>
          </a:p>
          <a:p>
            <a:pPr>
              <a:lnSpc>
                <a:spcPct val="120000"/>
              </a:lnSpc>
            </a:pPr>
            <a:r>
              <a:rPr lang="en-US" altLang="ko-KR" sz="2400" dirty="0">
                <a:latin typeface="나눔바른고딕 Light" pitchFamily="50" charset="-127"/>
                <a:ea typeface="나눔바른고딕 Light" pitchFamily="50" charset="-127"/>
              </a:rPr>
              <a:t>Project </a:t>
            </a:r>
            <a:r>
              <a:rPr lang="en-US" altLang="ko-KR" sz="2400" dirty="0" smtClean="0">
                <a:latin typeface="나눔바른고딕 Light" pitchFamily="50" charset="-127"/>
                <a:ea typeface="나눔바른고딕 Light" pitchFamily="50" charset="-127"/>
              </a:rPr>
              <a:t>final-1.pptx</a:t>
            </a:r>
            <a:endParaRPr lang="ko-KR" altLang="en-US" sz="2400" dirty="0">
              <a:latin typeface="나눔바른고딕 Light" pitchFamily="50" charset="-127"/>
              <a:ea typeface="나눔바른고딕 Light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latin typeface="나눔바른고딕 Light" pitchFamily="50" charset="-127"/>
                <a:ea typeface="나눔바른고딕 Light" pitchFamily="50" charset="-127"/>
              </a:rPr>
              <a:t>Project </a:t>
            </a:r>
            <a:r>
              <a:rPr lang="en-US" altLang="ko-KR" sz="2400" dirty="0" smtClean="0">
                <a:latin typeface="나눔바른고딕 Light" pitchFamily="50" charset="-127"/>
                <a:ea typeface="나눔바른고딕 Light" pitchFamily="50" charset="-127"/>
              </a:rPr>
              <a:t>final-2.pptx</a:t>
            </a:r>
            <a:endParaRPr lang="ko-KR" altLang="en-US" sz="2400" dirty="0">
              <a:latin typeface="나눔바른고딕 Light" pitchFamily="50" charset="-127"/>
              <a:ea typeface="나눔바른고딕 Light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latin typeface="나눔바른고딕 Light" pitchFamily="50" charset="-127"/>
                <a:ea typeface="나눔바른고딕 Light" pitchFamily="50" charset="-127"/>
              </a:rPr>
              <a:t>Project </a:t>
            </a:r>
            <a:r>
              <a:rPr lang="en-US" altLang="ko-KR" sz="2400" dirty="0" smtClean="0">
                <a:latin typeface="나눔바른고딕 Light" pitchFamily="50" charset="-127"/>
                <a:ea typeface="나눔바른고딕 Light" pitchFamily="50" charset="-127"/>
              </a:rPr>
              <a:t>final final.pptx</a:t>
            </a:r>
            <a:endParaRPr lang="ko-KR" altLang="en-US" sz="2400" dirty="0">
              <a:latin typeface="나눔바른고딕 Light" pitchFamily="50" charset="-127"/>
              <a:ea typeface="나눔바른고딕 Light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latin typeface="나눔바른고딕 Light" pitchFamily="50" charset="-127"/>
                <a:ea typeface="나눔바른고딕 Light" pitchFamily="50" charset="-127"/>
              </a:rPr>
              <a:t>Project </a:t>
            </a:r>
            <a:r>
              <a:rPr lang="en-US" altLang="ko-KR" sz="2400" dirty="0" smtClean="0">
                <a:latin typeface="나눔바른고딕 Light" pitchFamily="50" charset="-127"/>
                <a:ea typeface="나눔바른고딕 Light" pitchFamily="50" charset="-127"/>
              </a:rPr>
              <a:t>final </a:t>
            </a:r>
            <a:r>
              <a:rPr lang="en-US" altLang="ko-KR" sz="2400" dirty="0" err="1" smtClean="0">
                <a:latin typeface="나눔바른고딕 Light" pitchFamily="50" charset="-127"/>
                <a:ea typeface="나눔바른고딕 Light" pitchFamily="50" charset="-127"/>
              </a:rPr>
              <a:t>final</a:t>
            </a:r>
            <a:r>
              <a:rPr lang="en-US" altLang="ko-KR" sz="2400" dirty="0" smtClean="0">
                <a:latin typeface="나눔바른고딕 Light" pitchFamily="50" charset="-127"/>
                <a:ea typeface="나눔바른고딕 Light" pitchFamily="50" charset="-127"/>
              </a:rPr>
              <a:t> final.pptx</a:t>
            </a:r>
            <a:endParaRPr lang="ko-KR" altLang="en-US" sz="2400" dirty="0">
              <a:latin typeface="나눔바른고딕 Light" pitchFamily="50" charset="-127"/>
              <a:ea typeface="나눔바른고딕 Light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latin typeface="나눔바른고딕 Light" pitchFamily="50" charset="-127"/>
                <a:ea typeface="나눔바른고딕 Light" pitchFamily="50" charset="-127"/>
              </a:rPr>
              <a:t>Project </a:t>
            </a:r>
            <a:r>
              <a:rPr lang="ko-KR" altLang="en-US" sz="2400" dirty="0" smtClean="0">
                <a:latin typeface="나눔바른고딕 Light" pitchFamily="50" charset="-127"/>
                <a:ea typeface="나눔바른고딕 Light" pitchFamily="50" charset="-127"/>
              </a:rPr>
              <a:t>진짜 </a:t>
            </a:r>
            <a:r>
              <a:rPr lang="en-US" altLang="ko-KR" sz="2400" dirty="0" smtClean="0">
                <a:latin typeface="나눔바른고딕 Light" pitchFamily="50" charset="-127"/>
                <a:ea typeface="나눔바른고딕 Light" pitchFamily="50" charset="-127"/>
              </a:rPr>
              <a:t>final.pptx</a:t>
            </a: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나눔바른고딕 Light" pitchFamily="50" charset="-127"/>
                <a:ea typeface="나눔바른고딕 Light" pitchFamily="50" charset="-127"/>
              </a:rPr>
              <a:t>……</a:t>
            </a:r>
            <a:endParaRPr lang="ko-KR" altLang="en-US" sz="2400" dirty="0">
              <a:latin typeface="나눔바른고딕 Light" pitchFamily="50" charset="-127"/>
              <a:ea typeface="나눔바른고딕 Light" pitchFamily="50" charset="-127"/>
            </a:endParaRPr>
          </a:p>
        </p:txBody>
      </p:sp>
      <p:pic>
        <p:nvPicPr>
          <p:cNvPr id="5122" name="Picture 2" descr="ppt 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615" y="982176"/>
            <a:ext cx="411673" cy="41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pt 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614" y="1400761"/>
            <a:ext cx="411673" cy="41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pt 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82" y="1806131"/>
            <a:ext cx="411673" cy="41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pt 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81" y="2224716"/>
            <a:ext cx="411673" cy="41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pt 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947" y="2666641"/>
            <a:ext cx="411673" cy="41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pt 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946" y="3085226"/>
            <a:ext cx="411673" cy="41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pt 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614" y="3490596"/>
            <a:ext cx="411673" cy="41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pt 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613" y="3909181"/>
            <a:ext cx="411673" cy="41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pt 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473" y="4321071"/>
            <a:ext cx="411673" cy="41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pt 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141" y="4726441"/>
            <a:ext cx="411673" cy="41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pt 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140" y="5145026"/>
            <a:ext cx="411673" cy="41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90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3198168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atin typeface="나눔바른고딕 Light" pitchFamily="50" charset="-127"/>
                <a:ea typeface="나눔바른고딕 Light" pitchFamily="50" charset="-127"/>
              </a:rPr>
              <a:t>같은 이름으로 관리한다면</a:t>
            </a:r>
            <a:r>
              <a:rPr lang="en-US" altLang="ko-KR" sz="3200" dirty="0" smtClean="0">
                <a:latin typeface="나눔바른고딕 Light" pitchFamily="50" charset="-127"/>
                <a:ea typeface="나눔바른고딕 Light" pitchFamily="50" charset="-127"/>
              </a:rPr>
              <a:t>...?</a:t>
            </a:r>
            <a:endParaRPr lang="ko-KR" altLang="en-US" sz="3200" dirty="0">
              <a:latin typeface="나눔바른고딕 Light" pitchFamily="50" charset="-127"/>
              <a:ea typeface="나눔바른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75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9954" y="905924"/>
            <a:ext cx="4980851" cy="5410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나눔바른고딕 Light" pitchFamily="50" charset="-127"/>
                <a:ea typeface="나눔바른고딕 Light" pitchFamily="50" charset="-127"/>
              </a:rPr>
              <a:t>Project.pptx	2017.06.01 17:00:00</a:t>
            </a: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나눔바른고딕 Light" pitchFamily="50" charset="-127"/>
                <a:ea typeface="나눔바른고딕 Light" pitchFamily="50" charset="-127"/>
              </a:rPr>
              <a:t>Project.pptx	……</a:t>
            </a:r>
            <a:endParaRPr lang="ko-KR" altLang="en-US" sz="2400" dirty="0">
              <a:latin typeface="나눔바른고딕 Light" pitchFamily="50" charset="-127"/>
              <a:ea typeface="나눔바른고딕 Light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나눔바른고딕 Light" pitchFamily="50" charset="-127"/>
                <a:ea typeface="나눔바른고딕 Light" pitchFamily="50" charset="-127"/>
              </a:rPr>
              <a:t>Project.pptx	…</a:t>
            </a:r>
            <a:endParaRPr lang="ko-KR" altLang="en-US" sz="2400" dirty="0">
              <a:latin typeface="나눔바른고딕 Light" pitchFamily="50" charset="-127"/>
              <a:ea typeface="나눔바른고딕 Light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latin typeface="나눔바른고딕 Light" pitchFamily="50" charset="-127"/>
                <a:ea typeface="나눔바른고딕 Light" pitchFamily="50" charset="-127"/>
              </a:rPr>
              <a:t>Project.pptx</a:t>
            </a:r>
            <a:endParaRPr lang="ko-KR" altLang="en-US" sz="2400" dirty="0">
              <a:latin typeface="나눔바른고딕 Light" pitchFamily="50" charset="-127"/>
              <a:ea typeface="나눔바른고딕 Light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latin typeface="나눔바른고딕 Light" pitchFamily="50" charset="-127"/>
                <a:ea typeface="나눔바른고딕 Light" pitchFamily="50" charset="-127"/>
              </a:rPr>
              <a:t>Project.pptx</a:t>
            </a:r>
            <a:endParaRPr lang="ko-KR" altLang="en-US" sz="2400" dirty="0">
              <a:latin typeface="나눔바른고딕 Light" pitchFamily="50" charset="-127"/>
              <a:ea typeface="나눔바른고딕 Light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latin typeface="나눔바른고딕 Light" pitchFamily="50" charset="-127"/>
                <a:ea typeface="나눔바른고딕 Light" pitchFamily="50" charset="-127"/>
              </a:rPr>
              <a:t>Project.pptx</a:t>
            </a:r>
            <a:endParaRPr lang="ko-KR" altLang="en-US" sz="2400" dirty="0">
              <a:latin typeface="나눔바른고딕 Light" pitchFamily="50" charset="-127"/>
              <a:ea typeface="나눔바른고딕 Light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latin typeface="나눔바른고딕 Light" pitchFamily="50" charset="-127"/>
                <a:ea typeface="나눔바른고딕 Light" pitchFamily="50" charset="-127"/>
              </a:rPr>
              <a:t>Project.pptx</a:t>
            </a:r>
            <a:endParaRPr lang="ko-KR" altLang="en-US" sz="2400" dirty="0">
              <a:latin typeface="나눔바른고딕 Light" pitchFamily="50" charset="-127"/>
              <a:ea typeface="나눔바른고딕 Light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latin typeface="나눔바른고딕 Light" pitchFamily="50" charset="-127"/>
                <a:ea typeface="나눔바른고딕 Light" pitchFamily="50" charset="-127"/>
              </a:rPr>
              <a:t>Project.pptx</a:t>
            </a:r>
            <a:endParaRPr lang="ko-KR" altLang="en-US" sz="2400" dirty="0">
              <a:latin typeface="나눔바른고딕 Light" pitchFamily="50" charset="-127"/>
              <a:ea typeface="나눔바른고딕 Light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latin typeface="나눔바른고딕 Light" pitchFamily="50" charset="-127"/>
                <a:ea typeface="나눔바른고딕 Light" pitchFamily="50" charset="-127"/>
              </a:rPr>
              <a:t>Project.pptx</a:t>
            </a:r>
            <a:endParaRPr lang="ko-KR" altLang="en-US" sz="2400" dirty="0">
              <a:latin typeface="나눔바른고딕 Light" pitchFamily="50" charset="-127"/>
              <a:ea typeface="나눔바른고딕 Light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latin typeface="나눔바른고딕 Light" pitchFamily="50" charset="-127"/>
                <a:ea typeface="나눔바른고딕 Light" pitchFamily="50" charset="-127"/>
              </a:rPr>
              <a:t>Project.pptx</a:t>
            </a:r>
            <a:endParaRPr lang="ko-KR" altLang="en-US" sz="2400" dirty="0">
              <a:latin typeface="나눔바른고딕 Light" pitchFamily="50" charset="-127"/>
              <a:ea typeface="나눔바른고딕 Light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latin typeface="나눔바른고딕 Light" pitchFamily="50" charset="-127"/>
                <a:ea typeface="나눔바른고딕 Light" pitchFamily="50" charset="-127"/>
              </a:rPr>
              <a:t>Project.pptx</a:t>
            </a:r>
            <a:endParaRPr lang="ko-KR" altLang="en-US" sz="2400" dirty="0">
              <a:latin typeface="나눔바른고딕 Light" pitchFamily="50" charset="-127"/>
              <a:ea typeface="나눔바른고딕 Light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나눔바른고딕 Light" pitchFamily="50" charset="-127"/>
                <a:ea typeface="나눔바른고딕 Light" pitchFamily="50" charset="-127"/>
              </a:rPr>
              <a:t>……</a:t>
            </a:r>
            <a:endParaRPr lang="ko-KR" altLang="en-US" sz="2400" dirty="0">
              <a:latin typeface="나눔바른고딕 Light" pitchFamily="50" charset="-127"/>
              <a:ea typeface="나눔바른고딕 Light" pitchFamily="50" charset="-127"/>
            </a:endParaRPr>
          </a:p>
        </p:txBody>
      </p:sp>
      <p:pic>
        <p:nvPicPr>
          <p:cNvPr id="5122" name="Picture 2" descr="ppt 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615" y="982176"/>
            <a:ext cx="411673" cy="41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pt 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614" y="1400761"/>
            <a:ext cx="411673" cy="41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pt 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82" y="1806131"/>
            <a:ext cx="411673" cy="41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pt 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81" y="2224716"/>
            <a:ext cx="411673" cy="41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pt 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947" y="2666641"/>
            <a:ext cx="411673" cy="41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pt 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946" y="3085226"/>
            <a:ext cx="411673" cy="41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pt 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614" y="3490596"/>
            <a:ext cx="411673" cy="41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pt 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613" y="3909181"/>
            <a:ext cx="411673" cy="41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pt 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473" y="4321071"/>
            <a:ext cx="411673" cy="41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pt 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141" y="4726441"/>
            <a:ext cx="411673" cy="41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pt 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140" y="5145026"/>
            <a:ext cx="411673" cy="41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0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3198168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atin typeface="나눔바른고딕 Light" pitchFamily="50" charset="-127"/>
                <a:ea typeface="나눔바른고딕 Light" pitchFamily="50" charset="-127"/>
              </a:rPr>
              <a:t>시간의 흐름에 따라 표현</a:t>
            </a:r>
            <a:endParaRPr lang="ko-KR" altLang="en-US" sz="3200" dirty="0">
              <a:latin typeface="나눔바른고딕 Light" pitchFamily="50" charset="-127"/>
              <a:ea typeface="나눔바른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848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213</Words>
  <Application>Microsoft Office PowerPoint</Application>
  <PresentationFormat>화면 슬라이드 쇼(4:3)</PresentationFormat>
  <Paragraphs>101</Paragraphs>
  <Slides>37</Slides>
  <Notes>0</Notes>
  <HiddenSlides>2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student</dc:creator>
  <cp:lastModifiedBy>student</cp:lastModifiedBy>
  <cp:revision>51</cp:revision>
  <dcterms:created xsi:type="dcterms:W3CDTF">2017-06-20T23:49:46Z</dcterms:created>
  <dcterms:modified xsi:type="dcterms:W3CDTF">2017-06-21T10:00:53Z</dcterms:modified>
</cp:coreProperties>
</file>