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1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7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8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315060"/>
            <a:ext cx="10058400" cy="2907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</a:t>
            </a:r>
            <a:r>
              <a:rPr lang="en-US" sz="6000" dirty="0" smtClean="0"/>
              <a:t>CSE 316 PROJECT   </a:t>
            </a:r>
            <a:r>
              <a:rPr lang="en-US" dirty="0" smtClean="0"/>
              <a:t>	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SHOOTING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STARS</a:t>
            </a:r>
            <a:b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782" y="2734586"/>
            <a:ext cx="11795758" cy="325889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PROJECT Supervisor:</a:t>
            </a:r>
          </a:p>
          <a:p>
            <a:r>
              <a:rPr lang="en-US" u="sng" dirty="0" err="1">
                <a:solidFill>
                  <a:schemeClr val="tx1"/>
                </a:solidFill>
              </a:rPr>
              <a:t>Mahjabin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nahar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Lecturer, </a:t>
            </a:r>
            <a:r>
              <a:rPr lang="en-US" u="sng" dirty="0" err="1">
                <a:solidFill>
                  <a:schemeClr val="tx1"/>
                </a:solidFill>
              </a:rPr>
              <a:t>cse</a:t>
            </a:r>
            <a:r>
              <a:rPr lang="en-US" u="sng" dirty="0">
                <a:solidFill>
                  <a:schemeClr val="tx1"/>
                </a:solidFill>
              </a:rPr>
              <a:t>, BUET</a:t>
            </a:r>
          </a:p>
          <a:p>
            <a:r>
              <a:rPr lang="en-US" dirty="0"/>
              <a:t>								</a:t>
            </a:r>
            <a:r>
              <a:rPr lang="en-US" u="sng" dirty="0">
                <a:solidFill>
                  <a:srgbClr val="002060"/>
                </a:solidFill>
              </a:rPr>
              <a:t>STUDENT ID </a:t>
            </a:r>
            <a:r>
              <a:rPr lang="en-US" u="sng" dirty="0" smtClean="0">
                <a:solidFill>
                  <a:srgbClr val="002060"/>
                </a:solidFill>
              </a:rPr>
              <a:t>: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						</a:t>
            </a:r>
            <a:r>
              <a:rPr lang="en-US" dirty="0" smtClean="0">
                <a:solidFill>
                  <a:schemeClr val="tx1"/>
                </a:solidFill>
              </a:rPr>
              <a:t>1705073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							</a:t>
            </a:r>
            <a:r>
              <a:rPr lang="en-US" dirty="0" smtClean="0">
                <a:solidFill>
                  <a:schemeClr val="tx1"/>
                </a:solidFill>
              </a:rPr>
              <a:t>1705086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AE8AD-A638-4D54-8528-FF672CE9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6824"/>
          </a:xfrm>
        </p:spPr>
        <p:txBody>
          <a:bodyPr/>
          <a:lstStyle/>
          <a:p>
            <a:r>
              <a:rPr lang="en-US" dirty="0"/>
              <a:t>Short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8422DF-A195-4CCF-B353-61684C9E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703"/>
            <a:ext cx="10485120" cy="397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We are going to design a </a:t>
            </a:r>
            <a:r>
              <a:rPr lang="en-US" b="1" dirty="0">
                <a:solidFill>
                  <a:srgbClr val="555555"/>
                </a:solidFill>
                <a:latin typeface="Roboto" panose="02000000000000000000" pitchFamily="2" charset="0"/>
              </a:rPr>
              <a:t>simple </a:t>
            </a:r>
            <a:r>
              <a:rPr lang="en-US" b="1" dirty="0" smtClean="0">
                <a:solidFill>
                  <a:srgbClr val="555555"/>
                </a:solidFill>
                <a:latin typeface="Roboto" panose="02000000000000000000" pitchFamily="2" charset="0"/>
              </a:rPr>
              <a:t>FPS (first person shooter)</a:t>
            </a:r>
            <a:r>
              <a:rPr lang="en-US" i="0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game “Shooting Stars” using </a:t>
            </a:r>
            <a:r>
              <a:rPr lang="en-US" b="1" i="0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ATMEGA32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</a:t>
            </a: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The game will be simulated via software.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555555"/>
                </a:solidFill>
                <a:latin typeface="Roboto" panose="02000000000000000000" pitchFamily="2" charset="0"/>
              </a:rPr>
              <a:t>Extra sensors won’t be necessary.</a:t>
            </a: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AE532-F484-4CDF-9C28-180430EB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7C483-6731-4735-9ABB-3CADD64A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u="sng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ATmega32 microcontroller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u="sng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u="sng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8x8 LED Matrix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To play the game and show the graphics in motion we need to connect the ATMega32 microcontroller with </a:t>
            </a:r>
            <a:r>
              <a:rPr lang="en-US" dirty="0" smtClean="0">
                <a:solidFill>
                  <a:srgbClr val="555555"/>
                </a:solidFill>
                <a:latin typeface="Roboto" panose="02000000000000000000" pitchFamily="2" charset="0"/>
              </a:rPr>
              <a:t>four 8x8 LED Matrices. </a:t>
            </a: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u="sng" dirty="0" smtClean="0">
                <a:solidFill>
                  <a:srgbClr val="555555"/>
                </a:solidFill>
                <a:latin typeface="Roboto" panose="02000000000000000000" pitchFamily="2" charset="0"/>
              </a:rPr>
              <a:t>LM016L </a:t>
            </a:r>
            <a:r>
              <a:rPr lang="en-US" b="0" i="0" u="sng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(16x2 Alphanumeric LCD)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:  To show the </a:t>
            </a:r>
            <a:r>
              <a:rPr lang="en-US" dirty="0" smtClean="0">
                <a:solidFill>
                  <a:srgbClr val="555555"/>
                </a:solidFill>
                <a:latin typeface="Roboto" panose="02000000000000000000" pitchFamily="2" charset="0"/>
              </a:rPr>
              <a:t>score and game status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on the LCD Display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rgbClr val="555555"/>
                </a:solidFill>
                <a:latin typeface="Roboto" panose="02000000000000000000" pitchFamily="2" charset="0"/>
              </a:rPr>
              <a:t>BUTTON</a:t>
            </a:r>
            <a:r>
              <a:rPr lang="en-US" dirty="0" smtClean="0">
                <a:solidFill>
                  <a:srgbClr val="555555"/>
                </a:solidFill>
                <a:latin typeface="Roboto" panose="02000000000000000000" pitchFamily="2" charset="0"/>
              </a:rPr>
              <a:t>:  There will be several switches to control the game.</a:t>
            </a: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AE532-F484-4CDF-9C28-180430EB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6207"/>
          </a:xfrm>
        </p:spPr>
        <p:txBody>
          <a:bodyPr/>
          <a:lstStyle/>
          <a:p>
            <a:r>
              <a:rPr lang="en-US" dirty="0"/>
              <a:t>Hardware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7C483-6731-4735-9ABB-3CADD64A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734"/>
            <a:ext cx="10058400" cy="3488359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 Resistors </a:t>
            </a:r>
            <a:endParaRPr lang="en-US" b="0" i="0" dirty="0" smtClean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555555"/>
                </a:solidFill>
                <a:latin typeface="Roboto" panose="02000000000000000000" pitchFamily="2" charset="0"/>
              </a:rPr>
              <a:t> Capacitors</a:t>
            </a:r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Power Supply (5V)</a:t>
            </a:r>
          </a:p>
        </p:txBody>
      </p:sp>
    </p:spTree>
    <p:extLst>
      <p:ext uri="{BB962C8B-B14F-4D97-AF65-F5344CB8AC3E}">
        <p14:creationId xmlns:p14="http://schemas.microsoft.com/office/powerpoint/2010/main" val="12719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AE532-F484-4CDF-9C28-180430EB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6207"/>
          </a:xfrm>
        </p:spPr>
        <p:txBody>
          <a:bodyPr/>
          <a:lstStyle/>
          <a:p>
            <a:r>
              <a:rPr lang="en-US" dirty="0"/>
              <a:t>Software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7C483-6731-4735-9ABB-3CADD64A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734"/>
            <a:ext cx="10058400" cy="3488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Atmel Studio 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 </a:t>
            </a:r>
            <a:r>
              <a:rPr lang="en-US" dirty="0" smtClean="0">
                <a:solidFill>
                  <a:srgbClr val="555555"/>
                </a:solidFill>
                <a:latin typeface="Roboto" panose="02000000000000000000" pitchFamily="2" charset="0"/>
              </a:rPr>
              <a:t>Proteus </a:t>
            </a:r>
            <a:r>
              <a:rPr lang="en-US" dirty="0">
                <a:solidFill>
                  <a:srgbClr val="555555"/>
                </a:solidFill>
                <a:latin typeface="Roboto" panose="020000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32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E7084-73F0-4A62-95B0-7EBDF81F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9732"/>
          </a:xfrm>
        </p:spPr>
        <p:txBody>
          <a:bodyPr/>
          <a:lstStyle/>
          <a:p>
            <a:r>
              <a:rPr lang="en-US" dirty="0" err="1" smtClean="0"/>
              <a:t>GamePlay</a:t>
            </a:r>
            <a:r>
              <a:rPr lang="en-US" dirty="0" smtClean="0"/>
              <a:t> 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6F1EB-8D87-4B11-82D2-1B23B679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are trying to build a shooting game. There will be a cannon to fire and obstacles to hit.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Several switches will be there to control the movement of the cannon.</a:t>
            </a:r>
            <a:endParaRPr lang="en-US" sz="2200" b="0" i="0" dirty="0" smtClean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After hitting each </a:t>
            </a: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obstacle </a:t>
            </a: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score will be increased.</a:t>
            </a:r>
          </a:p>
          <a:p>
            <a:pPr marL="0" indent="0">
              <a:buNone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After hitting a certain amount of obstacles there will be increment in game level and difficulty </a:t>
            </a:r>
            <a:r>
              <a:rPr lang="en-US" sz="2200" b="0" i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of gameplay.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 with get three lives before death.</a:t>
            </a:r>
            <a:endParaRPr lang="en-US" sz="2200" b="0" i="0" dirty="0" smtClean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Player’s heath will decrease if obstacles hit the cannon.</a:t>
            </a:r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There will be bonus and destructive </a:t>
            </a: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obstacles.</a:t>
            </a:r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Roboto" panose="02000000000000000000" pitchFamily="2" charset="0"/>
              </a:rPr>
              <a:t>Player can see remaining health, score and level in the LCD Screen.</a:t>
            </a:r>
            <a:endParaRPr lang="en-US" sz="22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High Level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0768" y="2924432"/>
            <a:ext cx="2759675" cy="201003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        ATMega32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1708" y="2965622"/>
            <a:ext cx="1573427" cy="2627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LED   Matrices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8x8(four)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3384" y="2158314"/>
            <a:ext cx="2174789" cy="568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  LCD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57751" y="4934465"/>
            <a:ext cx="1993557" cy="7674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Game</a:t>
            </a:r>
            <a:r>
              <a:rPr lang="en-US" dirty="0" smtClean="0"/>
              <a:t>       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Control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608173" y="2442519"/>
            <a:ext cx="1935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44065" y="2442519"/>
            <a:ext cx="0" cy="52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1"/>
          </p:cNvCxnSpPr>
          <p:nvPr/>
        </p:nvCxnSpPr>
        <p:spPr>
          <a:xfrm>
            <a:off x="3295135" y="3929448"/>
            <a:ext cx="10956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</p:cNvCxnSpPr>
          <p:nvPr/>
        </p:nvCxnSpPr>
        <p:spPr>
          <a:xfrm flipH="1" flipV="1">
            <a:off x="8954529" y="3857414"/>
            <a:ext cx="1" cy="107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50443" y="3857414"/>
            <a:ext cx="1804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99D15-DF6A-48EB-9D46-49BDA22B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989D5-F948-46FF-9E47-7DA8141F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We all have played shooting games using small game consoles in our childhood. The purpose of building a shooting game as an ATmega32 project is to mimic the experience of our childhood and learn how the logics and the tools work together.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274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Wingdings</vt:lpstr>
      <vt:lpstr>Retrospect</vt:lpstr>
      <vt:lpstr>        CSE 316 PROJECT    SHOOTING STARS </vt:lpstr>
      <vt:lpstr>Short Description :</vt:lpstr>
      <vt:lpstr>Hardware Required:</vt:lpstr>
      <vt:lpstr>Hardware Required:</vt:lpstr>
      <vt:lpstr>Software Required:</vt:lpstr>
      <vt:lpstr>GamePlay : </vt:lpstr>
      <vt:lpstr>                  High Level Diagram:</vt:lpstr>
      <vt:lpstr>Motivation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ALARM  CLOCK</dc:title>
  <dc:creator>1705075 - Ovi Poddar</dc:creator>
  <cp:lastModifiedBy>Shafaet Zaman</cp:lastModifiedBy>
  <cp:revision>25</cp:revision>
  <dcterms:created xsi:type="dcterms:W3CDTF">2021-06-12T14:01:27Z</dcterms:created>
  <dcterms:modified xsi:type="dcterms:W3CDTF">2021-06-16T11:30:31Z</dcterms:modified>
</cp:coreProperties>
</file>