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78" r:id="rId3"/>
    <p:sldId id="259" r:id="rId4"/>
    <p:sldId id="260" r:id="rId5"/>
    <p:sldId id="261" r:id="rId6"/>
    <p:sldId id="267" r:id="rId7"/>
    <p:sldId id="302" r:id="rId8"/>
    <p:sldId id="303" r:id="rId9"/>
    <p:sldId id="272" r:id="rId10"/>
    <p:sldId id="279" r:id="rId11"/>
    <p:sldId id="280" r:id="rId12"/>
  </p:sldIdLst>
  <p:sldSz cx="9144000" cy="5143500" type="screen16x9"/>
  <p:notesSz cx="6858000" cy="9144000"/>
  <p:embeddedFontLs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Josefin Sans Thin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3BB2-1D55-4B7A-8607-71C6607FDCA0}">
  <a:tblStyle styleId="{C2563BB2-1D55-4B7A-8607-71C6607FD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e8c19a32f_0_24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e8c19a32f_0_24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e8c19a32f_0_24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e8c19a32f_0_24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e8c19a32f_0_24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e8c19a32f_0_24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398da6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398da6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398da6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398da6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8c1cc6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e8c1cc6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8c19a32f_0_24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8c19a32f_0_24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e8c19a3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e8c19a32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6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e8c19a3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e8c19a32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1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e8c19a32f_0_24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e8c19a32f_0_24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375" y="-31175"/>
            <a:ext cx="9203700" cy="5221500"/>
          </a:xfrm>
          <a:prstGeom prst="rect">
            <a:avLst/>
          </a:prstGeom>
          <a:solidFill>
            <a:srgbClr val="000000">
              <a:alpha val="35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00850" y="1051100"/>
            <a:ext cx="4542300" cy="1476900"/>
          </a:xfrm>
          <a:prstGeom prst="rect">
            <a:avLst/>
          </a:prstGeom>
          <a:effectLst>
            <a:outerShdw blurRad="171450" dist="3810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514575" y="4026675"/>
            <a:ext cx="196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"/>
              <a:buNone/>
              <a:defRPr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_AND_BODY_1_2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1688288" y="556700"/>
            <a:ext cx="2219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1688138" y="1104800"/>
            <a:ext cx="22197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3"/>
          </p:nvPr>
        </p:nvSpPr>
        <p:spPr>
          <a:xfrm>
            <a:off x="1688288" y="1908438"/>
            <a:ext cx="2219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688138" y="2456538"/>
            <a:ext cx="22197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5"/>
          </p:nvPr>
        </p:nvSpPr>
        <p:spPr>
          <a:xfrm>
            <a:off x="5236163" y="1908438"/>
            <a:ext cx="2219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6"/>
          </p:nvPr>
        </p:nvSpPr>
        <p:spPr>
          <a:xfrm>
            <a:off x="5236013" y="2456538"/>
            <a:ext cx="22197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7"/>
          </p:nvPr>
        </p:nvSpPr>
        <p:spPr>
          <a:xfrm>
            <a:off x="5236163" y="3267688"/>
            <a:ext cx="2219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8"/>
          </p:nvPr>
        </p:nvSpPr>
        <p:spPr>
          <a:xfrm>
            <a:off x="5236013" y="3815788"/>
            <a:ext cx="22197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ONE_COLUMN_TEXT_1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-107725" y="-48800"/>
            <a:ext cx="9344400" cy="5251200"/>
          </a:xfrm>
          <a:prstGeom prst="rect">
            <a:avLst/>
          </a:prstGeom>
          <a:solidFill>
            <a:srgbClr val="000000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5322525" y="737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5322525" y="1419575"/>
            <a:ext cx="29943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322525" y="3389400"/>
            <a:ext cx="29943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TWO_COLUMNS_1">
    <p:bg>
      <p:bgPr>
        <a:solidFill>
          <a:srgbClr val="00000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1822225" y="729750"/>
            <a:ext cx="3509700" cy="3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601250" y="2989725"/>
            <a:ext cx="33165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601250" y="3798075"/>
            <a:ext cx="256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Josefin Sans"/>
              <a:buNone/>
              <a:defRPr sz="14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30575" y="3312800"/>
            <a:ext cx="4596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0"/>
              <a:buFont typeface="Josefin Sans Thin"/>
              <a:buNone/>
              <a:defRPr sz="21000" b="0">
                <a:solidFill>
                  <a:schemeClr val="accen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22200" y="2264475"/>
            <a:ext cx="36507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0000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0000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813250" y="647350"/>
            <a:ext cx="25263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813250" y="1452500"/>
            <a:ext cx="30375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0000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759375" y="2841600"/>
            <a:ext cx="6400200" cy="14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31075" y="872225"/>
            <a:ext cx="3189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960725" y="2835788"/>
            <a:ext cx="22170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960575" y="3383888"/>
            <a:ext cx="22170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3"/>
          </p:nvPr>
        </p:nvSpPr>
        <p:spPr>
          <a:xfrm>
            <a:off x="3025325" y="988613"/>
            <a:ext cx="22170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3025175" y="1536713"/>
            <a:ext cx="22170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5"/>
          </p:nvPr>
        </p:nvSpPr>
        <p:spPr>
          <a:xfrm>
            <a:off x="5090075" y="2835788"/>
            <a:ext cx="22170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5089925" y="3383888"/>
            <a:ext cx="22170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osefin Sans"/>
              <a:buChar char="●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●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●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5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1525772" y="851500"/>
            <a:ext cx="6241312" cy="14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Josefin Sans"/>
                <a:ea typeface="Josefin Sans"/>
                <a:cs typeface="Josefin Sans"/>
                <a:sym typeface="Josefin Sans"/>
              </a:rPr>
              <a:t>MOVIE</a:t>
            </a: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b="1" dirty="0">
                <a:latin typeface="Josefin Sans"/>
                <a:ea typeface="Josefin Sans"/>
                <a:cs typeface="Josefin Sans"/>
                <a:sym typeface="Josefin Sans"/>
              </a:rPr>
              <a:t>RECOMMENDATION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endParaRPr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6514575" y="4026675"/>
            <a:ext cx="196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your project proposal begin!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 rot="5400000">
            <a:off x="8081539" y="3857475"/>
            <a:ext cx="181500" cy="15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891450" y="2171500"/>
            <a:ext cx="156900" cy="15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0"/>
          <p:cNvSpPr txBox="1">
            <a:spLocks noGrp="1"/>
          </p:cNvSpPr>
          <p:nvPr>
            <p:ph type="body" idx="1"/>
          </p:nvPr>
        </p:nvSpPr>
        <p:spPr>
          <a:xfrm>
            <a:off x="941117" y="1357905"/>
            <a:ext cx="7634282" cy="38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dirty="0"/>
              <a:t>https://github.com/abd1007/Movie-Recommendation-System-Web-Application</a:t>
            </a:r>
            <a:endParaRPr sz="1400" dirty="0"/>
          </a:p>
        </p:txBody>
      </p:sp>
      <p:sp>
        <p:nvSpPr>
          <p:cNvPr id="604" name="Google Shape;604;p50"/>
          <p:cNvSpPr/>
          <p:nvPr/>
        </p:nvSpPr>
        <p:spPr>
          <a:xfrm rot="5400000">
            <a:off x="761864" y="1023825"/>
            <a:ext cx="181500" cy="156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605" name="Google Shape;605;p50"/>
          <p:cNvCxnSpPr/>
          <p:nvPr/>
        </p:nvCxnSpPr>
        <p:spPr>
          <a:xfrm>
            <a:off x="2964600" y="4370500"/>
            <a:ext cx="617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03;p50">
            <a:extLst>
              <a:ext uri="{FF2B5EF4-FFF2-40B4-BE49-F238E27FC236}">
                <a16:creationId xmlns:a16="http://schemas.microsoft.com/office/drawing/2014/main" id="{845A817E-C039-4FA1-955D-98ABA68802B1}"/>
              </a:ext>
            </a:extLst>
          </p:cNvPr>
          <p:cNvSpPr txBox="1">
            <a:spLocks/>
          </p:cNvSpPr>
          <p:nvPr/>
        </p:nvSpPr>
        <p:spPr>
          <a:xfrm>
            <a:off x="931064" y="927998"/>
            <a:ext cx="5671744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400" dirty="0"/>
              <a:t>https://www.djangoproject.com</a:t>
            </a:r>
          </a:p>
        </p:txBody>
      </p:sp>
      <p:sp>
        <p:nvSpPr>
          <p:cNvPr id="9" name="Google Shape;603;p50">
            <a:extLst>
              <a:ext uri="{FF2B5EF4-FFF2-40B4-BE49-F238E27FC236}">
                <a16:creationId xmlns:a16="http://schemas.microsoft.com/office/drawing/2014/main" id="{EAF809C4-8307-41B4-BA47-2990C7413CEB}"/>
              </a:ext>
            </a:extLst>
          </p:cNvPr>
          <p:cNvSpPr txBox="1">
            <a:spLocks/>
          </p:cNvSpPr>
          <p:nvPr/>
        </p:nvSpPr>
        <p:spPr>
          <a:xfrm>
            <a:off x="941117" y="1763663"/>
            <a:ext cx="7495651" cy="3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400" dirty="0"/>
              <a:t>https://www.udemy.com/course/machine-learning-projects-recommendation-system-website</a:t>
            </a:r>
          </a:p>
        </p:txBody>
      </p:sp>
      <p:sp>
        <p:nvSpPr>
          <p:cNvPr id="10" name="Google Shape;603;p50">
            <a:extLst>
              <a:ext uri="{FF2B5EF4-FFF2-40B4-BE49-F238E27FC236}">
                <a16:creationId xmlns:a16="http://schemas.microsoft.com/office/drawing/2014/main" id="{ABC4D47E-E0F3-485A-961C-F3036441B6E6}"/>
              </a:ext>
            </a:extLst>
          </p:cNvPr>
          <p:cNvSpPr txBox="1">
            <a:spLocks/>
          </p:cNvSpPr>
          <p:nvPr/>
        </p:nvSpPr>
        <p:spPr>
          <a:xfrm>
            <a:off x="931075" y="2130997"/>
            <a:ext cx="76342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●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Char char="○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Char char="■"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>
              <a:spcAft>
                <a:spcPts val="1600"/>
              </a:spcAft>
              <a:buNone/>
            </a:pPr>
            <a:r>
              <a:rPr lang="en-US" sz="1400" dirty="0"/>
              <a:t>https://scikit-learn.org/stable/modules/generated/sklearn.neighbors.KNeighborsClassifier.html</a:t>
            </a:r>
          </a:p>
        </p:txBody>
      </p:sp>
      <p:sp>
        <p:nvSpPr>
          <p:cNvPr id="11" name="Google Shape;604;p50">
            <a:extLst>
              <a:ext uri="{FF2B5EF4-FFF2-40B4-BE49-F238E27FC236}">
                <a16:creationId xmlns:a16="http://schemas.microsoft.com/office/drawing/2014/main" id="{7F35987B-5E67-493E-A65C-B391472CC2D1}"/>
              </a:ext>
            </a:extLst>
          </p:cNvPr>
          <p:cNvSpPr/>
          <p:nvPr/>
        </p:nvSpPr>
        <p:spPr>
          <a:xfrm rot="5400000">
            <a:off x="771918" y="1462165"/>
            <a:ext cx="181500" cy="156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" name="Google Shape;604;p50">
            <a:extLst>
              <a:ext uri="{FF2B5EF4-FFF2-40B4-BE49-F238E27FC236}">
                <a16:creationId xmlns:a16="http://schemas.microsoft.com/office/drawing/2014/main" id="{10AB2038-7A04-45D5-9557-F05C23349248}"/>
              </a:ext>
            </a:extLst>
          </p:cNvPr>
          <p:cNvSpPr/>
          <p:nvPr/>
        </p:nvSpPr>
        <p:spPr>
          <a:xfrm rot="5400000">
            <a:off x="771918" y="1878107"/>
            <a:ext cx="181500" cy="156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" name="Google Shape;604;p50">
            <a:extLst>
              <a:ext uri="{FF2B5EF4-FFF2-40B4-BE49-F238E27FC236}">
                <a16:creationId xmlns:a16="http://schemas.microsoft.com/office/drawing/2014/main" id="{A133916F-098B-4A6E-9EAD-814C4A5886BB}"/>
              </a:ext>
            </a:extLst>
          </p:cNvPr>
          <p:cNvSpPr/>
          <p:nvPr/>
        </p:nvSpPr>
        <p:spPr>
          <a:xfrm rot="5400000">
            <a:off x="771918" y="2242185"/>
            <a:ext cx="181500" cy="156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51B3C-8D91-4296-A783-E0CCCD3B6556}"/>
              </a:ext>
            </a:extLst>
          </p:cNvPr>
          <p:cNvSpPr txBox="1"/>
          <p:nvPr/>
        </p:nvSpPr>
        <p:spPr>
          <a:xfrm>
            <a:off x="2964600" y="3908835"/>
            <a:ext cx="530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"/>
          <p:cNvSpPr txBox="1">
            <a:spLocks noGrp="1"/>
          </p:cNvSpPr>
          <p:nvPr>
            <p:ph type="title"/>
          </p:nvPr>
        </p:nvSpPr>
        <p:spPr>
          <a:xfrm>
            <a:off x="5322525" y="737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11" name="Google Shape;611;p51"/>
          <p:cNvSpPr txBox="1">
            <a:spLocks noGrp="1"/>
          </p:cNvSpPr>
          <p:nvPr>
            <p:ph type="body" idx="1"/>
          </p:nvPr>
        </p:nvSpPr>
        <p:spPr>
          <a:xfrm>
            <a:off x="5322525" y="1419575"/>
            <a:ext cx="29943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CHARACTERS</a:t>
            </a:r>
            <a:endParaRPr dirty="0"/>
          </a:p>
        </p:txBody>
      </p:sp>
      <p:sp>
        <p:nvSpPr>
          <p:cNvPr id="594" name="Google Shape;594;p49"/>
          <p:cNvSpPr txBox="1">
            <a:spLocks noGrp="1"/>
          </p:cNvSpPr>
          <p:nvPr>
            <p:ph type="title"/>
          </p:nvPr>
        </p:nvSpPr>
        <p:spPr>
          <a:xfrm rot="-5400000">
            <a:off x="1687474" y="2548301"/>
            <a:ext cx="2738094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FFC000"/>
                </a:solidFill>
              </a:rPr>
              <a:t>A. </a:t>
            </a:r>
            <a:r>
              <a:rPr lang="en-US" sz="1800" b="0" dirty="0">
                <a:solidFill>
                  <a:srgbClr val="FFC000"/>
                </a:solidFill>
              </a:rPr>
              <a:t>NAZIMZADA</a:t>
            </a:r>
            <a:endParaRPr sz="1800" b="0" dirty="0">
              <a:solidFill>
                <a:srgbClr val="FFC000"/>
              </a:solidFill>
            </a:endParaRPr>
          </a:p>
        </p:txBody>
      </p:sp>
      <p:sp>
        <p:nvSpPr>
          <p:cNvPr id="595" name="Google Shape;595;p49"/>
          <p:cNvSpPr txBox="1">
            <a:spLocks noGrp="1"/>
          </p:cNvSpPr>
          <p:nvPr>
            <p:ph type="title"/>
          </p:nvPr>
        </p:nvSpPr>
        <p:spPr>
          <a:xfrm rot="-5400000">
            <a:off x="4404458" y="3349265"/>
            <a:ext cx="2330929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C000"/>
                </a:solidFill>
              </a:rPr>
              <a:t>S</a:t>
            </a:r>
            <a:r>
              <a:rPr lang="en" sz="1800" b="0" dirty="0">
                <a:solidFill>
                  <a:srgbClr val="FFC000"/>
                </a:solidFill>
              </a:rPr>
              <a:t>. </a:t>
            </a:r>
            <a:r>
              <a:rPr lang="en-US" sz="1800" b="0" dirty="0">
                <a:solidFill>
                  <a:srgbClr val="FFC000"/>
                </a:solidFill>
              </a:rPr>
              <a:t>SARDAROV</a:t>
            </a:r>
            <a:endParaRPr sz="1800" b="0" dirty="0">
              <a:solidFill>
                <a:srgbClr val="FFC000"/>
              </a:solidFill>
            </a:endParaRPr>
          </a:p>
        </p:txBody>
      </p:sp>
      <p:sp>
        <p:nvSpPr>
          <p:cNvPr id="19" name="Google Shape;594;p49">
            <a:extLst>
              <a:ext uri="{FF2B5EF4-FFF2-40B4-BE49-F238E27FC236}">
                <a16:creationId xmlns:a16="http://schemas.microsoft.com/office/drawing/2014/main" id="{746280F4-8D58-4F7E-B5D2-ACE49DFAF43B}"/>
              </a:ext>
            </a:extLst>
          </p:cNvPr>
          <p:cNvSpPr txBox="1">
            <a:spLocks/>
          </p:cNvSpPr>
          <p:nvPr/>
        </p:nvSpPr>
        <p:spPr>
          <a:xfrm rot="16200000">
            <a:off x="-419998" y="2857298"/>
            <a:ext cx="2120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"/>
              <a:buNone/>
              <a:defRPr sz="1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800" b="0" dirty="0">
                <a:solidFill>
                  <a:srgbClr val="FFC000"/>
                </a:solidFill>
              </a:rPr>
              <a:t>A. GASIMOV</a:t>
            </a:r>
          </a:p>
        </p:txBody>
      </p:sp>
      <p:pic>
        <p:nvPicPr>
          <p:cNvPr id="9" name="Picture 8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D1D67A1-ABE2-487D-9947-40CF09968D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093" y="2249539"/>
            <a:ext cx="1765805" cy="1769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picture containing person, outdoor, water, young&#10;&#10;Description automatically generated">
            <a:extLst>
              <a:ext uri="{FF2B5EF4-FFF2-40B4-BE49-F238E27FC236}">
                <a16:creationId xmlns:a16="http://schemas.microsoft.com/office/drawing/2014/main" id="{D82632C9-53E3-4CA5-800A-B9758458A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763" y="2249539"/>
            <a:ext cx="1774157" cy="1774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E62AC8E-DE04-43FB-AB6D-5A1C00532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9585" y="2248498"/>
            <a:ext cx="1770057" cy="17700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323C5-3C96-4B2D-96CD-D7A7ABC0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223897" cy="5143500"/>
          </a:xfrm>
          <a:prstGeom prst="rect">
            <a:avLst/>
          </a:prstGeom>
        </p:spPr>
      </p:pic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5601250" y="2989725"/>
            <a:ext cx="33165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ubTitle" idx="1"/>
          </p:nvPr>
        </p:nvSpPr>
        <p:spPr>
          <a:xfrm>
            <a:off x="4965405" y="3798074"/>
            <a:ext cx="4178595" cy="96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 </a:t>
            </a:r>
            <a:r>
              <a:rPr lang="en-US" b="1" dirty="0"/>
              <a:t>recommendation system</a:t>
            </a:r>
            <a:r>
              <a:rPr lang="en-US" dirty="0"/>
              <a:t> is a subclass of an information filtering system.</a:t>
            </a:r>
            <a:endParaRPr dirty="0"/>
          </a:p>
        </p:txBody>
      </p:sp>
      <p:sp>
        <p:nvSpPr>
          <p:cNvPr id="186" name="Google Shape;186;p30"/>
          <p:cNvSpPr/>
          <p:nvPr/>
        </p:nvSpPr>
        <p:spPr>
          <a:xfrm rot="5400000">
            <a:off x="5140601" y="2678722"/>
            <a:ext cx="348900" cy="30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 t="16144" r="2940" b="5066"/>
          <a:stretch/>
        </p:blipFill>
        <p:spPr>
          <a:xfrm>
            <a:off x="0" y="0"/>
            <a:ext cx="42238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>
            <a:spLocks noGrp="1"/>
          </p:cNvSpPr>
          <p:nvPr>
            <p:ph type="title" idx="2"/>
          </p:nvPr>
        </p:nvSpPr>
        <p:spPr>
          <a:xfrm>
            <a:off x="230575" y="3312800"/>
            <a:ext cx="4596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Researches &amp; Related works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913336" y="2258342"/>
            <a:ext cx="3937034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reviewed some literatures and related works to get to know several approaches: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Popularity based(YouTube, Netflix)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Content based(Twitter, Facebook)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Collaborative based(Amazon)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  <p:sp>
        <p:nvSpPr>
          <p:cNvPr id="196" name="Google Shape;196;p31"/>
          <p:cNvSpPr/>
          <p:nvPr/>
        </p:nvSpPr>
        <p:spPr>
          <a:xfrm>
            <a:off x="8274225" y="4422800"/>
            <a:ext cx="243600" cy="21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31"/>
          <p:cNvCxnSpPr/>
          <p:nvPr/>
        </p:nvCxnSpPr>
        <p:spPr>
          <a:xfrm>
            <a:off x="-62350" y="4633400"/>
            <a:ext cx="4714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1"/>
          <p:cNvSpPr/>
          <p:nvPr/>
        </p:nvSpPr>
        <p:spPr>
          <a:xfrm>
            <a:off x="1153400" y="826075"/>
            <a:ext cx="958500" cy="95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1870350" y="1340275"/>
            <a:ext cx="444300" cy="4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2013288" y="1457125"/>
            <a:ext cx="54600" cy="21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2117110" y="1457125"/>
            <a:ext cx="54600" cy="21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/>
          <p:nvPr/>
        </p:nvSpPr>
        <p:spPr>
          <a:xfrm rot="-8100000">
            <a:off x="1275524" y="1067949"/>
            <a:ext cx="474751" cy="47475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7;p28">
            <a:extLst>
              <a:ext uri="{FF2B5EF4-FFF2-40B4-BE49-F238E27FC236}">
                <a16:creationId xmlns:a16="http://schemas.microsoft.com/office/drawing/2014/main" id="{A2C94683-A23C-42DF-97D4-551571DAD5A1}"/>
              </a:ext>
            </a:extLst>
          </p:cNvPr>
          <p:cNvGrpSpPr/>
          <p:nvPr/>
        </p:nvGrpSpPr>
        <p:grpSpPr>
          <a:xfrm>
            <a:off x="4749431" y="501150"/>
            <a:ext cx="3427812" cy="4132250"/>
            <a:chOff x="235600" y="1774125"/>
            <a:chExt cx="3113225" cy="2554000"/>
          </a:xfrm>
        </p:grpSpPr>
        <p:sp>
          <p:nvSpPr>
            <p:cNvPr id="12" name="Google Shape;638;p28">
              <a:extLst>
                <a:ext uri="{FF2B5EF4-FFF2-40B4-BE49-F238E27FC236}">
                  <a16:creationId xmlns:a16="http://schemas.microsoft.com/office/drawing/2014/main" id="{6636C65C-BF09-42A4-8560-6A585889F83B}"/>
                </a:ext>
              </a:extLst>
            </p:cNvPr>
            <p:cNvSpPr/>
            <p:nvPr/>
          </p:nvSpPr>
          <p:spPr>
            <a:xfrm>
              <a:off x="2937300" y="3352625"/>
              <a:ext cx="263475" cy="35225"/>
            </a:xfrm>
            <a:custGeom>
              <a:avLst/>
              <a:gdLst/>
              <a:ahLst/>
              <a:cxnLst/>
              <a:rect l="l" t="t" r="r" b="b"/>
              <a:pathLst>
                <a:path w="10539" h="1409" extrusionOk="0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9;p28">
              <a:extLst>
                <a:ext uri="{FF2B5EF4-FFF2-40B4-BE49-F238E27FC236}">
                  <a16:creationId xmlns:a16="http://schemas.microsoft.com/office/drawing/2014/main" id="{5A17972A-D66F-4E5F-9AA1-2CA4CDD86449}"/>
                </a:ext>
              </a:extLst>
            </p:cNvPr>
            <p:cNvSpPr/>
            <p:nvPr/>
          </p:nvSpPr>
          <p:spPr>
            <a:xfrm>
              <a:off x="2971550" y="3353875"/>
              <a:ext cx="3175" cy="33025"/>
            </a:xfrm>
            <a:custGeom>
              <a:avLst/>
              <a:gdLst/>
              <a:ahLst/>
              <a:cxnLst/>
              <a:rect l="l" t="t" r="r" b="b"/>
              <a:pathLst>
                <a:path w="127" h="1321" extrusionOk="0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0;p28">
              <a:extLst>
                <a:ext uri="{FF2B5EF4-FFF2-40B4-BE49-F238E27FC236}">
                  <a16:creationId xmlns:a16="http://schemas.microsoft.com/office/drawing/2014/main" id="{CDD83B18-9FBB-4EF8-AF71-956F6038AC3F}"/>
                </a:ext>
              </a:extLst>
            </p:cNvPr>
            <p:cNvSpPr/>
            <p:nvPr/>
          </p:nvSpPr>
          <p:spPr>
            <a:xfrm>
              <a:off x="2965600" y="3353250"/>
              <a:ext cx="3475" cy="33025"/>
            </a:xfrm>
            <a:custGeom>
              <a:avLst/>
              <a:gdLst/>
              <a:ahLst/>
              <a:cxnLst/>
              <a:rect l="l" t="t" r="r" b="b"/>
              <a:pathLst>
                <a:path w="139" h="1321" extrusionOk="0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1;p28">
              <a:extLst>
                <a:ext uri="{FF2B5EF4-FFF2-40B4-BE49-F238E27FC236}">
                  <a16:creationId xmlns:a16="http://schemas.microsoft.com/office/drawing/2014/main" id="{BC8EFF31-9EF6-4919-81F0-78FBBF2273EF}"/>
                </a:ext>
              </a:extLst>
            </p:cNvPr>
            <p:cNvSpPr/>
            <p:nvPr/>
          </p:nvSpPr>
          <p:spPr>
            <a:xfrm>
              <a:off x="3178725" y="3353875"/>
              <a:ext cx="3500" cy="33025"/>
            </a:xfrm>
            <a:custGeom>
              <a:avLst/>
              <a:gdLst/>
              <a:ahLst/>
              <a:cxnLst/>
              <a:rect l="l" t="t" r="r" b="b"/>
              <a:pathLst>
                <a:path w="140" h="1321" extrusionOk="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2;p28">
              <a:extLst>
                <a:ext uri="{FF2B5EF4-FFF2-40B4-BE49-F238E27FC236}">
                  <a16:creationId xmlns:a16="http://schemas.microsoft.com/office/drawing/2014/main" id="{AF0240B4-3C53-4B15-876B-BC46CD0F1229}"/>
                </a:ext>
              </a:extLst>
            </p:cNvPr>
            <p:cNvSpPr/>
            <p:nvPr/>
          </p:nvSpPr>
          <p:spPr>
            <a:xfrm>
              <a:off x="3173075" y="3353250"/>
              <a:ext cx="3175" cy="33025"/>
            </a:xfrm>
            <a:custGeom>
              <a:avLst/>
              <a:gdLst/>
              <a:ahLst/>
              <a:cxnLst/>
              <a:rect l="l" t="t" r="r" b="b"/>
              <a:pathLst>
                <a:path w="127" h="1321" extrusionOk="0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3;p28">
              <a:extLst>
                <a:ext uri="{FF2B5EF4-FFF2-40B4-BE49-F238E27FC236}">
                  <a16:creationId xmlns:a16="http://schemas.microsoft.com/office/drawing/2014/main" id="{8B4BCD72-27FC-42E6-ACCF-5DBC2D7D9C70}"/>
                </a:ext>
              </a:extLst>
            </p:cNvPr>
            <p:cNvSpPr/>
            <p:nvPr/>
          </p:nvSpPr>
          <p:spPr>
            <a:xfrm>
              <a:off x="3005525" y="3369600"/>
              <a:ext cx="134875" cy="3175"/>
            </a:xfrm>
            <a:custGeom>
              <a:avLst/>
              <a:gdLst/>
              <a:ahLst/>
              <a:cxnLst/>
              <a:rect l="l" t="t" r="r" b="b"/>
              <a:pathLst>
                <a:path w="5395" h="127" extrusionOk="0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4;p28">
              <a:extLst>
                <a:ext uri="{FF2B5EF4-FFF2-40B4-BE49-F238E27FC236}">
                  <a16:creationId xmlns:a16="http://schemas.microsoft.com/office/drawing/2014/main" id="{0B8B4E54-DA23-45FF-90EA-DB8AA551B253}"/>
                </a:ext>
              </a:extLst>
            </p:cNvPr>
            <p:cNvSpPr/>
            <p:nvPr/>
          </p:nvSpPr>
          <p:spPr>
            <a:xfrm>
              <a:off x="2936050" y="3511050"/>
              <a:ext cx="263775" cy="70450"/>
            </a:xfrm>
            <a:custGeom>
              <a:avLst/>
              <a:gdLst/>
              <a:ahLst/>
              <a:cxnLst/>
              <a:rect l="l" t="t" r="r" b="b"/>
              <a:pathLst>
                <a:path w="10551" h="2818" extrusionOk="0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5;p28">
              <a:extLst>
                <a:ext uri="{FF2B5EF4-FFF2-40B4-BE49-F238E27FC236}">
                  <a16:creationId xmlns:a16="http://schemas.microsoft.com/office/drawing/2014/main" id="{CA1CB401-BC5E-4DA2-90AE-A427E452F7A0}"/>
                </a:ext>
              </a:extLst>
            </p:cNvPr>
            <p:cNvSpPr/>
            <p:nvPr/>
          </p:nvSpPr>
          <p:spPr>
            <a:xfrm>
              <a:off x="2936675" y="3517300"/>
              <a:ext cx="266300" cy="60775"/>
            </a:xfrm>
            <a:custGeom>
              <a:avLst/>
              <a:gdLst/>
              <a:ahLst/>
              <a:cxnLst/>
              <a:rect l="l" t="t" r="r" b="b"/>
              <a:pathLst>
                <a:path w="10652" h="2431" extrusionOk="0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6;p28">
              <a:extLst>
                <a:ext uri="{FF2B5EF4-FFF2-40B4-BE49-F238E27FC236}">
                  <a16:creationId xmlns:a16="http://schemas.microsoft.com/office/drawing/2014/main" id="{45D91357-88F0-44E9-AA98-DE399DBDB10F}"/>
                </a:ext>
              </a:extLst>
            </p:cNvPr>
            <p:cNvSpPr/>
            <p:nvPr/>
          </p:nvSpPr>
          <p:spPr>
            <a:xfrm>
              <a:off x="2959625" y="3388775"/>
              <a:ext cx="240200" cy="122000"/>
            </a:xfrm>
            <a:custGeom>
              <a:avLst/>
              <a:gdLst/>
              <a:ahLst/>
              <a:cxnLst/>
              <a:rect l="l" t="t" r="r" b="b"/>
              <a:pathLst>
                <a:path w="9608" h="4880" extrusionOk="0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7;p28">
              <a:extLst>
                <a:ext uri="{FF2B5EF4-FFF2-40B4-BE49-F238E27FC236}">
                  <a16:creationId xmlns:a16="http://schemas.microsoft.com/office/drawing/2014/main" id="{FD98D81E-1576-47E1-83A8-F37B2C71D373}"/>
                </a:ext>
              </a:extLst>
            </p:cNvPr>
            <p:cNvSpPr/>
            <p:nvPr/>
          </p:nvSpPr>
          <p:spPr>
            <a:xfrm>
              <a:off x="2997975" y="3392850"/>
              <a:ext cx="3175" cy="118225"/>
            </a:xfrm>
            <a:custGeom>
              <a:avLst/>
              <a:gdLst/>
              <a:ahLst/>
              <a:cxnLst/>
              <a:rect l="l" t="t" r="r" b="b"/>
              <a:pathLst>
                <a:path w="127" h="4729" extrusionOk="0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8;p28">
              <a:extLst>
                <a:ext uri="{FF2B5EF4-FFF2-40B4-BE49-F238E27FC236}">
                  <a16:creationId xmlns:a16="http://schemas.microsoft.com/office/drawing/2014/main" id="{80912240-D177-4CFB-A6C2-C54B8FB9142C}"/>
                </a:ext>
              </a:extLst>
            </p:cNvPr>
            <p:cNvSpPr/>
            <p:nvPr/>
          </p:nvSpPr>
          <p:spPr>
            <a:xfrm>
              <a:off x="3016200" y="3391600"/>
              <a:ext cx="3175" cy="116650"/>
            </a:xfrm>
            <a:custGeom>
              <a:avLst/>
              <a:gdLst/>
              <a:ahLst/>
              <a:cxnLst/>
              <a:rect l="l" t="t" r="r" b="b"/>
              <a:pathLst>
                <a:path w="127" h="4666" extrusionOk="0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9;p28">
              <a:extLst>
                <a:ext uri="{FF2B5EF4-FFF2-40B4-BE49-F238E27FC236}">
                  <a16:creationId xmlns:a16="http://schemas.microsoft.com/office/drawing/2014/main" id="{4173CD52-251E-4268-8444-B346BC357CB8}"/>
                </a:ext>
              </a:extLst>
            </p:cNvPr>
            <p:cNvSpPr/>
            <p:nvPr/>
          </p:nvSpPr>
          <p:spPr>
            <a:xfrm>
              <a:off x="3170875" y="3387525"/>
              <a:ext cx="3475" cy="122925"/>
            </a:xfrm>
            <a:custGeom>
              <a:avLst/>
              <a:gdLst/>
              <a:ahLst/>
              <a:cxnLst/>
              <a:rect l="l" t="t" r="r" b="b"/>
              <a:pathLst>
                <a:path w="139" h="4917" extrusionOk="0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0;p28">
              <a:extLst>
                <a:ext uri="{FF2B5EF4-FFF2-40B4-BE49-F238E27FC236}">
                  <a16:creationId xmlns:a16="http://schemas.microsoft.com/office/drawing/2014/main" id="{A5358DC7-0094-4DA6-9559-66281BCA585F}"/>
                </a:ext>
              </a:extLst>
            </p:cNvPr>
            <p:cNvSpPr/>
            <p:nvPr/>
          </p:nvSpPr>
          <p:spPr>
            <a:xfrm>
              <a:off x="3149500" y="3389075"/>
              <a:ext cx="3175" cy="119800"/>
            </a:xfrm>
            <a:custGeom>
              <a:avLst/>
              <a:gdLst/>
              <a:ahLst/>
              <a:cxnLst/>
              <a:rect l="l" t="t" r="r" b="b"/>
              <a:pathLst>
                <a:path w="127" h="4792" extrusionOk="0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1;p28">
              <a:extLst>
                <a:ext uri="{FF2B5EF4-FFF2-40B4-BE49-F238E27FC236}">
                  <a16:creationId xmlns:a16="http://schemas.microsoft.com/office/drawing/2014/main" id="{0F018631-A7A0-4E2C-8D3F-FF40549AD3FF}"/>
                </a:ext>
              </a:extLst>
            </p:cNvPr>
            <p:cNvSpPr/>
            <p:nvPr/>
          </p:nvSpPr>
          <p:spPr>
            <a:xfrm>
              <a:off x="1530500" y="1997700"/>
              <a:ext cx="1618400" cy="1073275"/>
            </a:xfrm>
            <a:custGeom>
              <a:avLst/>
              <a:gdLst/>
              <a:ahLst/>
              <a:cxnLst/>
              <a:rect l="l" t="t" r="r" b="b"/>
              <a:pathLst>
                <a:path w="64736" h="42931" extrusionOk="0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2;p28">
              <a:extLst>
                <a:ext uri="{FF2B5EF4-FFF2-40B4-BE49-F238E27FC236}">
                  <a16:creationId xmlns:a16="http://schemas.microsoft.com/office/drawing/2014/main" id="{43A02499-F7F9-4180-B3F3-17D8D72A9E39}"/>
                </a:ext>
              </a:extLst>
            </p:cNvPr>
            <p:cNvSpPr/>
            <p:nvPr/>
          </p:nvSpPr>
          <p:spPr>
            <a:xfrm>
              <a:off x="235600" y="1796150"/>
              <a:ext cx="553325" cy="551175"/>
            </a:xfrm>
            <a:custGeom>
              <a:avLst/>
              <a:gdLst/>
              <a:ahLst/>
              <a:cxnLst/>
              <a:rect l="l" t="t" r="r" b="b"/>
              <a:pathLst>
                <a:path w="22133" h="22047" extrusionOk="0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3;p28">
              <a:extLst>
                <a:ext uri="{FF2B5EF4-FFF2-40B4-BE49-F238E27FC236}">
                  <a16:creationId xmlns:a16="http://schemas.microsoft.com/office/drawing/2014/main" id="{1B14C656-6C77-4868-8514-5B559396FB7F}"/>
                </a:ext>
              </a:extLst>
            </p:cNvPr>
            <p:cNvSpPr/>
            <p:nvPr/>
          </p:nvSpPr>
          <p:spPr>
            <a:xfrm>
              <a:off x="235600" y="1796175"/>
              <a:ext cx="281075" cy="550850"/>
            </a:xfrm>
            <a:custGeom>
              <a:avLst/>
              <a:gdLst/>
              <a:ahLst/>
              <a:cxnLst/>
              <a:rect l="l" t="t" r="r" b="b"/>
              <a:pathLst>
                <a:path w="11243" h="22034" extrusionOk="0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4;p28">
              <a:extLst>
                <a:ext uri="{FF2B5EF4-FFF2-40B4-BE49-F238E27FC236}">
                  <a16:creationId xmlns:a16="http://schemas.microsoft.com/office/drawing/2014/main" id="{0B0EEDAE-609E-49C6-8A21-07E948192180}"/>
                </a:ext>
              </a:extLst>
            </p:cNvPr>
            <p:cNvSpPr/>
            <p:nvPr/>
          </p:nvSpPr>
          <p:spPr>
            <a:xfrm>
              <a:off x="483325" y="1774125"/>
              <a:ext cx="320675" cy="314750"/>
            </a:xfrm>
            <a:custGeom>
              <a:avLst/>
              <a:gdLst/>
              <a:ahLst/>
              <a:cxnLst/>
              <a:rect l="l" t="t" r="r" b="b"/>
              <a:pathLst>
                <a:path w="12827" h="12590" extrusionOk="0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5;p28">
              <a:extLst>
                <a:ext uri="{FF2B5EF4-FFF2-40B4-BE49-F238E27FC236}">
                  <a16:creationId xmlns:a16="http://schemas.microsoft.com/office/drawing/2014/main" id="{7BBA0CE9-B4DD-4089-99DC-8AED7713BD14}"/>
                </a:ext>
              </a:extLst>
            </p:cNvPr>
            <p:cNvSpPr/>
            <p:nvPr/>
          </p:nvSpPr>
          <p:spPr>
            <a:xfrm>
              <a:off x="1527025" y="4134400"/>
              <a:ext cx="194000" cy="152850"/>
            </a:xfrm>
            <a:custGeom>
              <a:avLst/>
              <a:gdLst/>
              <a:ahLst/>
              <a:cxnLst/>
              <a:rect l="l" t="t" r="r" b="b"/>
              <a:pathLst>
                <a:path w="7760" h="6114" extrusionOk="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6;p28">
              <a:extLst>
                <a:ext uri="{FF2B5EF4-FFF2-40B4-BE49-F238E27FC236}">
                  <a16:creationId xmlns:a16="http://schemas.microsoft.com/office/drawing/2014/main" id="{402BCDAF-D38D-4EB9-9615-F9296216C303}"/>
                </a:ext>
              </a:extLst>
            </p:cNvPr>
            <p:cNvSpPr/>
            <p:nvPr/>
          </p:nvSpPr>
          <p:spPr>
            <a:xfrm>
              <a:off x="1459750" y="3940500"/>
              <a:ext cx="329800" cy="387625"/>
            </a:xfrm>
            <a:custGeom>
              <a:avLst/>
              <a:gdLst/>
              <a:ahLst/>
              <a:cxnLst/>
              <a:rect l="l" t="t" r="r" b="b"/>
              <a:pathLst>
                <a:path w="13192" h="15505" extrusionOk="0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7;p28">
              <a:extLst>
                <a:ext uri="{FF2B5EF4-FFF2-40B4-BE49-F238E27FC236}">
                  <a16:creationId xmlns:a16="http://schemas.microsoft.com/office/drawing/2014/main" id="{31FE4D38-33F1-4D75-8BFC-3110985654AD}"/>
                </a:ext>
              </a:extLst>
            </p:cNvPr>
            <p:cNvSpPr/>
            <p:nvPr/>
          </p:nvSpPr>
          <p:spPr>
            <a:xfrm>
              <a:off x="1047925" y="3202975"/>
              <a:ext cx="692275" cy="194950"/>
            </a:xfrm>
            <a:custGeom>
              <a:avLst/>
              <a:gdLst/>
              <a:ahLst/>
              <a:cxnLst/>
              <a:rect l="l" t="t" r="r" b="b"/>
              <a:pathLst>
                <a:path w="27691" h="7798" extrusionOk="0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8;p28">
              <a:extLst>
                <a:ext uri="{FF2B5EF4-FFF2-40B4-BE49-F238E27FC236}">
                  <a16:creationId xmlns:a16="http://schemas.microsoft.com/office/drawing/2014/main" id="{69107282-1DAA-4F2B-BF2B-2FBD8FAFC0F4}"/>
                </a:ext>
              </a:extLst>
            </p:cNvPr>
            <p:cNvSpPr/>
            <p:nvPr/>
          </p:nvSpPr>
          <p:spPr>
            <a:xfrm>
              <a:off x="1113325" y="3264250"/>
              <a:ext cx="94950" cy="84650"/>
            </a:xfrm>
            <a:custGeom>
              <a:avLst/>
              <a:gdLst/>
              <a:ahLst/>
              <a:cxnLst/>
              <a:rect l="l" t="t" r="r" b="b"/>
              <a:pathLst>
                <a:path w="3798" h="3386" extrusionOk="0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9;p28">
              <a:extLst>
                <a:ext uri="{FF2B5EF4-FFF2-40B4-BE49-F238E27FC236}">
                  <a16:creationId xmlns:a16="http://schemas.microsoft.com/office/drawing/2014/main" id="{C84D0BDC-FFA7-4CF8-B49D-D9B45F3F13E8}"/>
                </a:ext>
              </a:extLst>
            </p:cNvPr>
            <p:cNvSpPr/>
            <p:nvPr/>
          </p:nvSpPr>
          <p:spPr>
            <a:xfrm>
              <a:off x="1136575" y="3292225"/>
              <a:ext cx="48750" cy="30875"/>
            </a:xfrm>
            <a:custGeom>
              <a:avLst/>
              <a:gdLst/>
              <a:ahLst/>
              <a:cxnLst/>
              <a:rect l="l" t="t" r="r" b="b"/>
              <a:pathLst>
                <a:path w="1950" h="1235" extrusionOk="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0;p28">
              <a:extLst>
                <a:ext uri="{FF2B5EF4-FFF2-40B4-BE49-F238E27FC236}">
                  <a16:creationId xmlns:a16="http://schemas.microsoft.com/office/drawing/2014/main" id="{0A9BD88B-7AFA-4C14-A889-0C3F255E64B9}"/>
                </a:ext>
              </a:extLst>
            </p:cNvPr>
            <p:cNvSpPr/>
            <p:nvPr/>
          </p:nvSpPr>
          <p:spPr>
            <a:xfrm>
              <a:off x="1256975" y="3284075"/>
              <a:ext cx="415325" cy="3175"/>
            </a:xfrm>
            <a:custGeom>
              <a:avLst/>
              <a:gdLst/>
              <a:ahLst/>
              <a:cxnLst/>
              <a:rect l="l" t="t" r="r" b="b"/>
              <a:pathLst>
                <a:path w="16613" h="127" extrusionOk="0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1;p28">
              <a:extLst>
                <a:ext uri="{FF2B5EF4-FFF2-40B4-BE49-F238E27FC236}">
                  <a16:creationId xmlns:a16="http://schemas.microsoft.com/office/drawing/2014/main" id="{A237BB80-24F0-4D4F-BA62-C4FE4A81C4A2}"/>
                </a:ext>
              </a:extLst>
            </p:cNvPr>
            <p:cNvSpPr/>
            <p:nvPr/>
          </p:nvSpPr>
          <p:spPr>
            <a:xfrm>
              <a:off x="1258875" y="3319300"/>
              <a:ext cx="415000" cy="3175"/>
            </a:xfrm>
            <a:custGeom>
              <a:avLst/>
              <a:gdLst/>
              <a:ahLst/>
              <a:cxnLst/>
              <a:rect l="l" t="t" r="r" b="b"/>
              <a:pathLst>
                <a:path w="16600" h="127" extrusionOk="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2;p28">
              <a:extLst>
                <a:ext uri="{FF2B5EF4-FFF2-40B4-BE49-F238E27FC236}">
                  <a16:creationId xmlns:a16="http://schemas.microsoft.com/office/drawing/2014/main" id="{9DB734BD-D7C2-4CF0-888E-5CFF1176045D}"/>
                </a:ext>
              </a:extLst>
            </p:cNvPr>
            <p:cNvSpPr/>
            <p:nvPr/>
          </p:nvSpPr>
          <p:spPr>
            <a:xfrm>
              <a:off x="288400" y="4321825"/>
              <a:ext cx="3060425" cy="1900"/>
            </a:xfrm>
            <a:custGeom>
              <a:avLst/>
              <a:gdLst/>
              <a:ahLst/>
              <a:cxnLst/>
              <a:rect l="l" t="t" r="r" b="b"/>
              <a:pathLst>
                <a:path w="122417" h="76" extrusionOk="0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3;p28">
              <a:extLst>
                <a:ext uri="{FF2B5EF4-FFF2-40B4-BE49-F238E27FC236}">
                  <a16:creationId xmlns:a16="http://schemas.microsoft.com/office/drawing/2014/main" id="{2103592F-9215-40FF-808D-CFFD78C63642}"/>
                </a:ext>
              </a:extLst>
            </p:cNvPr>
            <p:cNvSpPr/>
            <p:nvPr/>
          </p:nvSpPr>
          <p:spPr>
            <a:xfrm>
              <a:off x="1433675" y="2024725"/>
              <a:ext cx="1675600" cy="1099050"/>
            </a:xfrm>
            <a:custGeom>
              <a:avLst/>
              <a:gdLst/>
              <a:ahLst/>
              <a:cxnLst/>
              <a:rect l="l" t="t" r="r" b="b"/>
              <a:pathLst>
                <a:path w="67024" h="43962" extrusionOk="0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4;p28">
              <a:extLst>
                <a:ext uri="{FF2B5EF4-FFF2-40B4-BE49-F238E27FC236}">
                  <a16:creationId xmlns:a16="http://schemas.microsoft.com/office/drawing/2014/main" id="{742CD2B1-ACB6-486F-96F9-B232BD44F5F3}"/>
                </a:ext>
              </a:extLst>
            </p:cNvPr>
            <p:cNvSpPr/>
            <p:nvPr/>
          </p:nvSpPr>
          <p:spPr>
            <a:xfrm>
              <a:off x="1432400" y="2022850"/>
              <a:ext cx="1678450" cy="1102500"/>
            </a:xfrm>
            <a:custGeom>
              <a:avLst/>
              <a:gdLst/>
              <a:ahLst/>
              <a:cxnLst/>
              <a:rect l="l" t="t" r="r" b="b"/>
              <a:pathLst>
                <a:path w="67138" h="44100" extrusionOk="0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5;p28">
              <a:extLst>
                <a:ext uri="{FF2B5EF4-FFF2-40B4-BE49-F238E27FC236}">
                  <a16:creationId xmlns:a16="http://schemas.microsoft.com/office/drawing/2014/main" id="{31D2C66D-09BD-4E27-B25B-B7953B74FD16}"/>
                </a:ext>
              </a:extLst>
            </p:cNvPr>
            <p:cNvSpPr/>
            <p:nvPr/>
          </p:nvSpPr>
          <p:spPr>
            <a:xfrm>
              <a:off x="1944825" y="2631450"/>
              <a:ext cx="165700" cy="161925"/>
            </a:xfrm>
            <a:custGeom>
              <a:avLst/>
              <a:gdLst/>
              <a:ahLst/>
              <a:cxnLst/>
              <a:rect l="l" t="t" r="r" b="b"/>
              <a:pathLst>
                <a:path w="6628" h="6477" extrusionOk="0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;p28">
              <a:extLst>
                <a:ext uri="{FF2B5EF4-FFF2-40B4-BE49-F238E27FC236}">
                  <a16:creationId xmlns:a16="http://schemas.microsoft.com/office/drawing/2014/main" id="{54310C53-7C2F-486B-840E-D36C9755E5B4}"/>
                </a:ext>
              </a:extLst>
            </p:cNvPr>
            <p:cNvSpPr/>
            <p:nvPr/>
          </p:nvSpPr>
          <p:spPr>
            <a:xfrm>
              <a:off x="2002675" y="2729225"/>
              <a:ext cx="215675" cy="126400"/>
            </a:xfrm>
            <a:custGeom>
              <a:avLst/>
              <a:gdLst/>
              <a:ahLst/>
              <a:cxnLst/>
              <a:rect l="l" t="t" r="r" b="b"/>
              <a:pathLst>
                <a:path w="8627" h="5056" extrusionOk="0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7;p28">
              <a:extLst>
                <a:ext uri="{FF2B5EF4-FFF2-40B4-BE49-F238E27FC236}">
                  <a16:creationId xmlns:a16="http://schemas.microsoft.com/office/drawing/2014/main" id="{4A09E0E9-39E5-4A34-9BBD-6BC51EC416D0}"/>
                </a:ext>
              </a:extLst>
            </p:cNvPr>
            <p:cNvSpPr/>
            <p:nvPr/>
          </p:nvSpPr>
          <p:spPr>
            <a:xfrm>
              <a:off x="2170850" y="2872575"/>
              <a:ext cx="106600" cy="2550"/>
            </a:xfrm>
            <a:custGeom>
              <a:avLst/>
              <a:gdLst/>
              <a:ahLst/>
              <a:cxnLst/>
              <a:rect l="l" t="t" r="r" b="b"/>
              <a:pathLst>
                <a:path w="4264" h="102" extrusionOk="0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8;p28">
              <a:extLst>
                <a:ext uri="{FF2B5EF4-FFF2-40B4-BE49-F238E27FC236}">
                  <a16:creationId xmlns:a16="http://schemas.microsoft.com/office/drawing/2014/main" id="{449705FA-9F19-4E2E-9F5C-4928DFA3E3DD}"/>
                </a:ext>
              </a:extLst>
            </p:cNvPr>
            <p:cNvSpPr/>
            <p:nvPr/>
          </p:nvSpPr>
          <p:spPr>
            <a:xfrm>
              <a:off x="2170850" y="2892375"/>
              <a:ext cx="106600" cy="2550"/>
            </a:xfrm>
            <a:custGeom>
              <a:avLst/>
              <a:gdLst/>
              <a:ahLst/>
              <a:cxnLst/>
              <a:rect l="l" t="t" r="r" b="b"/>
              <a:pathLst>
                <a:path w="4264" h="102" extrusionOk="0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9;p28">
              <a:extLst>
                <a:ext uri="{FF2B5EF4-FFF2-40B4-BE49-F238E27FC236}">
                  <a16:creationId xmlns:a16="http://schemas.microsoft.com/office/drawing/2014/main" id="{A05F85E6-C15E-46BC-8F5F-0602511EADB8}"/>
                </a:ext>
              </a:extLst>
            </p:cNvPr>
            <p:cNvSpPr/>
            <p:nvPr/>
          </p:nvSpPr>
          <p:spPr>
            <a:xfrm>
              <a:off x="1754950" y="2446300"/>
              <a:ext cx="329800" cy="323500"/>
            </a:xfrm>
            <a:custGeom>
              <a:avLst/>
              <a:gdLst/>
              <a:ahLst/>
              <a:cxnLst/>
              <a:rect l="l" t="t" r="r" b="b"/>
              <a:pathLst>
                <a:path w="13192" h="12940" extrusionOk="0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0;p28">
              <a:extLst>
                <a:ext uri="{FF2B5EF4-FFF2-40B4-BE49-F238E27FC236}">
                  <a16:creationId xmlns:a16="http://schemas.microsoft.com/office/drawing/2014/main" id="{EABCCA1B-4553-4874-ABD4-DF0EA5C4FAD2}"/>
                </a:ext>
              </a:extLst>
            </p:cNvPr>
            <p:cNvSpPr/>
            <p:nvPr/>
          </p:nvSpPr>
          <p:spPr>
            <a:xfrm>
              <a:off x="1706525" y="2454475"/>
              <a:ext cx="148725" cy="106900"/>
            </a:xfrm>
            <a:custGeom>
              <a:avLst/>
              <a:gdLst/>
              <a:ahLst/>
              <a:cxnLst/>
              <a:rect l="l" t="t" r="r" b="b"/>
              <a:pathLst>
                <a:path w="5949" h="4276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1;p28">
              <a:extLst>
                <a:ext uri="{FF2B5EF4-FFF2-40B4-BE49-F238E27FC236}">
                  <a16:creationId xmlns:a16="http://schemas.microsoft.com/office/drawing/2014/main" id="{0E1A1562-279F-4769-90EB-596778728B85}"/>
                </a:ext>
              </a:extLst>
            </p:cNvPr>
            <p:cNvSpPr/>
            <p:nvPr/>
          </p:nvSpPr>
          <p:spPr>
            <a:xfrm>
              <a:off x="1557850" y="2445975"/>
              <a:ext cx="106900" cy="2550"/>
            </a:xfrm>
            <a:custGeom>
              <a:avLst/>
              <a:gdLst/>
              <a:ahLst/>
              <a:cxnLst/>
              <a:rect l="l" t="t" r="r" b="b"/>
              <a:pathLst>
                <a:path w="4276" h="102" extrusionOk="0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2;p28">
              <a:extLst>
                <a:ext uri="{FF2B5EF4-FFF2-40B4-BE49-F238E27FC236}">
                  <a16:creationId xmlns:a16="http://schemas.microsoft.com/office/drawing/2014/main" id="{CF5506BA-ABC3-44CD-A9AC-6DE5D798997D}"/>
                </a:ext>
              </a:extLst>
            </p:cNvPr>
            <p:cNvSpPr/>
            <p:nvPr/>
          </p:nvSpPr>
          <p:spPr>
            <a:xfrm>
              <a:off x="1557850" y="2465775"/>
              <a:ext cx="106900" cy="2550"/>
            </a:xfrm>
            <a:custGeom>
              <a:avLst/>
              <a:gdLst/>
              <a:ahLst/>
              <a:cxnLst/>
              <a:rect l="l" t="t" r="r" b="b"/>
              <a:pathLst>
                <a:path w="4276" h="102" extrusionOk="0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3;p28">
              <a:extLst>
                <a:ext uri="{FF2B5EF4-FFF2-40B4-BE49-F238E27FC236}">
                  <a16:creationId xmlns:a16="http://schemas.microsoft.com/office/drawing/2014/main" id="{E33368E9-039C-48BB-BF4F-AE83EBD09D10}"/>
                </a:ext>
              </a:extLst>
            </p:cNvPr>
            <p:cNvSpPr/>
            <p:nvPr/>
          </p:nvSpPr>
          <p:spPr>
            <a:xfrm>
              <a:off x="2367975" y="2188200"/>
              <a:ext cx="128275" cy="151225"/>
            </a:xfrm>
            <a:custGeom>
              <a:avLst/>
              <a:gdLst/>
              <a:ahLst/>
              <a:cxnLst/>
              <a:rect l="l" t="t" r="r" b="b"/>
              <a:pathLst>
                <a:path w="5131" h="6049" extrusionOk="0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4;p28">
              <a:extLst>
                <a:ext uri="{FF2B5EF4-FFF2-40B4-BE49-F238E27FC236}">
                  <a16:creationId xmlns:a16="http://schemas.microsoft.com/office/drawing/2014/main" id="{DCC78053-8C32-4954-8429-78D291A5CB88}"/>
                </a:ext>
              </a:extLst>
            </p:cNvPr>
            <p:cNvSpPr/>
            <p:nvPr/>
          </p:nvSpPr>
          <p:spPr>
            <a:xfrm>
              <a:off x="2371750" y="2188200"/>
              <a:ext cx="124500" cy="151225"/>
            </a:xfrm>
            <a:custGeom>
              <a:avLst/>
              <a:gdLst/>
              <a:ahLst/>
              <a:cxnLst/>
              <a:rect l="l" t="t" r="r" b="b"/>
              <a:pathLst>
                <a:path w="4980" h="6049" extrusionOk="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5;p28">
              <a:extLst>
                <a:ext uri="{FF2B5EF4-FFF2-40B4-BE49-F238E27FC236}">
                  <a16:creationId xmlns:a16="http://schemas.microsoft.com/office/drawing/2014/main" id="{05EFF193-5ABA-4B78-B926-8A05ACA5045E}"/>
                </a:ext>
              </a:extLst>
            </p:cNvPr>
            <p:cNvSpPr/>
            <p:nvPr/>
          </p:nvSpPr>
          <p:spPr>
            <a:xfrm>
              <a:off x="2509125" y="2188825"/>
              <a:ext cx="124525" cy="150600"/>
            </a:xfrm>
            <a:custGeom>
              <a:avLst/>
              <a:gdLst/>
              <a:ahLst/>
              <a:cxnLst/>
              <a:rect l="l" t="t" r="r" b="b"/>
              <a:pathLst>
                <a:path w="4981" h="6024" extrusionOk="0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6;p28">
              <a:extLst>
                <a:ext uri="{FF2B5EF4-FFF2-40B4-BE49-F238E27FC236}">
                  <a16:creationId xmlns:a16="http://schemas.microsoft.com/office/drawing/2014/main" id="{43F11427-3B1D-4FDB-BBA9-E14FC3AFEF87}"/>
                </a:ext>
              </a:extLst>
            </p:cNvPr>
            <p:cNvSpPr/>
            <p:nvPr/>
          </p:nvSpPr>
          <p:spPr>
            <a:xfrm>
              <a:off x="2508800" y="2188500"/>
              <a:ext cx="124850" cy="150625"/>
            </a:xfrm>
            <a:custGeom>
              <a:avLst/>
              <a:gdLst/>
              <a:ahLst/>
              <a:cxnLst/>
              <a:rect l="l" t="t" r="r" b="b"/>
              <a:pathLst>
                <a:path w="4994" h="6025" extrusionOk="0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7;p28">
              <a:extLst>
                <a:ext uri="{FF2B5EF4-FFF2-40B4-BE49-F238E27FC236}">
                  <a16:creationId xmlns:a16="http://schemas.microsoft.com/office/drawing/2014/main" id="{39082D9E-890D-42BD-96C1-CFBB395C4875}"/>
                </a:ext>
              </a:extLst>
            </p:cNvPr>
            <p:cNvSpPr/>
            <p:nvPr/>
          </p:nvSpPr>
          <p:spPr>
            <a:xfrm>
              <a:off x="2381800" y="2324950"/>
              <a:ext cx="242400" cy="124200"/>
            </a:xfrm>
            <a:custGeom>
              <a:avLst/>
              <a:gdLst/>
              <a:ahLst/>
              <a:cxnLst/>
              <a:rect l="l" t="t" r="r" b="b"/>
              <a:pathLst>
                <a:path w="9696" h="4968" extrusionOk="0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8;p28">
              <a:extLst>
                <a:ext uri="{FF2B5EF4-FFF2-40B4-BE49-F238E27FC236}">
                  <a16:creationId xmlns:a16="http://schemas.microsoft.com/office/drawing/2014/main" id="{5F3BAF69-AE31-447D-8258-5F50BEE62BB3}"/>
                </a:ext>
              </a:extLst>
            </p:cNvPr>
            <p:cNvSpPr/>
            <p:nvPr/>
          </p:nvSpPr>
          <p:spPr>
            <a:xfrm>
              <a:off x="2694300" y="2305150"/>
              <a:ext cx="279800" cy="3475"/>
            </a:xfrm>
            <a:custGeom>
              <a:avLst/>
              <a:gdLst/>
              <a:ahLst/>
              <a:cxnLst/>
              <a:rect l="l" t="t" r="r" b="b"/>
              <a:pathLst>
                <a:path w="11192" h="139" extrusionOk="0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79;p28">
              <a:extLst>
                <a:ext uri="{FF2B5EF4-FFF2-40B4-BE49-F238E27FC236}">
                  <a16:creationId xmlns:a16="http://schemas.microsoft.com/office/drawing/2014/main" id="{9F5B9379-9710-4C52-B546-D2C130568070}"/>
                </a:ext>
              </a:extLst>
            </p:cNvPr>
            <p:cNvSpPr/>
            <p:nvPr/>
          </p:nvSpPr>
          <p:spPr>
            <a:xfrm>
              <a:off x="2694300" y="2273400"/>
              <a:ext cx="279800" cy="3150"/>
            </a:xfrm>
            <a:custGeom>
              <a:avLst/>
              <a:gdLst/>
              <a:ahLst/>
              <a:cxnLst/>
              <a:rect l="l" t="t" r="r" b="b"/>
              <a:pathLst>
                <a:path w="11192" h="126" extrusionOk="0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0;p28">
              <a:extLst>
                <a:ext uri="{FF2B5EF4-FFF2-40B4-BE49-F238E27FC236}">
                  <a16:creationId xmlns:a16="http://schemas.microsoft.com/office/drawing/2014/main" id="{F148287B-2EF6-4A3B-A29C-AB1328D3A0C7}"/>
                </a:ext>
              </a:extLst>
            </p:cNvPr>
            <p:cNvSpPr/>
            <p:nvPr/>
          </p:nvSpPr>
          <p:spPr>
            <a:xfrm>
              <a:off x="2694300" y="2241325"/>
              <a:ext cx="279800" cy="3475"/>
            </a:xfrm>
            <a:custGeom>
              <a:avLst/>
              <a:gdLst/>
              <a:ahLst/>
              <a:cxnLst/>
              <a:rect l="l" t="t" r="r" b="b"/>
              <a:pathLst>
                <a:path w="11192" h="139" extrusionOk="0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1;p28">
              <a:extLst>
                <a:ext uri="{FF2B5EF4-FFF2-40B4-BE49-F238E27FC236}">
                  <a16:creationId xmlns:a16="http://schemas.microsoft.com/office/drawing/2014/main" id="{030B84BF-3527-40BA-AD5D-2917B82899C5}"/>
                </a:ext>
              </a:extLst>
            </p:cNvPr>
            <p:cNvSpPr/>
            <p:nvPr/>
          </p:nvSpPr>
          <p:spPr>
            <a:xfrm>
              <a:off x="2694300" y="2334700"/>
              <a:ext cx="279800" cy="3475"/>
            </a:xfrm>
            <a:custGeom>
              <a:avLst/>
              <a:gdLst/>
              <a:ahLst/>
              <a:cxnLst/>
              <a:rect l="l" t="t" r="r" b="b"/>
              <a:pathLst>
                <a:path w="11192" h="139" extrusionOk="0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2;p28">
              <a:extLst>
                <a:ext uri="{FF2B5EF4-FFF2-40B4-BE49-F238E27FC236}">
                  <a16:creationId xmlns:a16="http://schemas.microsoft.com/office/drawing/2014/main" id="{42FDFA25-1EFE-4B1E-B5F7-33985E3E4254}"/>
                </a:ext>
              </a:extLst>
            </p:cNvPr>
            <p:cNvSpPr/>
            <p:nvPr/>
          </p:nvSpPr>
          <p:spPr>
            <a:xfrm>
              <a:off x="2695550" y="2367075"/>
              <a:ext cx="192100" cy="3175"/>
            </a:xfrm>
            <a:custGeom>
              <a:avLst/>
              <a:gdLst/>
              <a:ahLst/>
              <a:cxnLst/>
              <a:rect l="l" t="t" r="r" b="b"/>
              <a:pathLst>
                <a:path w="7684" h="127" extrusionOk="0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3;p28">
              <a:extLst>
                <a:ext uri="{FF2B5EF4-FFF2-40B4-BE49-F238E27FC236}">
                  <a16:creationId xmlns:a16="http://schemas.microsoft.com/office/drawing/2014/main" id="{EEB697B8-0F34-4E2D-B2CD-5B680E9293F4}"/>
                </a:ext>
              </a:extLst>
            </p:cNvPr>
            <p:cNvSpPr/>
            <p:nvPr/>
          </p:nvSpPr>
          <p:spPr>
            <a:xfrm>
              <a:off x="2401300" y="2599400"/>
              <a:ext cx="28625" cy="321625"/>
            </a:xfrm>
            <a:custGeom>
              <a:avLst/>
              <a:gdLst/>
              <a:ahLst/>
              <a:cxnLst/>
              <a:rect l="l" t="t" r="r" b="b"/>
              <a:pathLst>
                <a:path w="1145" h="12865" extrusionOk="0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4;p28">
              <a:extLst>
                <a:ext uri="{FF2B5EF4-FFF2-40B4-BE49-F238E27FC236}">
                  <a16:creationId xmlns:a16="http://schemas.microsoft.com/office/drawing/2014/main" id="{71FAE793-4036-43F0-B782-87DA23B99AA2}"/>
                </a:ext>
              </a:extLst>
            </p:cNvPr>
            <p:cNvSpPr/>
            <p:nvPr/>
          </p:nvSpPr>
          <p:spPr>
            <a:xfrm>
              <a:off x="2456950" y="2708475"/>
              <a:ext cx="28625" cy="212550"/>
            </a:xfrm>
            <a:custGeom>
              <a:avLst/>
              <a:gdLst/>
              <a:ahLst/>
              <a:cxnLst/>
              <a:rect l="l" t="t" r="r" b="b"/>
              <a:pathLst>
                <a:path w="1145" h="8502" extrusionOk="0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5;p28">
              <a:extLst>
                <a:ext uri="{FF2B5EF4-FFF2-40B4-BE49-F238E27FC236}">
                  <a16:creationId xmlns:a16="http://schemas.microsoft.com/office/drawing/2014/main" id="{1C5ECB79-275D-48F0-93E0-F2966715045E}"/>
                </a:ext>
              </a:extLst>
            </p:cNvPr>
            <p:cNvSpPr/>
            <p:nvPr/>
          </p:nvSpPr>
          <p:spPr>
            <a:xfrm>
              <a:off x="2512575" y="2639325"/>
              <a:ext cx="28650" cy="283250"/>
            </a:xfrm>
            <a:custGeom>
              <a:avLst/>
              <a:gdLst/>
              <a:ahLst/>
              <a:cxnLst/>
              <a:rect l="l" t="t" r="r" b="b"/>
              <a:pathLst>
                <a:path w="1146" h="11330" extrusionOk="0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;p28">
              <a:extLst>
                <a:ext uri="{FF2B5EF4-FFF2-40B4-BE49-F238E27FC236}">
                  <a16:creationId xmlns:a16="http://schemas.microsoft.com/office/drawing/2014/main" id="{CA32D5CD-D666-4126-94FE-FBC74E59D403}"/>
                </a:ext>
              </a:extLst>
            </p:cNvPr>
            <p:cNvSpPr/>
            <p:nvPr/>
          </p:nvSpPr>
          <p:spPr>
            <a:xfrm>
              <a:off x="2567900" y="2611650"/>
              <a:ext cx="28950" cy="309375"/>
            </a:xfrm>
            <a:custGeom>
              <a:avLst/>
              <a:gdLst/>
              <a:ahLst/>
              <a:cxnLst/>
              <a:rect l="l" t="t" r="r" b="b"/>
              <a:pathLst>
                <a:path w="1158" h="12375" extrusionOk="0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7;p28">
              <a:extLst>
                <a:ext uri="{FF2B5EF4-FFF2-40B4-BE49-F238E27FC236}">
                  <a16:creationId xmlns:a16="http://schemas.microsoft.com/office/drawing/2014/main" id="{06A4E847-3194-4BB5-8FE5-92AB9FDD8781}"/>
                </a:ext>
              </a:extLst>
            </p:cNvPr>
            <p:cNvSpPr/>
            <p:nvPr/>
          </p:nvSpPr>
          <p:spPr>
            <a:xfrm>
              <a:off x="2623550" y="2715075"/>
              <a:ext cx="28950" cy="205950"/>
            </a:xfrm>
            <a:custGeom>
              <a:avLst/>
              <a:gdLst/>
              <a:ahLst/>
              <a:cxnLst/>
              <a:rect l="l" t="t" r="r" b="b"/>
              <a:pathLst>
                <a:path w="1158" h="8238" extrusionOk="0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8;p28">
              <a:extLst>
                <a:ext uri="{FF2B5EF4-FFF2-40B4-BE49-F238E27FC236}">
                  <a16:creationId xmlns:a16="http://schemas.microsoft.com/office/drawing/2014/main" id="{0A9E05F4-ADB1-4309-A800-78AF3A8A6614}"/>
                </a:ext>
              </a:extLst>
            </p:cNvPr>
            <p:cNvSpPr/>
            <p:nvPr/>
          </p:nvSpPr>
          <p:spPr>
            <a:xfrm>
              <a:off x="2679200" y="2755625"/>
              <a:ext cx="28950" cy="165400"/>
            </a:xfrm>
            <a:custGeom>
              <a:avLst/>
              <a:gdLst/>
              <a:ahLst/>
              <a:cxnLst/>
              <a:rect l="l" t="t" r="r" b="b"/>
              <a:pathLst>
                <a:path w="1158" h="6616" extrusionOk="0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9;p28">
              <a:extLst>
                <a:ext uri="{FF2B5EF4-FFF2-40B4-BE49-F238E27FC236}">
                  <a16:creationId xmlns:a16="http://schemas.microsoft.com/office/drawing/2014/main" id="{5142BA7E-2E42-481D-9C9D-9995FD094F42}"/>
                </a:ext>
              </a:extLst>
            </p:cNvPr>
            <p:cNvSpPr/>
            <p:nvPr/>
          </p:nvSpPr>
          <p:spPr>
            <a:xfrm>
              <a:off x="2734850" y="2632400"/>
              <a:ext cx="28625" cy="288625"/>
            </a:xfrm>
            <a:custGeom>
              <a:avLst/>
              <a:gdLst/>
              <a:ahLst/>
              <a:cxnLst/>
              <a:rect l="l" t="t" r="r" b="b"/>
              <a:pathLst>
                <a:path w="1145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0;p28">
              <a:extLst>
                <a:ext uri="{FF2B5EF4-FFF2-40B4-BE49-F238E27FC236}">
                  <a16:creationId xmlns:a16="http://schemas.microsoft.com/office/drawing/2014/main" id="{765E7628-6CF1-4A38-BFFD-FB20B6A5E47B}"/>
                </a:ext>
              </a:extLst>
            </p:cNvPr>
            <p:cNvSpPr/>
            <p:nvPr/>
          </p:nvSpPr>
          <p:spPr>
            <a:xfrm>
              <a:off x="2790475" y="2684275"/>
              <a:ext cx="28650" cy="236750"/>
            </a:xfrm>
            <a:custGeom>
              <a:avLst/>
              <a:gdLst/>
              <a:ahLst/>
              <a:cxnLst/>
              <a:rect l="l" t="t" r="r" b="b"/>
              <a:pathLst>
                <a:path w="114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1;p28">
              <a:extLst>
                <a:ext uri="{FF2B5EF4-FFF2-40B4-BE49-F238E27FC236}">
                  <a16:creationId xmlns:a16="http://schemas.microsoft.com/office/drawing/2014/main" id="{94D7E79E-3EE0-45BC-BC5E-28B20D5F92BD}"/>
                </a:ext>
              </a:extLst>
            </p:cNvPr>
            <p:cNvSpPr/>
            <p:nvPr/>
          </p:nvSpPr>
          <p:spPr>
            <a:xfrm>
              <a:off x="2846125" y="2642775"/>
              <a:ext cx="28625" cy="278250"/>
            </a:xfrm>
            <a:custGeom>
              <a:avLst/>
              <a:gdLst/>
              <a:ahLst/>
              <a:cxnLst/>
              <a:rect l="l" t="t" r="r" b="b"/>
              <a:pathLst>
                <a:path w="1145" h="11130" extrusionOk="0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2;p28">
              <a:extLst>
                <a:ext uri="{FF2B5EF4-FFF2-40B4-BE49-F238E27FC236}">
                  <a16:creationId xmlns:a16="http://schemas.microsoft.com/office/drawing/2014/main" id="{756E36A5-4B12-4649-B8D5-91C65B0E4DBA}"/>
                </a:ext>
              </a:extLst>
            </p:cNvPr>
            <p:cNvSpPr/>
            <p:nvPr/>
          </p:nvSpPr>
          <p:spPr>
            <a:xfrm>
              <a:off x="2901775" y="2731425"/>
              <a:ext cx="28625" cy="189600"/>
            </a:xfrm>
            <a:custGeom>
              <a:avLst/>
              <a:gdLst/>
              <a:ahLst/>
              <a:cxnLst/>
              <a:rect l="l" t="t" r="r" b="b"/>
              <a:pathLst>
                <a:path w="1145" h="7584" extrusionOk="0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3;p28">
              <a:extLst>
                <a:ext uri="{FF2B5EF4-FFF2-40B4-BE49-F238E27FC236}">
                  <a16:creationId xmlns:a16="http://schemas.microsoft.com/office/drawing/2014/main" id="{DCDE5EE9-6528-4213-9264-2A042BECD380}"/>
                </a:ext>
              </a:extLst>
            </p:cNvPr>
            <p:cNvSpPr/>
            <p:nvPr/>
          </p:nvSpPr>
          <p:spPr>
            <a:xfrm>
              <a:off x="2957100" y="2695600"/>
              <a:ext cx="28950" cy="225425"/>
            </a:xfrm>
            <a:custGeom>
              <a:avLst/>
              <a:gdLst/>
              <a:ahLst/>
              <a:cxnLst/>
              <a:rect l="l" t="t" r="r" b="b"/>
              <a:pathLst>
                <a:path w="1158" h="9017" extrusionOk="0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4;p28">
              <a:extLst>
                <a:ext uri="{FF2B5EF4-FFF2-40B4-BE49-F238E27FC236}">
                  <a16:creationId xmlns:a16="http://schemas.microsoft.com/office/drawing/2014/main" id="{6B6D57BC-2113-4970-B1CF-6F1C52C1598C}"/>
                </a:ext>
              </a:extLst>
            </p:cNvPr>
            <p:cNvSpPr/>
            <p:nvPr/>
          </p:nvSpPr>
          <p:spPr>
            <a:xfrm>
              <a:off x="2387775" y="2942375"/>
              <a:ext cx="609900" cy="2225"/>
            </a:xfrm>
            <a:custGeom>
              <a:avLst/>
              <a:gdLst/>
              <a:ahLst/>
              <a:cxnLst/>
              <a:rect l="l" t="t" r="r" b="b"/>
              <a:pathLst>
                <a:path w="24396" h="89" extrusionOk="0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5;p28">
              <a:extLst>
                <a:ext uri="{FF2B5EF4-FFF2-40B4-BE49-F238E27FC236}">
                  <a16:creationId xmlns:a16="http://schemas.microsoft.com/office/drawing/2014/main" id="{BC4178A1-E567-416C-AC95-D2D870070A36}"/>
                </a:ext>
              </a:extLst>
            </p:cNvPr>
            <p:cNvSpPr/>
            <p:nvPr/>
          </p:nvSpPr>
          <p:spPr>
            <a:xfrm>
              <a:off x="2399725" y="2967600"/>
              <a:ext cx="42450" cy="2450"/>
            </a:xfrm>
            <a:custGeom>
              <a:avLst/>
              <a:gdLst/>
              <a:ahLst/>
              <a:cxnLst/>
              <a:rect l="l" t="t" r="r" b="b"/>
              <a:pathLst>
                <a:path w="1698" h="98" extrusionOk="0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6;p28">
              <a:extLst>
                <a:ext uri="{FF2B5EF4-FFF2-40B4-BE49-F238E27FC236}">
                  <a16:creationId xmlns:a16="http://schemas.microsoft.com/office/drawing/2014/main" id="{E166A420-202D-44A7-B3DB-A66A72E3A6CE}"/>
                </a:ext>
              </a:extLst>
            </p:cNvPr>
            <p:cNvSpPr/>
            <p:nvPr/>
          </p:nvSpPr>
          <p:spPr>
            <a:xfrm>
              <a:off x="2462275" y="2968775"/>
              <a:ext cx="51275" cy="2550"/>
            </a:xfrm>
            <a:custGeom>
              <a:avLst/>
              <a:gdLst/>
              <a:ahLst/>
              <a:cxnLst/>
              <a:rect l="l" t="t" r="r" b="b"/>
              <a:pathLst>
                <a:path w="2051" h="102" extrusionOk="0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97;p28">
              <a:extLst>
                <a:ext uri="{FF2B5EF4-FFF2-40B4-BE49-F238E27FC236}">
                  <a16:creationId xmlns:a16="http://schemas.microsoft.com/office/drawing/2014/main" id="{5F7DEAD5-CFC2-4DD6-981B-10D018BC1117}"/>
                </a:ext>
              </a:extLst>
            </p:cNvPr>
            <p:cNvSpPr/>
            <p:nvPr/>
          </p:nvSpPr>
          <p:spPr>
            <a:xfrm>
              <a:off x="2522650" y="2968775"/>
              <a:ext cx="50950" cy="2550"/>
            </a:xfrm>
            <a:custGeom>
              <a:avLst/>
              <a:gdLst/>
              <a:ahLst/>
              <a:cxnLst/>
              <a:rect l="l" t="t" r="r" b="b"/>
              <a:pathLst>
                <a:path w="2038" h="102" extrusionOk="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98;p28">
              <a:extLst>
                <a:ext uri="{FF2B5EF4-FFF2-40B4-BE49-F238E27FC236}">
                  <a16:creationId xmlns:a16="http://schemas.microsoft.com/office/drawing/2014/main" id="{FE738EA7-9751-491A-8AFC-C60BE7D2BBD1}"/>
                </a:ext>
              </a:extLst>
            </p:cNvPr>
            <p:cNvSpPr/>
            <p:nvPr/>
          </p:nvSpPr>
          <p:spPr>
            <a:xfrm>
              <a:off x="2583000" y="2968775"/>
              <a:ext cx="51275" cy="2550"/>
            </a:xfrm>
            <a:custGeom>
              <a:avLst/>
              <a:gdLst/>
              <a:ahLst/>
              <a:cxnLst/>
              <a:rect l="l" t="t" r="r" b="b"/>
              <a:pathLst>
                <a:path w="2051" h="102" extrusionOk="0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9;p28">
              <a:extLst>
                <a:ext uri="{FF2B5EF4-FFF2-40B4-BE49-F238E27FC236}">
                  <a16:creationId xmlns:a16="http://schemas.microsoft.com/office/drawing/2014/main" id="{9DED3842-1C68-4402-B3FF-ED0782AC4073}"/>
                </a:ext>
              </a:extLst>
            </p:cNvPr>
            <p:cNvSpPr/>
            <p:nvPr/>
          </p:nvSpPr>
          <p:spPr>
            <a:xfrm>
              <a:off x="2643675" y="2968775"/>
              <a:ext cx="50950" cy="2550"/>
            </a:xfrm>
            <a:custGeom>
              <a:avLst/>
              <a:gdLst/>
              <a:ahLst/>
              <a:cxnLst/>
              <a:rect l="l" t="t" r="r" b="b"/>
              <a:pathLst>
                <a:path w="2038" h="102" extrusionOk="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0;p28">
              <a:extLst>
                <a:ext uri="{FF2B5EF4-FFF2-40B4-BE49-F238E27FC236}">
                  <a16:creationId xmlns:a16="http://schemas.microsoft.com/office/drawing/2014/main" id="{B0FB5D1E-ECCF-436E-BC72-D8AB9DE89150}"/>
                </a:ext>
              </a:extLst>
            </p:cNvPr>
            <p:cNvSpPr/>
            <p:nvPr/>
          </p:nvSpPr>
          <p:spPr>
            <a:xfrm>
              <a:off x="2704025" y="2968775"/>
              <a:ext cx="50950" cy="2550"/>
            </a:xfrm>
            <a:custGeom>
              <a:avLst/>
              <a:gdLst/>
              <a:ahLst/>
              <a:cxnLst/>
              <a:rect l="l" t="t" r="r" b="b"/>
              <a:pathLst>
                <a:path w="2038" h="102" extrusionOk="0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1;p28">
              <a:extLst>
                <a:ext uri="{FF2B5EF4-FFF2-40B4-BE49-F238E27FC236}">
                  <a16:creationId xmlns:a16="http://schemas.microsoft.com/office/drawing/2014/main" id="{7701FF18-F25B-4919-AD0F-5AFF3DEA211A}"/>
                </a:ext>
              </a:extLst>
            </p:cNvPr>
            <p:cNvSpPr/>
            <p:nvPr/>
          </p:nvSpPr>
          <p:spPr>
            <a:xfrm>
              <a:off x="2764400" y="2968775"/>
              <a:ext cx="51250" cy="2550"/>
            </a:xfrm>
            <a:custGeom>
              <a:avLst/>
              <a:gdLst/>
              <a:ahLst/>
              <a:cxnLst/>
              <a:rect l="l" t="t" r="r" b="b"/>
              <a:pathLst>
                <a:path w="2050" h="102" extrusionOk="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2;p28">
              <a:extLst>
                <a:ext uri="{FF2B5EF4-FFF2-40B4-BE49-F238E27FC236}">
                  <a16:creationId xmlns:a16="http://schemas.microsoft.com/office/drawing/2014/main" id="{E1DF228F-0AFF-4A92-BEC7-B1D8756C3F02}"/>
                </a:ext>
              </a:extLst>
            </p:cNvPr>
            <p:cNvSpPr/>
            <p:nvPr/>
          </p:nvSpPr>
          <p:spPr>
            <a:xfrm>
              <a:off x="2825075" y="2968775"/>
              <a:ext cx="50950" cy="2550"/>
            </a:xfrm>
            <a:custGeom>
              <a:avLst/>
              <a:gdLst/>
              <a:ahLst/>
              <a:cxnLst/>
              <a:rect l="l" t="t" r="r" b="b"/>
              <a:pathLst>
                <a:path w="2038" h="102" extrusionOk="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3;p28">
              <a:extLst>
                <a:ext uri="{FF2B5EF4-FFF2-40B4-BE49-F238E27FC236}">
                  <a16:creationId xmlns:a16="http://schemas.microsoft.com/office/drawing/2014/main" id="{6EB31CA4-59E3-41C0-A472-3CE8C1D7DEBB}"/>
                </a:ext>
              </a:extLst>
            </p:cNvPr>
            <p:cNvSpPr/>
            <p:nvPr/>
          </p:nvSpPr>
          <p:spPr>
            <a:xfrm>
              <a:off x="2885425" y="2968775"/>
              <a:ext cx="50950" cy="2550"/>
            </a:xfrm>
            <a:custGeom>
              <a:avLst/>
              <a:gdLst/>
              <a:ahLst/>
              <a:cxnLst/>
              <a:rect l="l" t="t" r="r" b="b"/>
              <a:pathLst>
                <a:path w="2038" h="102" extrusionOk="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04;p28">
              <a:extLst>
                <a:ext uri="{FF2B5EF4-FFF2-40B4-BE49-F238E27FC236}">
                  <a16:creationId xmlns:a16="http://schemas.microsoft.com/office/drawing/2014/main" id="{AE1050E1-BD40-4DA7-99CE-8AD1F057A89A}"/>
                </a:ext>
              </a:extLst>
            </p:cNvPr>
            <p:cNvSpPr/>
            <p:nvPr/>
          </p:nvSpPr>
          <p:spPr>
            <a:xfrm>
              <a:off x="2945775" y="2968775"/>
              <a:ext cx="51275" cy="2550"/>
            </a:xfrm>
            <a:custGeom>
              <a:avLst/>
              <a:gdLst/>
              <a:ahLst/>
              <a:cxnLst/>
              <a:rect l="l" t="t" r="r" b="b"/>
              <a:pathLst>
                <a:path w="2051" h="102" extrusionOk="0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05;p28">
              <a:extLst>
                <a:ext uri="{FF2B5EF4-FFF2-40B4-BE49-F238E27FC236}">
                  <a16:creationId xmlns:a16="http://schemas.microsoft.com/office/drawing/2014/main" id="{10515EA6-10EC-49EB-80BF-E4BB5832F3AB}"/>
                </a:ext>
              </a:extLst>
            </p:cNvPr>
            <p:cNvSpPr/>
            <p:nvPr/>
          </p:nvSpPr>
          <p:spPr>
            <a:xfrm>
              <a:off x="2456950" y="2708475"/>
              <a:ext cx="28625" cy="212550"/>
            </a:xfrm>
            <a:custGeom>
              <a:avLst/>
              <a:gdLst/>
              <a:ahLst/>
              <a:cxnLst/>
              <a:rect l="l" t="t" r="r" b="b"/>
              <a:pathLst>
                <a:path w="1145" h="8502" extrusionOk="0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06;p28">
              <a:extLst>
                <a:ext uri="{FF2B5EF4-FFF2-40B4-BE49-F238E27FC236}">
                  <a16:creationId xmlns:a16="http://schemas.microsoft.com/office/drawing/2014/main" id="{9291402E-DDF3-499E-AE08-043C74843122}"/>
                </a:ext>
              </a:extLst>
            </p:cNvPr>
            <p:cNvSpPr/>
            <p:nvPr/>
          </p:nvSpPr>
          <p:spPr>
            <a:xfrm>
              <a:off x="2567900" y="2611650"/>
              <a:ext cx="28950" cy="309375"/>
            </a:xfrm>
            <a:custGeom>
              <a:avLst/>
              <a:gdLst/>
              <a:ahLst/>
              <a:cxnLst/>
              <a:rect l="l" t="t" r="r" b="b"/>
              <a:pathLst>
                <a:path w="1158" h="12375" extrusionOk="0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07;p28">
              <a:extLst>
                <a:ext uri="{FF2B5EF4-FFF2-40B4-BE49-F238E27FC236}">
                  <a16:creationId xmlns:a16="http://schemas.microsoft.com/office/drawing/2014/main" id="{DB2C1855-6FA4-4BB3-9396-572B106826C7}"/>
                </a:ext>
              </a:extLst>
            </p:cNvPr>
            <p:cNvSpPr/>
            <p:nvPr/>
          </p:nvSpPr>
          <p:spPr>
            <a:xfrm>
              <a:off x="2679200" y="2755625"/>
              <a:ext cx="28950" cy="165400"/>
            </a:xfrm>
            <a:custGeom>
              <a:avLst/>
              <a:gdLst/>
              <a:ahLst/>
              <a:cxnLst/>
              <a:rect l="l" t="t" r="r" b="b"/>
              <a:pathLst>
                <a:path w="1158" h="6616" extrusionOk="0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08;p28">
              <a:extLst>
                <a:ext uri="{FF2B5EF4-FFF2-40B4-BE49-F238E27FC236}">
                  <a16:creationId xmlns:a16="http://schemas.microsoft.com/office/drawing/2014/main" id="{A64F3730-29F8-44C2-B7DE-49F7D6F1A27E}"/>
                </a:ext>
              </a:extLst>
            </p:cNvPr>
            <p:cNvSpPr/>
            <p:nvPr/>
          </p:nvSpPr>
          <p:spPr>
            <a:xfrm>
              <a:off x="2790475" y="2684275"/>
              <a:ext cx="28650" cy="236750"/>
            </a:xfrm>
            <a:custGeom>
              <a:avLst/>
              <a:gdLst/>
              <a:ahLst/>
              <a:cxnLst/>
              <a:rect l="l" t="t" r="r" b="b"/>
              <a:pathLst>
                <a:path w="114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09;p28">
              <a:extLst>
                <a:ext uri="{FF2B5EF4-FFF2-40B4-BE49-F238E27FC236}">
                  <a16:creationId xmlns:a16="http://schemas.microsoft.com/office/drawing/2014/main" id="{926BF9D9-9FA7-42E5-B24F-2AA09B51D693}"/>
                </a:ext>
              </a:extLst>
            </p:cNvPr>
            <p:cNvSpPr/>
            <p:nvPr/>
          </p:nvSpPr>
          <p:spPr>
            <a:xfrm>
              <a:off x="2901775" y="2731425"/>
              <a:ext cx="28625" cy="189600"/>
            </a:xfrm>
            <a:custGeom>
              <a:avLst/>
              <a:gdLst/>
              <a:ahLst/>
              <a:cxnLst/>
              <a:rect l="l" t="t" r="r" b="b"/>
              <a:pathLst>
                <a:path w="1145" h="7584" extrusionOk="0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10;p28">
              <a:extLst>
                <a:ext uri="{FF2B5EF4-FFF2-40B4-BE49-F238E27FC236}">
                  <a16:creationId xmlns:a16="http://schemas.microsoft.com/office/drawing/2014/main" id="{DB73C925-308E-4232-BD10-BF3976686FC8}"/>
                </a:ext>
              </a:extLst>
            </p:cNvPr>
            <p:cNvSpPr/>
            <p:nvPr/>
          </p:nvSpPr>
          <p:spPr>
            <a:xfrm>
              <a:off x="1572400" y="2203600"/>
              <a:ext cx="64675" cy="55475"/>
            </a:xfrm>
            <a:custGeom>
              <a:avLst/>
              <a:gdLst/>
              <a:ahLst/>
              <a:cxnLst/>
              <a:rect l="l" t="t" r="r" b="b"/>
              <a:pathLst>
                <a:path w="2587" h="2219" extrusionOk="0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11;p28">
              <a:extLst>
                <a:ext uri="{FF2B5EF4-FFF2-40B4-BE49-F238E27FC236}">
                  <a16:creationId xmlns:a16="http://schemas.microsoft.com/office/drawing/2014/main" id="{2A602690-9A9E-4EA1-A66E-3FD71D83B3F9}"/>
                </a:ext>
              </a:extLst>
            </p:cNvPr>
            <p:cNvSpPr/>
            <p:nvPr/>
          </p:nvSpPr>
          <p:spPr>
            <a:xfrm>
              <a:off x="1696150" y="2207675"/>
              <a:ext cx="417525" cy="3175"/>
            </a:xfrm>
            <a:custGeom>
              <a:avLst/>
              <a:gdLst/>
              <a:ahLst/>
              <a:cxnLst/>
              <a:rect l="l" t="t" r="r" b="b"/>
              <a:pathLst>
                <a:path w="16701" h="127" extrusionOk="0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2;p28">
              <a:extLst>
                <a:ext uri="{FF2B5EF4-FFF2-40B4-BE49-F238E27FC236}">
                  <a16:creationId xmlns:a16="http://schemas.microsoft.com/office/drawing/2014/main" id="{084AD61F-1A23-4BE7-9872-ACAECCE65525}"/>
                </a:ext>
              </a:extLst>
            </p:cNvPr>
            <p:cNvSpPr/>
            <p:nvPr/>
          </p:nvSpPr>
          <p:spPr>
            <a:xfrm>
              <a:off x="1699300" y="2241325"/>
              <a:ext cx="164450" cy="3175"/>
            </a:xfrm>
            <a:custGeom>
              <a:avLst/>
              <a:gdLst/>
              <a:ahLst/>
              <a:cxnLst/>
              <a:rect l="l" t="t" r="r" b="b"/>
              <a:pathLst>
                <a:path w="6578" h="127" extrusionOk="0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3;p28">
              <a:extLst>
                <a:ext uri="{FF2B5EF4-FFF2-40B4-BE49-F238E27FC236}">
                  <a16:creationId xmlns:a16="http://schemas.microsoft.com/office/drawing/2014/main" id="{C65AD390-153C-448C-9D33-92538AB63275}"/>
                </a:ext>
              </a:extLst>
            </p:cNvPr>
            <p:cNvSpPr/>
            <p:nvPr/>
          </p:nvSpPr>
          <p:spPr>
            <a:xfrm>
              <a:off x="521962" y="2143887"/>
              <a:ext cx="877125" cy="1000975"/>
            </a:xfrm>
            <a:custGeom>
              <a:avLst/>
              <a:gdLst/>
              <a:ahLst/>
              <a:cxnLst/>
              <a:rect l="l" t="t" r="r" b="b"/>
              <a:pathLst>
                <a:path w="35085" h="40039" extrusionOk="0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chemeClr val="bg1">
                <a:alpha val="384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4;p28">
              <a:extLst>
                <a:ext uri="{FF2B5EF4-FFF2-40B4-BE49-F238E27FC236}">
                  <a16:creationId xmlns:a16="http://schemas.microsoft.com/office/drawing/2014/main" id="{F3488AAF-14C6-4C71-928B-93864FFE7CE4}"/>
                </a:ext>
              </a:extLst>
            </p:cNvPr>
            <p:cNvSpPr/>
            <p:nvPr/>
          </p:nvSpPr>
          <p:spPr>
            <a:xfrm>
              <a:off x="629825" y="2612700"/>
              <a:ext cx="694150" cy="149575"/>
            </a:xfrm>
            <a:custGeom>
              <a:avLst/>
              <a:gdLst/>
              <a:ahLst/>
              <a:cxnLst/>
              <a:rect l="l" t="t" r="r" b="b"/>
              <a:pathLst>
                <a:path w="27766" h="5983" extrusionOk="0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5;p28">
              <a:extLst>
                <a:ext uri="{FF2B5EF4-FFF2-40B4-BE49-F238E27FC236}">
                  <a16:creationId xmlns:a16="http://schemas.microsoft.com/office/drawing/2014/main" id="{606334EA-F90A-4EE6-93BF-70D53D1CD649}"/>
                </a:ext>
              </a:extLst>
            </p:cNvPr>
            <p:cNvSpPr/>
            <p:nvPr/>
          </p:nvSpPr>
          <p:spPr>
            <a:xfrm>
              <a:off x="763750" y="2769775"/>
              <a:ext cx="74525" cy="201550"/>
            </a:xfrm>
            <a:custGeom>
              <a:avLst/>
              <a:gdLst/>
              <a:ahLst/>
              <a:cxnLst/>
              <a:rect l="l" t="t" r="r" b="b"/>
              <a:pathLst>
                <a:path w="2981" h="8062" extrusionOk="0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6;p28">
              <a:extLst>
                <a:ext uri="{FF2B5EF4-FFF2-40B4-BE49-F238E27FC236}">
                  <a16:creationId xmlns:a16="http://schemas.microsoft.com/office/drawing/2014/main" id="{C24B6F2D-FEC7-4A5C-9369-A05FA710E364}"/>
                </a:ext>
              </a:extLst>
            </p:cNvPr>
            <p:cNvSpPr/>
            <p:nvPr/>
          </p:nvSpPr>
          <p:spPr>
            <a:xfrm>
              <a:off x="1080300" y="2769775"/>
              <a:ext cx="74550" cy="201550"/>
            </a:xfrm>
            <a:custGeom>
              <a:avLst/>
              <a:gdLst/>
              <a:ahLst/>
              <a:cxnLst/>
              <a:rect l="l" t="t" r="r" b="b"/>
              <a:pathLst>
                <a:path w="2982" h="8062" extrusionOk="0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17;p28">
              <a:extLst>
                <a:ext uri="{FF2B5EF4-FFF2-40B4-BE49-F238E27FC236}">
                  <a16:creationId xmlns:a16="http://schemas.microsoft.com/office/drawing/2014/main" id="{EF984219-546E-4190-95D6-7403A77F8B45}"/>
                </a:ext>
              </a:extLst>
            </p:cNvPr>
            <p:cNvSpPr/>
            <p:nvPr/>
          </p:nvSpPr>
          <p:spPr>
            <a:xfrm>
              <a:off x="1185625" y="2651250"/>
              <a:ext cx="74525" cy="320075"/>
            </a:xfrm>
            <a:custGeom>
              <a:avLst/>
              <a:gdLst/>
              <a:ahLst/>
              <a:cxnLst/>
              <a:rect l="l" t="t" r="r" b="b"/>
              <a:pathLst>
                <a:path w="2981" h="12803" extrusionOk="0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8;p28">
              <a:extLst>
                <a:ext uri="{FF2B5EF4-FFF2-40B4-BE49-F238E27FC236}">
                  <a16:creationId xmlns:a16="http://schemas.microsoft.com/office/drawing/2014/main" id="{2FA8C8E5-25DA-4F41-BCC0-C0D5316C599E}"/>
                </a:ext>
              </a:extLst>
            </p:cNvPr>
            <p:cNvSpPr/>
            <p:nvPr/>
          </p:nvSpPr>
          <p:spPr>
            <a:xfrm>
              <a:off x="667225" y="2907775"/>
              <a:ext cx="74525" cy="67950"/>
            </a:xfrm>
            <a:custGeom>
              <a:avLst/>
              <a:gdLst/>
              <a:ahLst/>
              <a:cxnLst/>
              <a:rect l="l" t="t" r="r" b="b"/>
              <a:pathLst>
                <a:path w="2981" h="2718" extrusionOk="0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9;p28">
              <a:extLst>
                <a:ext uri="{FF2B5EF4-FFF2-40B4-BE49-F238E27FC236}">
                  <a16:creationId xmlns:a16="http://schemas.microsoft.com/office/drawing/2014/main" id="{AECEA04B-7733-4D7C-9359-C01926517319}"/>
                </a:ext>
              </a:extLst>
            </p:cNvPr>
            <p:cNvSpPr/>
            <p:nvPr/>
          </p:nvSpPr>
          <p:spPr>
            <a:xfrm>
              <a:off x="869375" y="2860625"/>
              <a:ext cx="74525" cy="110700"/>
            </a:xfrm>
            <a:custGeom>
              <a:avLst/>
              <a:gdLst/>
              <a:ahLst/>
              <a:cxnLst/>
              <a:rect l="l" t="t" r="r" b="b"/>
              <a:pathLst>
                <a:path w="2981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20;p28">
              <a:extLst>
                <a:ext uri="{FF2B5EF4-FFF2-40B4-BE49-F238E27FC236}">
                  <a16:creationId xmlns:a16="http://schemas.microsoft.com/office/drawing/2014/main" id="{5B587B11-A1FC-4C05-845C-75E5B7D21625}"/>
                </a:ext>
              </a:extLst>
            </p:cNvPr>
            <p:cNvSpPr/>
            <p:nvPr/>
          </p:nvSpPr>
          <p:spPr>
            <a:xfrm>
              <a:off x="974675" y="2835175"/>
              <a:ext cx="74550" cy="136150"/>
            </a:xfrm>
            <a:custGeom>
              <a:avLst/>
              <a:gdLst/>
              <a:ahLst/>
              <a:cxnLst/>
              <a:rect l="l" t="t" r="r" b="b"/>
              <a:pathLst>
                <a:path w="2982" h="5446" extrusionOk="0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21;p28">
              <a:extLst>
                <a:ext uri="{FF2B5EF4-FFF2-40B4-BE49-F238E27FC236}">
                  <a16:creationId xmlns:a16="http://schemas.microsoft.com/office/drawing/2014/main" id="{41722ADA-8EF4-4365-BB96-95184BB437F3}"/>
                </a:ext>
              </a:extLst>
            </p:cNvPr>
            <p:cNvSpPr/>
            <p:nvPr/>
          </p:nvSpPr>
          <p:spPr>
            <a:xfrm>
              <a:off x="760900" y="2992050"/>
              <a:ext cx="80525" cy="5975"/>
            </a:xfrm>
            <a:custGeom>
              <a:avLst/>
              <a:gdLst/>
              <a:ahLst/>
              <a:cxnLst/>
              <a:rect l="l" t="t" r="r" b="b"/>
              <a:pathLst>
                <a:path w="3221" h="239" extrusionOk="0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22;p28">
              <a:extLst>
                <a:ext uri="{FF2B5EF4-FFF2-40B4-BE49-F238E27FC236}">
                  <a16:creationId xmlns:a16="http://schemas.microsoft.com/office/drawing/2014/main" id="{ABC4A878-FCC6-402F-8BFA-E22C4317A19A}"/>
                </a:ext>
              </a:extLst>
            </p:cNvPr>
            <p:cNvSpPr/>
            <p:nvPr/>
          </p:nvSpPr>
          <p:spPr>
            <a:xfrm>
              <a:off x="668175" y="2992050"/>
              <a:ext cx="80500" cy="5975"/>
            </a:xfrm>
            <a:custGeom>
              <a:avLst/>
              <a:gdLst/>
              <a:ahLst/>
              <a:cxnLst/>
              <a:rect l="l" t="t" r="r" b="b"/>
              <a:pathLst>
                <a:path w="3220" h="239" extrusionOk="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23;p28">
              <a:extLst>
                <a:ext uri="{FF2B5EF4-FFF2-40B4-BE49-F238E27FC236}">
                  <a16:creationId xmlns:a16="http://schemas.microsoft.com/office/drawing/2014/main" id="{4436C45F-B4A2-4A9D-BAB7-C13D63588884}"/>
                </a:ext>
              </a:extLst>
            </p:cNvPr>
            <p:cNvSpPr/>
            <p:nvPr/>
          </p:nvSpPr>
          <p:spPr>
            <a:xfrm>
              <a:off x="1183750" y="2992050"/>
              <a:ext cx="91175" cy="5975"/>
            </a:xfrm>
            <a:custGeom>
              <a:avLst/>
              <a:gdLst/>
              <a:ahLst/>
              <a:cxnLst/>
              <a:rect l="l" t="t" r="r" b="b"/>
              <a:pathLst>
                <a:path w="3647" h="239" extrusionOk="0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24;p28">
              <a:extLst>
                <a:ext uri="{FF2B5EF4-FFF2-40B4-BE49-F238E27FC236}">
                  <a16:creationId xmlns:a16="http://schemas.microsoft.com/office/drawing/2014/main" id="{3C711AA2-A868-41E3-9130-3EB52CC10CE4}"/>
                </a:ext>
              </a:extLst>
            </p:cNvPr>
            <p:cNvSpPr/>
            <p:nvPr/>
          </p:nvSpPr>
          <p:spPr>
            <a:xfrm>
              <a:off x="1073075" y="2992050"/>
              <a:ext cx="91200" cy="5975"/>
            </a:xfrm>
            <a:custGeom>
              <a:avLst/>
              <a:gdLst/>
              <a:ahLst/>
              <a:cxnLst/>
              <a:rect l="l" t="t" r="r" b="b"/>
              <a:pathLst>
                <a:path w="3648" h="239" extrusionOk="0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25;p28">
              <a:extLst>
                <a:ext uri="{FF2B5EF4-FFF2-40B4-BE49-F238E27FC236}">
                  <a16:creationId xmlns:a16="http://schemas.microsoft.com/office/drawing/2014/main" id="{0DEF9746-8567-4F38-8C7F-88A8CD9EEDC2}"/>
                </a:ext>
              </a:extLst>
            </p:cNvPr>
            <p:cNvSpPr/>
            <p:nvPr/>
          </p:nvSpPr>
          <p:spPr>
            <a:xfrm>
              <a:off x="968700" y="2992050"/>
              <a:ext cx="80525" cy="5975"/>
            </a:xfrm>
            <a:custGeom>
              <a:avLst/>
              <a:gdLst/>
              <a:ahLst/>
              <a:cxnLst/>
              <a:rect l="l" t="t" r="r" b="b"/>
              <a:pathLst>
                <a:path w="3221" h="239" extrusionOk="0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26;p28">
              <a:extLst>
                <a:ext uri="{FF2B5EF4-FFF2-40B4-BE49-F238E27FC236}">
                  <a16:creationId xmlns:a16="http://schemas.microsoft.com/office/drawing/2014/main" id="{D7D45A1D-A2A9-4F87-80C3-B13005A3FF36}"/>
                </a:ext>
              </a:extLst>
            </p:cNvPr>
            <p:cNvSpPr/>
            <p:nvPr/>
          </p:nvSpPr>
          <p:spPr>
            <a:xfrm>
              <a:off x="859625" y="2992050"/>
              <a:ext cx="80825" cy="5975"/>
            </a:xfrm>
            <a:custGeom>
              <a:avLst/>
              <a:gdLst/>
              <a:ahLst/>
              <a:cxnLst/>
              <a:rect l="l" t="t" r="r" b="b"/>
              <a:pathLst>
                <a:path w="3233" h="239" extrusionOk="0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27;p28">
              <a:extLst>
                <a:ext uri="{FF2B5EF4-FFF2-40B4-BE49-F238E27FC236}">
                  <a16:creationId xmlns:a16="http://schemas.microsoft.com/office/drawing/2014/main" id="{EDE71EFF-FD4E-4BAB-8D15-9BCBC0D523EA}"/>
                </a:ext>
              </a:extLst>
            </p:cNvPr>
            <p:cNvSpPr/>
            <p:nvPr/>
          </p:nvSpPr>
          <p:spPr>
            <a:xfrm>
              <a:off x="665650" y="2269925"/>
              <a:ext cx="609275" cy="253100"/>
            </a:xfrm>
            <a:custGeom>
              <a:avLst/>
              <a:gdLst/>
              <a:ahLst/>
              <a:cxnLst/>
              <a:rect l="l" t="t" r="r" b="b"/>
              <a:pathLst>
                <a:path w="24371" h="10124" extrusionOk="0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28;p28">
              <a:extLst>
                <a:ext uri="{FF2B5EF4-FFF2-40B4-BE49-F238E27FC236}">
                  <a16:creationId xmlns:a16="http://schemas.microsoft.com/office/drawing/2014/main" id="{F9560829-E85B-490E-BC2B-0B0280BB4C78}"/>
                </a:ext>
              </a:extLst>
            </p:cNvPr>
            <p:cNvSpPr/>
            <p:nvPr/>
          </p:nvSpPr>
          <p:spPr>
            <a:xfrm>
              <a:off x="725700" y="2321800"/>
              <a:ext cx="66675" cy="56850"/>
            </a:xfrm>
            <a:custGeom>
              <a:avLst/>
              <a:gdLst/>
              <a:ahLst/>
              <a:cxnLst/>
              <a:rect l="l" t="t" r="r" b="b"/>
              <a:pathLst>
                <a:path w="2667" h="2274" extrusionOk="0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29;p28">
              <a:extLst>
                <a:ext uri="{FF2B5EF4-FFF2-40B4-BE49-F238E27FC236}">
                  <a16:creationId xmlns:a16="http://schemas.microsoft.com/office/drawing/2014/main" id="{4F90BF7C-458E-4335-B412-FB00E6507966}"/>
                </a:ext>
              </a:extLst>
            </p:cNvPr>
            <p:cNvSpPr/>
            <p:nvPr/>
          </p:nvSpPr>
          <p:spPr>
            <a:xfrm>
              <a:off x="820650" y="2330300"/>
              <a:ext cx="197750" cy="11025"/>
            </a:xfrm>
            <a:custGeom>
              <a:avLst/>
              <a:gdLst/>
              <a:ahLst/>
              <a:cxnLst/>
              <a:rect l="l" t="t" r="r" b="b"/>
              <a:pathLst>
                <a:path w="7910" h="441" extrusionOk="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0;p28">
              <a:extLst>
                <a:ext uri="{FF2B5EF4-FFF2-40B4-BE49-F238E27FC236}">
                  <a16:creationId xmlns:a16="http://schemas.microsoft.com/office/drawing/2014/main" id="{F9515AD2-1832-4CE8-8367-92F4E48A23B9}"/>
                </a:ext>
              </a:extLst>
            </p:cNvPr>
            <p:cNvSpPr/>
            <p:nvPr/>
          </p:nvSpPr>
          <p:spPr>
            <a:xfrm>
              <a:off x="820650" y="2355450"/>
              <a:ext cx="385125" cy="11025"/>
            </a:xfrm>
            <a:custGeom>
              <a:avLst/>
              <a:gdLst/>
              <a:ahLst/>
              <a:cxnLst/>
              <a:rect l="l" t="t" r="r" b="b"/>
              <a:pathLst>
                <a:path w="15405" h="441" extrusionOk="0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1;p28">
              <a:extLst>
                <a:ext uri="{FF2B5EF4-FFF2-40B4-BE49-F238E27FC236}">
                  <a16:creationId xmlns:a16="http://schemas.microsoft.com/office/drawing/2014/main" id="{D32AF2C8-0CDC-4687-B400-DAB376F87903}"/>
                </a:ext>
              </a:extLst>
            </p:cNvPr>
            <p:cNvSpPr/>
            <p:nvPr/>
          </p:nvSpPr>
          <p:spPr>
            <a:xfrm>
              <a:off x="725700" y="2408875"/>
              <a:ext cx="66675" cy="56875"/>
            </a:xfrm>
            <a:custGeom>
              <a:avLst/>
              <a:gdLst/>
              <a:ahLst/>
              <a:cxnLst/>
              <a:rect l="l" t="t" r="r" b="b"/>
              <a:pathLst>
                <a:path w="2667" h="2275" extrusionOk="0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2;p28">
              <a:extLst>
                <a:ext uri="{FF2B5EF4-FFF2-40B4-BE49-F238E27FC236}">
                  <a16:creationId xmlns:a16="http://schemas.microsoft.com/office/drawing/2014/main" id="{91C2D88B-BA01-4DDC-94BE-C715CFEA6C44}"/>
                </a:ext>
              </a:extLst>
            </p:cNvPr>
            <p:cNvSpPr/>
            <p:nvPr/>
          </p:nvSpPr>
          <p:spPr>
            <a:xfrm>
              <a:off x="820650" y="2417675"/>
              <a:ext cx="100925" cy="11050"/>
            </a:xfrm>
            <a:custGeom>
              <a:avLst/>
              <a:gdLst/>
              <a:ahLst/>
              <a:cxnLst/>
              <a:rect l="l" t="t" r="r" b="b"/>
              <a:pathLst>
                <a:path w="4037" h="442" extrusionOk="0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;p28">
              <a:extLst>
                <a:ext uri="{FF2B5EF4-FFF2-40B4-BE49-F238E27FC236}">
                  <a16:creationId xmlns:a16="http://schemas.microsoft.com/office/drawing/2014/main" id="{CB32C24A-386F-4203-8522-01C23C164991}"/>
                </a:ext>
              </a:extLst>
            </p:cNvPr>
            <p:cNvSpPr/>
            <p:nvPr/>
          </p:nvSpPr>
          <p:spPr>
            <a:xfrm>
              <a:off x="820650" y="2442525"/>
              <a:ext cx="385125" cy="11025"/>
            </a:xfrm>
            <a:custGeom>
              <a:avLst/>
              <a:gdLst/>
              <a:ahLst/>
              <a:cxnLst/>
              <a:rect l="l" t="t" r="r" b="b"/>
              <a:pathLst>
                <a:path w="15405" h="441" extrusionOk="0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4;p28">
              <a:extLst>
                <a:ext uri="{FF2B5EF4-FFF2-40B4-BE49-F238E27FC236}">
                  <a16:creationId xmlns:a16="http://schemas.microsoft.com/office/drawing/2014/main" id="{A235F89D-4C5E-4B5A-90F1-663F694F38EC}"/>
                </a:ext>
              </a:extLst>
            </p:cNvPr>
            <p:cNvSpPr/>
            <p:nvPr/>
          </p:nvSpPr>
          <p:spPr>
            <a:xfrm>
              <a:off x="2169600" y="3567650"/>
              <a:ext cx="373500" cy="18250"/>
            </a:xfrm>
            <a:custGeom>
              <a:avLst/>
              <a:gdLst/>
              <a:ahLst/>
              <a:cxnLst/>
              <a:rect l="l" t="t" r="r" b="b"/>
              <a:pathLst>
                <a:path w="14940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5;p28">
              <a:extLst>
                <a:ext uri="{FF2B5EF4-FFF2-40B4-BE49-F238E27FC236}">
                  <a16:creationId xmlns:a16="http://schemas.microsoft.com/office/drawing/2014/main" id="{222B78CA-6B08-4AB1-AB96-D0BBE66E8266}"/>
                </a:ext>
              </a:extLst>
            </p:cNvPr>
            <p:cNvSpPr/>
            <p:nvPr/>
          </p:nvSpPr>
          <p:spPr>
            <a:xfrm>
              <a:off x="2041650" y="3323375"/>
              <a:ext cx="354950" cy="262525"/>
            </a:xfrm>
            <a:custGeom>
              <a:avLst/>
              <a:gdLst/>
              <a:ahLst/>
              <a:cxnLst/>
              <a:rect l="l" t="t" r="r" b="b"/>
              <a:pathLst>
                <a:path w="14198" h="10501" extrusionOk="0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6;p28">
              <a:extLst>
                <a:ext uri="{FF2B5EF4-FFF2-40B4-BE49-F238E27FC236}">
                  <a16:creationId xmlns:a16="http://schemas.microsoft.com/office/drawing/2014/main" id="{CA0C01FD-7D8D-402C-A561-D341FD958DBF}"/>
                </a:ext>
              </a:extLst>
            </p:cNvPr>
            <p:cNvSpPr/>
            <p:nvPr/>
          </p:nvSpPr>
          <p:spPr>
            <a:xfrm>
              <a:off x="2058000" y="3335325"/>
              <a:ext cx="321325" cy="230775"/>
            </a:xfrm>
            <a:custGeom>
              <a:avLst/>
              <a:gdLst/>
              <a:ahLst/>
              <a:cxnLst/>
              <a:rect l="l" t="t" r="r" b="b"/>
              <a:pathLst>
                <a:path w="12853" h="9231" extrusionOk="0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7;p28">
              <a:extLst>
                <a:ext uri="{FF2B5EF4-FFF2-40B4-BE49-F238E27FC236}">
                  <a16:creationId xmlns:a16="http://schemas.microsoft.com/office/drawing/2014/main" id="{114D2D73-F043-44EE-9F9B-C3FD32E1788C}"/>
                </a:ext>
              </a:extLst>
            </p:cNvPr>
            <p:cNvSpPr/>
            <p:nvPr/>
          </p:nvSpPr>
          <p:spPr>
            <a:xfrm>
              <a:off x="2058000" y="3335650"/>
              <a:ext cx="266300" cy="16675"/>
            </a:xfrm>
            <a:custGeom>
              <a:avLst/>
              <a:gdLst/>
              <a:ahLst/>
              <a:cxnLst/>
              <a:rect l="l" t="t" r="r" b="b"/>
              <a:pathLst>
                <a:path w="10652" h="667" extrusionOk="0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8;p28">
              <a:extLst>
                <a:ext uri="{FF2B5EF4-FFF2-40B4-BE49-F238E27FC236}">
                  <a16:creationId xmlns:a16="http://schemas.microsoft.com/office/drawing/2014/main" id="{BB063AD7-7FE9-4D78-A407-727BE6FE19DA}"/>
                </a:ext>
              </a:extLst>
            </p:cNvPr>
            <p:cNvSpPr/>
            <p:nvPr/>
          </p:nvSpPr>
          <p:spPr>
            <a:xfrm>
              <a:off x="2090700" y="3340975"/>
              <a:ext cx="6625" cy="5650"/>
            </a:xfrm>
            <a:custGeom>
              <a:avLst/>
              <a:gdLst/>
              <a:ahLst/>
              <a:cxnLst/>
              <a:rect l="l" t="t" r="r" b="b"/>
              <a:pathLst>
                <a:path w="265" h="226" extrusionOk="0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9;p28">
              <a:extLst>
                <a:ext uri="{FF2B5EF4-FFF2-40B4-BE49-F238E27FC236}">
                  <a16:creationId xmlns:a16="http://schemas.microsoft.com/office/drawing/2014/main" id="{38E7051C-C524-4A2D-8E23-19B466E1E0A0}"/>
                </a:ext>
              </a:extLst>
            </p:cNvPr>
            <p:cNvSpPr/>
            <p:nvPr/>
          </p:nvSpPr>
          <p:spPr>
            <a:xfrm>
              <a:off x="2080950" y="3340975"/>
              <a:ext cx="6625" cy="5650"/>
            </a:xfrm>
            <a:custGeom>
              <a:avLst/>
              <a:gdLst/>
              <a:ahLst/>
              <a:cxnLst/>
              <a:rect l="l" t="t" r="r" b="b"/>
              <a:pathLst>
                <a:path w="265" h="226" extrusionOk="0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40;p28">
              <a:extLst>
                <a:ext uri="{FF2B5EF4-FFF2-40B4-BE49-F238E27FC236}">
                  <a16:creationId xmlns:a16="http://schemas.microsoft.com/office/drawing/2014/main" id="{FFFF6F36-D934-4BDD-A9F0-C90B9703A708}"/>
                </a:ext>
              </a:extLst>
            </p:cNvPr>
            <p:cNvSpPr/>
            <p:nvPr/>
          </p:nvSpPr>
          <p:spPr>
            <a:xfrm>
              <a:off x="2070900" y="3340975"/>
              <a:ext cx="6625" cy="5650"/>
            </a:xfrm>
            <a:custGeom>
              <a:avLst/>
              <a:gdLst/>
              <a:ahLst/>
              <a:cxnLst/>
              <a:rect l="l" t="t" r="r" b="b"/>
              <a:pathLst>
                <a:path w="265" h="226" extrusionOk="0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41;p28">
              <a:extLst>
                <a:ext uri="{FF2B5EF4-FFF2-40B4-BE49-F238E27FC236}">
                  <a16:creationId xmlns:a16="http://schemas.microsoft.com/office/drawing/2014/main" id="{7DEB93F4-1418-4ACB-870F-3B19AC6AA360}"/>
                </a:ext>
              </a:extLst>
            </p:cNvPr>
            <p:cNvSpPr/>
            <p:nvPr/>
          </p:nvSpPr>
          <p:spPr>
            <a:xfrm>
              <a:off x="2212975" y="3411100"/>
              <a:ext cx="92450" cy="74825"/>
            </a:xfrm>
            <a:custGeom>
              <a:avLst/>
              <a:gdLst/>
              <a:ahLst/>
              <a:cxnLst/>
              <a:rect l="l" t="t" r="r" b="b"/>
              <a:pathLst>
                <a:path w="3698" h="2993" extrusionOk="0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42;p28">
              <a:extLst>
                <a:ext uri="{FF2B5EF4-FFF2-40B4-BE49-F238E27FC236}">
                  <a16:creationId xmlns:a16="http://schemas.microsoft.com/office/drawing/2014/main" id="{1BAD3D92-C825-4811-AC4E-4E35D92074D6}"/>
                </a:ext>
              </a:extLst>
            </p:cNvPr>
            <p:cNvSpPr/>
            <p:nvPr/>
          </p:nvSpPr>
          <p:spPr>
            <a:xfrm>
              <a:off x="2209225" y="3457500"/>
              <a:ext cx="76725" cy="43250"/>
            </a:xfrm>
            <a:custGeom>
              <a:avLst/>
              <a:gdLst/>
              <a:ahLst/>
              <a:cxnLst/>
              <a:rect l="l" t="t" r="r" b="b"/>
              <a:pathLst>
                <a:path w="3069" h="1730" extrusionOk="0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43;p28">
              <a:extLst>
                <a:ext uri="{FF2B5EF4-FFF2-40B4-BE49-F238E27FC236}">
                  <a16:creationId xmlns:a16="http://schemas.microsoft.com/office/drawing/2014/main" id="{86AF2559-0577-4834-8735-55DC242B4052}"/>
                </a:ext>
              </a:extLst>
            </p:cNvPr>
            <p:cNvSpPr/>
            <p:nvPr/>
          </p:nvSpPr>
          <p:spPr>
            <a:xfrm>
              <a:off x="2236875" y="3425800"/>
              <a:ext cx="5050" cy="5200"/>
            </a:xfrm>
            <a:custGeom>
              <a:avLst/>
              <a:gdLst/>
              <a:ahLst/>
              <a:cxnLst/>
              <a:rect l="l" t="t" r="r" b="b"/>
              <a:pathLst>
                <a:path w="202" h="208" extrusionOk="0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44;p28">
              <a:extLst>
                <a:ext uri="{FF2B5EF4-FFF2-40B4-BE49-F238E27FC236}">
                  <a16:creationId xmlns:a16="http://schemas.microsoft.com/office/drawing/2014/main" id="{1EFA6172-2558-401A-8B85-D1B0ECED973C}"/>
                </a:ext>
              </a:extLst>
            </p:cNvPr>
            <p:cNvSpPr/>
            <p:nvPr/>
          </p:nvSpPr>
          <p:spPr>
            <a:xfrm>
              <a:off x="2185325" y="3407625"/>
              <a:ext cx="54725" cy="20800"/>
            </a:xfrm>
            <a:custGeom>
              <a:avLst/>
              <a:gdLst/>
              <a:ahLst/>
              <a:cxnLst/>
              <a:rect l="l" t="t" r="r" b="b"/>
              <a:pathLst>
                <a:path w="2189" h="832" extrusionOk="0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45;p28">
              <a:extLst>
                <a:ext uri="{FF2B5EF4-FFF2-40B4-BE49-F238E27FC236}">
                  <a16:creationId xmlns:a16="http://schemas.microsoft.com/office/drawing/2014/main" id="{37A9D2BB-60DD-4C9F-8EC9-FA4FADE58CDE}"/>
                </a:ext>
              </a:extLst>
            </p:cNvPr>
            <p:cNvSpPr/>
            <p:nvPr/>
          </p:nvSpPr>
          <p:spPr>
            <a:xfrm>
              <a:off x="2116150" y="3394425"/>
              <a:ext cx="76750" cy="49375"/>
            </a:xfrm>
            <a:custGeom>
              <a:avLst/>
              <a:gdLst/>
              <a:ahLst/>
              <a:cxnLst/>
              <a:rect l="l" t="t" r="r" b="b"/>
              <a:pathLst>
                <a:path w="3070" h="1975" extrusionOk="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46;p28">
              <a:extLst>
                <a:ext uri="{FF2B5EF4-FFF2-40B4-BE49-F238E27FC236}">
                  <a16:creationId xmlns:a16="http://schemas.microsoft.com/office/drawing/2014/main" id="{E6A56FEA-129A-4C1A-9323-C05B6B6438FD}"/>
                </a:ext>
              </a:extLst>
            </p:cNvPr>
            <p:cNvSpPr/>
            <p:nvPr/>
          </p:nvSpPr>
          <p:spPr>
            <a:xfrm>
              <a:off x="2233100" y="347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47;p28">
              <a:extLst>
                <a:ext uri="{FF2B5EF4-FFF2-40B4-BE49-F238E27FC236}">
                  <a16:creationId xmlns:a16="http://schemas.microsoft.com/office/drawing/2014/main" id="{6686C34A-2BE7-440A-AF21-7C157EDE9859}"/>
                </a:ext>
              </a:extLst>
            </p:cNvPr>
            <p:cNvSpPr/>
            <p:nvPr/>
          </p:nvSpPr>
          <p:spPr>
            <a:xfrm>
              <a:off x="2188475" y="3479000"/>
              <a:ext cx="47175" cy="3225"/>
            </a:xfrm>
            <a:custGeom>
              <a:avLst/>
              <a:gdLst/>
              <a:ahLst/>
              <a:cxnLst/>
              <a:rect l="l" t="t" r="r" b="b"/>
              <a:pathLst>
                <a:path w="1887" h="129" extrusionOk="0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48;p28">
              <a:extLst>
                <a:ext uri="{FF2B5EF4-FFF2-40B4-BE49-F238E27FC236}">
                  <a16:creationId xmlns:a16="http://schemas.microsoft.com/office/drawing/2014/main" id="{CC5C35AF-6794-409B-B2A9-32E3CB35E3C3}"/>
                </a:ext>
              </a:extLst>
            </p:cNvPr>
            <p:cNvSpPr/>
            <p:nvPr/>
          </p:nvSpPr>
          <p:spPr>
            <a:xfrm>
              <a:off x="2116475" y="3465150"/>
              <a:ext cx="78625" cy="37125"/>
            </a:xfrm>
            <a:custGeom>
              <a:avLst/>
              <a:gdLst/>
              <a:ahLst/>
              <a:cxnLst/>
              <a:rect l="l" t="t" r="r" b="b"/>
              <a:pathLst>
                <a:path w="3145" h="1485" extrusionOk="0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49;p28">
              <a:extLst>
                <a:ext uri="{FF2B5EF4-FFF2-40B4-BE49-F238E27FC236}">
                  <a16:creationId xmlns:a16="http://schemas.microsoft.com/office/drawing/2014/main" id="{F1449795-7F0A-4A21-9921-EB09D1ED3105}"/>
                </a:ext>
              </a:extLst>
            </p:cNvPr>
            <p:cNvSpPr/>
            <p:nvPr/>
          </p:nvSpPr>
          <p:spPr>
            <a:xfrm>
              <a:off x="2131875" y="3408575"/>
              <a:ext cx="44350" cy="3175"/>
            </a:xfrm>
            <a:custGeom>
              <a:avLst/>
              <a:gdLst/>
              <a:ahLst/>
              <a:cxnLst/>
              <a:rect l="l" t="t" r="r" b="b"/>
              <a:pathLst>
                <a:path w="1774" h="127" extrusionOk="0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50;p28">
              <a:extLst>
                <a:ext uri="{FF2B5EF4-FFF2-40B4-BE49-F238E27FC236}">
                  <a16:creationId xmlns:a16="http://schemas.microsoft.com/office/drawing/2014/main" id="{0E93FA4B-F578-4825-8EC7-185D7C22B297}"/>
                </a:ext>
              </a:extLst>
            </p:cNvPr>
            <p:cNvSpPr/>
            <p:nvPr/>
          </p:nvSpPr>
          <p:spPr>
            <a:xfrm>
              <a:off x="2132200" y="3415800"/>
              <a:ext cx="44650" cy="3500"/>
            </a:xfrm>
            <a:custGeom>
              <a:avLst/>
              <a:gdLst/>
              <a:ahLst/>
              <a:cxnLst/>
              <a:rect l="l" t="t" r="r" b="b"/>
              <a:pathLst>
                <a:path w="1786" h="140" extrusionOk="0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51;p28">
              <a:extLst>
                <a:ext uri="{FF2B5EF4-FFF2-40B4-BE49-F238E27FC236}">
                  <a16:creationId xmlns:a16="http://schemas.microsoft.com/office/drawing/2014/main" id="{276F96B5-5F1C-4901-AD62-B03C1EE85894}"/>
                </a:ext>
              </a:extLst>
            </p:cNvPr>
            <p:cNvSpPr/>
            <p:nvPr/>
          </p:nvSpPr>
          <p:spPr>
            <a:xfrm>
              <a:off x="2133775" y="3422725"/>
              <a:ext cx="42775" cy="3475"/>
            </a:xfrm>
            <a:custGeom>
              <a:avLst/>
              <a:gdLst/>
              <a:ahLst/>
              <a:cxnLst/>
              <a:rect l="l" t="t" r="r" b="b"/>
              <a:pathLst>
                <a:path w="1711" h="139" extrusionOk="0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52;p28">
              <a:extLst>
                <a:ext uri="{FF2B5EF4-FFF2-40B4-BE49-F238E27FC236}">
                  <a16:creationId xmlns:a16="http://schemas.microsoft.com/office/drawing/2014/main" id="{8838442F-4A97-419E-87D6-A58B0D7D8FF6}"/>
                </a:ext>
              </a:extLst>
            </p:cNvPr>
            <p:cNvSpPr/>
            <p:nvPr/>
          </p:nvSpPr>
          <p:spPr>
            <a:xfrm>
              <a:off x="2133125" y="3478375"/>
              <a:ext cx="42150" cy="3225"/>
            </a:xfrm>
            <a:custGeom>
              <a:avLst/>
              <a:gdLst/>
              <a:ahLst/>
              <a:cxnLst/>
              <a:rect l="l" t="t" r="r" b="b"/>
              <a:pathLst>
                <a:path w="1686" h="129" extrusionOk="0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53;p28">
              <a:extLst>
                <a:ext uri="{FF2B5EF4-FFF2-40B4-BE49-F238E27FC236}">
                  <a16:creationId xmlns:a16="http://schemas.microsoft.com/office/drawing/2014/main" id="{5CD92D88-C22F-437E-BB03-6FEC6429FACE}"/>
                </a:ext>
              </a:extLst>
            </p:cNvPr>
            <p:cNvSpPr/>
            <p:nvPr/>
          </p:nvSpPr>
          <p:spPr>
            <a:xfrm>
              <a:off x="2135650" y="3486475"/>
              <a:ext cx="36175" cy="3225"/>
            </a:xfrm>
            <a:custGeom>
              <a:avLst/>
              <a:gdLst/>
              <a:ahLst/>
              <a:cxnLst/>
              <a:rect l="l" t="t" r="r" b="b"/>
              <a:pathLst>
                <a:path w="1447" h="129" extrusionOk="0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54;p28">
              <a:extLst>
                <a:ext uri="{FF2B5EF4-FFF2-40B4-BE49-F238E27FC236}">
                  <a16:creationId xmlns:a16="http://schemas.microsoft.com/office/drawing/2014/main" id="{6066AE00-AEAE-4146-8FBE-5FDE1E484AAE}"/>
                </a:ext>
              </a:extLst>
            </p:cNvPr>
            <p:cNvSpPr/>
            <p:nvPr/>
          </p:nvSpPr>
          <p:spPr>
            <a:xfrm>
              <a:off x="1727275" y="3584950"/>
              <a:ext cx="1492025" cy="731550"/>
            </a:xfrm>
            <a:custGeom>
              <a:avLst/>
              <a:gdLst/>
              <a:ahLst/>
              <a:cxnLst/>
              <a:rect l="l" t="t" r="r" b="b"/>
              <a:pathLst>
                <a:path w="59681" h="29262" extrusionOk="0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55;p28">
              <a:extLst>
                <a:ext uri="{FF2B5EF4-FFF2-40B4-BE49-F238E27FC236}">
                  <a16:creationId xmlns:a16="http://schemas.microsoft.com/office/drawing/2014/main" id="{CC1E25F1-6114-40CC-A7A0-89B012D77E5F}"/>
                </a:ext>
              </a:extLst>
            </p:cNvPr>
            <p:cNvSpPr/>
            <p:nvPr/>
          </p:nvSpPr>
          <p:spPr>
            <a:xfrm>
              <a:off x="2730450" y="3843675"/>
              <a:ext cx="60050" cy="2525"/>
            </a:xfrm>
            <a:custGeom>
              <a:avLst/>
              <a:gdLst/>
              <a:ahLst/>
              <a:cxnLst/>
              <a:rect l="l" t="t" r="r" b="b"/>
              <a:pathLst>
                <a:path w="2402" h="101" extrusionOk="0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56;p28">
              <a:extLst>
                <a:ext uri="{FF2B5EF4-FFF2-40B4-BE49-F238E27FC236}">
                  <a16:creationId xmlns:a16="http://schemas.microsoft.com/office/drawing/2014/main" id="{74E6C235-7A90-418D-A592-9AAA16F55ACC}"/>
                </a:ext>
              </a:extLst>
            </p:cNvPr>
            <p:cNvSpPr/>
            <p:nvPr/>
          </p:nvSpPr>
          <p:spPr>
            <a:xfrm>
              <a:off x="2290625" y="3850275"/>
              <a:ext cx="3175" cy="1575"/>
            </a:xfrm>
            <a:custGeom>
              <a:avLst/>
              <a:gdLst/>
              <a:ahLst/>
              <a:cxnLst/>
              <a:rect l="l" t="t" r="r" b="b"/>
              <a:pathLst>
                <a:path w="127" h="63" extrusionOk="0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57;p28">
              <a:extLst>
                <a:ext uri="{FF2B5EF4-FFF2-40B4-BE49-F238E27FC236}">
                  <a16:creationId xmlns:a16="http://schemas.microsoft.com/office/drawing/2014/main" id="{A1EE1642-BC2E-43F2-A6DD-AB2301BBC3DA}"/>
                </a:ext>
              </a:extLst>
            </p:cNvPr>
            <p:cNvSpPr/>
            <p:nvPr/>
          </p:nvSpPr>
          <p:spPr>
            <a:xfrm>
              <a:off x="2321450" y="2965000"/>
              <a:ext cx="576575" cy="381050"/>
            </a:xfrm>
            <a:custGeom>
              <a:avLst/>
              <a:gdLst/>
              <a:ahLst/>
              <a:cxnLst/>
              <a:rect l="l" t="t" r="r" b="b"/>
              <a:pathLst>
                <a:path w="23063" h="15242" extrusionOk="0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58;p28">
              <a:extLst>
                <a:ext uri="{FF2B5EF4-FFF2-40B4-BE49-F238E27FC236}">
                  <a16:creationId xmlns:a16="http://schemas.microsoft.com/office/drawing/2014/main" id="{E63BCF6E-F61A-432C-B73C-A35460ACAA60}"/>
                </a:ext>
              </a:extLst>
            </p:cNvPr>
            <p:cNvSpPr/>
            <p:nvPr/>
          </p:nvSpPr>
          <p:spPr>
            <a:xfrm>
              <a:off x="2324275" y="3042025"/>
              <a:ext cx="32000" cy="32450"/>
            </a:xfrm>
            <a:custGeom>
              <a:avLst/>
              <a:gdLst/>
              <a:ahLst/>
              <a:cxnLst/>
              <a:rect l="l" t="t" r="r" b="b"/>
              <a:pathLst>
                <a:path w="1280" h="1298" extrusionOk="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59;p28">
              <a:extLst>
                <a:ext uri="{FF2B5EF4-FFF2-40B4-BE49-F238E27FC236}">
                  <a16:creationId xmlns:a16="http://schemas.microsoft.com/office/drawing/2014/main" id="{75351198-F3C0-417C-84C7-63528B15DA8B}"/>
                </a:ext>
              </a:extLst>
            </p:cNvPr>
            <p:cNvSpPr/>
            <p:nvPr/>
          </p:nvSpPr>
          <p:spPr>
            <a:xfrm>
              <a:off x="2323950" y="3042000"/>
              <a:ext cx="33050" cy="34250"/>
            </a:xfrm>
            <a:custGeom>
              <a:avLst/>
              <a:gdLst/>
              <a:ahLst/>
              <a:cxnLst/>
              <a:rect l="l" t="t" r="r" b="b"/>
              <a:pathLst>
                <a:path w="1322" h="1370" extrusionOk="0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60;p28">
              <a:extLst>
                <a:ext uri="{FF2B5EF4-FFF2-40B4-BE49-F238E27FC236}">
                  <a16:creationId xmlns:a16="http://schemas.microsoft.com/office/drawing/2014/main" id="{032EFACB-58DD-4FF6-AD4F-2EE8641D6F7E}"/>
                </a:ext>
              </a:extLst>
            </p:cNvPr>
            <p:cNvSpPr/>
            <p:nvPr/>
          </p:nvSpPr>
          <p:spPr>
            <a:xfrm>
              <a:off x="2335900" y="3030700"/>
              <a:ext cx="31700" cy="32750"/>
            </a:xfrm>
            <a:custGeom>
              <a:avLst/>
              <a:gdLst/>
              <a:ahLst/>
              <a:cxnLst/>
              <a:rect l="l" t="t" r="r" b="b"/>
              <a:pathLst>
                <a:path w="1268" h="1310" extrusionOk="0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61;p28">
              <a:extLst>
                <a:ext uri="{FF2B5EF4-FFF2-40B4-BE49-F238E27FC236}">
                  <a16:creationId xmlns:a16="http://schemas.microsoft.com/office/drawing/2014/main" id="{B9760B9E-0880-4BA1-8753-0E822443F32B}"/>
                </a:ext>
              </a:extLst>
            </p:cNvPr>
            <p:cNvSpPr/>
            <p:nvPr/>
          </p:nvSpPr>
          <p:spPr>
            <a:xfrm>
              <a:off x="2335600" y="3030675"/>
              <a:ext cx="32700" cy="34325"/>
            </a:xfrm>
            <a:custGeom>
              <a:avLst/>
              <a:gdLst/>
              <a:ahLst/>
              <a:cxnLst/>
              <a:rect l="l" t="t" r="r" b="b"/>
              <a:pathLst>
                <a:path w="1308" h="1373" extrusionOk="0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62;p28">
              <a:extLst>
                <a:ext uri="{FF2B5EF4-FFF2-40B4-BE49-F238E27FC236}">
                  <a16:creationId xmlns:a16="http://schemas.microsoft.com/office/drawing/2014/main" id="{A527CE19-B3B1-4EBF-A7D7-14057CE66F19}"/>
                </a:ext>
              </a:extLst>
            </p:cNvPr>
            <p:cNvSpPr/>
            <p:nvPr/>
          </p:nvSpPr>
          <p:spPr>
            <a:xfrm>
              <a:off x="2348475" y="3021600"/>
              <a:ext cx="31700" cy="32750"/>
            </a:xfrm>
            <a:custGeom>
              <a:avLst/>
              <a:gdLst/>
              <a:ahLst/>
              <a:cxnLst/>
              <a:rect l="l" t="t" r="r" b="b"/>
              <a:pathLst>
                <a:path w="1268" h="1310" extrusionOk="0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63;p28">
              <a:extLst>
                <a:ext uri="{FF2B5EF4-FFF2-40B4-BE49-F238E27FC236}">
                  <a16:creationId xmlns:a16="http://schemas.microsoft.com/office/drawing/2014/main" id="{A6F7A1DB-DDD1-42A7-8DC7-E5FA96353BFB}"/>
                </a:ext>
              </a:extLst>
            </p:cNvPr>
            <p:cNvSpPr/>
            <p:nvPr/>
          </p:nvSpPr>
          <p:spPr>
            <a:xfrm>
              <a:off x="2348475" y="3021600"/>
              <a:ext cx="32100" cy="34225"/>
            </a:xfrm>
            <a:custGeom>
              <a:avLst/>
              <a:gdLst/>
              <a:ahLst/>
              <a:cxnLst/>
              <a:rect l="l" t="t" r="r" b="b"/>
              <a:pathLst>
                <a:path w="1284" h="1369" extrusionOk="0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64;p28">
              <a:extLst>
                <a:ext uri="{FF2B5EF4-FFF2-40B4-BE49-F238E27FC236}">
                  <a16:creationId xmlns:a16="http://schemas.microsoft.com/office/drawing/2014/main" id="{C713AD7D-840D-4EE2-A84A-B101E17E4C14}"/>
                </a:ext>
              </a:extLst>
            </p:cNvPr>
            <p:cNvSpPr/>
            <p:nvPr/>
          </p:nvSpPr>
          <p:spPr>
            <a:xfrm>
              <a:off x="2373625" y="3034175"/>
              <a:ext cx="18575" cy="30200"/>
            </a:xfrm>
            <a:custGeom>
              <a:avLst/>
              <a:gdLst/>
              <a:ahLst/>
              <a:cxnLst/>
              <a:rect l="l" t="t" r="r" b="b"/>
              <a:pathLst>
                <a:path w="743" h="1208" extrusionOk="0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65;p28">
              <a:extLst>
                <a:ext uri="{FF2B5EF4-FFF2-40B4-BE49-F238E27FC236}">
                  <a16:creationId xmlns:a16="http://schemas.microsoft.com/office/drawing/2014/main" id="{4F9963B5-D006-4B9E-AC1C-836A64F085A1}"/>
                </a:ext>
              </a:extLst>
            </p:cNvPr>
            <p:cNvSpPr/>
            <p:nvPr/>
          </p:nvSpPr>
          <p:spPr>
            <a:xfrm>
              <a:off x="2655625" y="2938600"/>
              <a:ext cx="158450" cy="274475"/>
            </a:xfrm>
            <a:custGeom>
              <a:avLst/>
              <a:gdLst/>
              <a:ahLst/>
              <a:cxnLst/>
              <a:rect l="l" t="t" r="r" b="b"/>
              <a:pathLst>
                <a:path w="6338" h="10979" extrusionOk="0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66;p28">
              <a:extLst>
                <a:ext uri="{FF2B5EF4-FFF2-40B4-BE49-F238E27FC236}">
                  <a16:creationId xmlns:a16="http://schemas.microsoft.com/office/drawing/2014/main" id="{C51F2B06-7A8A-44B2-BF69-6149DE40F039}"/>
                </a:ext>
              </a:extLst>
            </p:cNvPr>
            <p:cNvSpPr/>
            <p:nvPr/>
          </p:nvSpPr>
          <p:spPr>
            <a:xfrm>
              <a:off x="2645149" y="2880069"/>
              <a:ext cx="242575" cy="254550"/>
            </a:xfrm>
            <a:custGeom>
              <a:avLst/>
              <a:gdLst/>
              <a:ahLst/>
              <a:cxnLst/>
              <a:rect l="l" t="t" r="r" b="b"/>
              <a:pathLst>
                <a:path w="9703" h="10182" extrusionOk="0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67;p28">
              <a:extLst>
                <a:ext uri="{FF2B5EF4-FFF2-40B4-BE49-F238E27FC236}">
                  <a16:creationId xmlns:a16="http://schemas.microsoft.com/office/drawing/2014/main" id="{A899C19E-3B00-4E51-911E-FAC3C8DBAB2B}"/>
                </a:ext>
              </a:extLst>
            </p:cNvPr>
            <p:cNvSpPr/>
            <p:nvPr/>
          </p:nvSpPr>
          <p:spPr>
            <a:xfrm>
              <a:off x="2634550" y="2939550"/>
              <a:ext cx="211600" cy="161400"/>
            </a:xfrm>
            <a:custGeom>
              <a:avLst/>
              <a:gdLst/>
              <a:ahLst/>
              <a:cxnLst/>
              <a:rect l="l" t="t" r="r" b="b"/>
              <a:pathLst>
                <a:path w="8464" h="6456" extrusionOk="0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68;p28">
              <a:extLst>
                <a:ext uri="{FF2B5EF4-FFF2-40B4-BE49-F238E27FC236}">
                  <a16:creationId xmlns:a16="http://schemas.microsoft.com/office/drawing/2014/main" id="{1193340B-98F0-4E2E-A370-B9D99B6741F6}"/>
                </a:ext>
              </a:extLst>
            </p:cNvPr>
            <p:cNvSpPr/>
            <p:nvPr/>
          </p:nvSpPr>
          <p:spPr>
            <a:xfrm>
              <a:off x="2636125" y="2926325"/>
              <a:ext cx="215375" cy="121750"/>
            </a:xfrm>
            <a:custGeom>
              <a:avLst/>
              <a:gdLst/>
              <a:ahLst/>
              <a:cxnLst/>
              <a:rect l="l" t="t" r="r" b="b"/>
              <a:pathLst>
                <a:path w="8615" h="4870" extrusionOk="0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69;p28">
              <a:extLst>
                <a:ext uri="{FF2B5EF4-FFF2-40B4-BE49-F238E27FC236}">
                  <a16:creationId xmlns:a16="http://schemas.microsoft.com/office/drawing/2014/main" id="{01945D99-34F4-4D93-8D02-4C5F83102FFE}"/>
                </a:ext>
              </a:extLst>
            </p:cNvPr>
            <p:cNvSpPr/>
            <p:nvPr/>
          </p:nvSpPr>
          <p:spPr>
            <a:xfrm>
              <a:off x="2686450" y="4160850"/>
              <a:ext cx="133925" cy="153700"/>
            </a:xfrm>
            <a:custGeom>
              <a:avLst/>
              <a:gdLst/>
              <a:ahLst/>
              <a:cxnLst/>
              <a:rect l="l" t="t" r="r" b="b"/>
              <a:pathLst>
                <a:path w="5357" h="6148" extrusionOk="0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70;p28">
              <a:extLst>
                <a:ext uri="{FF2B5EF4-FFF2-40B4-BE49-F238E27FC236}">
                  <a16:creationId xmlns:a16="http://schemas.microsoft.com/office/drawing/2014/main" id="{9254BC62-6C53-4117-B797-2072A033FA0F}"/>
                </a:ext>
              </a:extLst>
            </p:cNvPr>
            <p:cNvSpPr/>
            <p:nvPr/>
          </p:nvSpPr>
          <p:spPr>
            <a:xfrm>
              <a:off x="2695550" y="4217750"/>
              <a:ext cx="124825" cy="97175"/>
            </a:xfrm>
            <a:custGeom>
              <a:avLst/>
              <a:gdLst/>
              <a:ahLst/>
              <a:cxnLst/>
              <a:rect l="l" t="t" r="r" b="b"/>
              <a:pathLst>
                <a:path w="4993" h="3887" extrusionOk="0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71;p28">
              <a:extLst>
                <a:ext uri="{FF2B5EF4-FFF2-40B4-BE49-F238E27FC236}">
                  <a16:creationId xmlns:a16="http://schemas.microsoft.com/office/drawing/2014/main" id="{53D61534-481A-4F81-A664-27C609DFD7EE}"/>
                </a:ext>
              </a:extLst>
            </p:cNvPr>
            <p:cNvSpPr/>
            <p:nvPr/>
          </p:nvSpPr>
          <p:spPr>
            <a:xfrm>
              <a:off x="2695550" y="4215875"/>
              <a:ext cx="124500" cy="98425"/>
            </a:xfrm>
            <a:custGeom>
              <a:avLst/>
              <a:gdLst/>
              <a:ahLst/>
              <a:cxnLst/>
              <a:rect l="l" t="t" r="r" b="b"/>
              <a:pathLst>
                <a:path w="4980" h="3937" extrusionOk="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72;p28">
              <a:extLst>
                <a:ext uri="{FF2B5EF4-FFF2-40B4-BE49-F238E27FC236}">
                  <a16:creationId xmlns:a16="http://schemas.microsoft.com/office/drawing/2014/main" id="{66B0F042-EB92-44E9-A09F-535252FD96E8}"/>
                </a:ext>
              </a:extLst>
            </p:cNvPr>
            <p:cNvSpPr/>
            <p:nvPr/>
          </p:nvSpPr>
          <p:spPr>
            <a:xfrm>
              <a:off x="2695550" y="4215250"/>
              <a:ext cx="124500" cy="98100"/>
            </a:xfrm>
            <a:custGeom>
              <a:avLst/>
              <a:gdLst/>
              <a:ahLst/>
              <a:cxnLst/>
              <a:rect l="l" t="t" r="r" b="b"/>
              <a:pathLst>
                <a:path w="4980" h="3924" extrusionOk="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73;p28">
              <a:extLst>
                <a:ext uri="{FF2B5EF4-FFF2-40B4-BE49-F238E27FC236}">
                  <a16:creationId xmlns:a16="http://schemas.microsoft.com/office/drawing/2014/main" id="{0164D9A6-02F3-42BF-8B42-739CA6E94110}"/>
                </a:ext>
              </a:extLst>
            </p:cNvPr>
            <p:cNvSpPr/>
            <p:nvPr/>
          </p:nvSpPr>
          <p:spPr>
            <a:xfrm>
              <a:off x="2706850" y="4288775"/>
              <a:ext cx="16075" cy="6650"/>
            </a:xfrm>
            <a:custGeom>
              <a:avLst/>
              <a:gdLst/>
              <a:ahLst/>
              <a:cxnLst/>
              <a:rect l="l" t="t" r="r" b="b"/>
              <a:pathLst>
                <a:path w="643" h="266" extrusionOk="0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74;p28">
              <a:extLst>
                <a:ext uri="{FF2B5EF4-FFF2-40B4-BE49-F238E27FC236}">
                  <a16:creationId xmlns:a16="http://schemas.microsoft.com/office/drawing/2014/main" id="{F22887BD-F173-41D2-B3DA-36861A7824BF}"/>
                </a:ext>
              </a:extLst>
            </p:cNvPr>
            <p:cNvSpPr/>
            <p:nvPr/>
          </p:nvSpPr>
          <p:spPr>
            <a:xfrm>
              <a:off x="2726975" y="4264300"/>
              <a:ext cx="9150" cy="2950"/>
            </a:xfrm>
            <a:custGeom>
              <a:avLst/>
              <a:gdLst/>
              <a:ahLst/>
              <a:cxnLst/>
              <a:rect l="l" t="t" r="r" b="b"/>
              <a:pathLst>
                <a:path w="366" h="118" extrusionOk="0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75;p28">
              <a:extLst>
                <a:ext uri="{FF2B5EF4-FFF2-40B4-BE49-F238E27FC236}">
                  <a16:creationId xmlns:a16="http://schemas.microsoft.com/office/drawing/2014/main" id="{0DEB93A1-7294-473B-B610-39B953272621}"/>
                </a:ext>
              </a:extLst>
            </p:cNvPr>
            <p:cNvSpPr/>
            <p:nvPr/>
          </p:nvSpPr>
          <p:spPr>
            <a:xfrm>
              <a:off x="2731375" y="4258500"/>
              <a:ext cx="7900" cy="1225"/>
            </a:xfrm>
            <a:custGeom>
              <a:avLst/>
              <a:gdLst/>
              <a:ahLst/>
              <a:cxnLst/>
              <a:rect l="l" t="t" r="r" b="b"/>
              <a:pathLst>
                <a:path w="316" h="49" extrusionOk="0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76;p28">
              <a:extLst>
                <a:ext uri="{FF2B5EF4-FFF2-40B4-BE49-F238E27FC236}">
                  <a16:creationId xmlns:a16="http://schemas.microsoft.com/office/drawing/2014/main" id="{5138D9EA-BC2E-425C-A6AD-4B14DCF680F6}"/>
                </a:ext>
              </a:extLst>
            </p:cNvPr>
            <p:cNvSpPr/>
            <p:nvPr/>
          </p:nvSpPr>
          <p:spPr>
            <a:xfrm>
              <a:off x="2729800" y="4249475"/>
              <a:ext cx="7900" cy="6350"/>
            </a:xfrm>
            <a:custGeom>
              <a:avLst/>
              <a:gdLst/>
              <a:ahLst/>
              <a:cxnLst/>
              <a:rect l="l" t="t" r="r" b="b"/>
              <a:pathLst>
                <a:path w="316" h="254" extrusionOk="0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77;p28">
              <a:extLst>
                <a:ext uri="{FF2B5EF4-FFF2-40B4-BE49-F238E27FC236}">
                  <a16:creationId xmlns:a16="http://schemas.microsoft.com/office/drawing/2014/main" id="{90DD0519-FB9D-41EF-B501-4E0C8F72F23A}"/>
                </a:ext>
              </a:extLst>
            </p:cNvPr>
            <p:cNvSpPr/>
            <p:nvPr/>
          </p:nvSpPr>
          <p:spPr>
            <a:xfrm>
              <a:off x="2726675" y="4243550"/>
              <a:ext cx="8500" cy="7550"/>
            </a:xfrm>
            <a:custGeom>
              <a:avLst/>
              <a:gdLst/>
              <a:ahLst/>
              <a:cxnLst/>
              <a:rect l="l" t="t" r="r" b="b"/>
              <a:pathLst>
                <a:path w="340" h="302" extrusionOk="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78;p28">
              <a:extLst>
                <a:ext uri="{FF2B5EF4-FFF2-40B4-BE49-F238E27FC236}">
                  <a16:creationId xmlns:a16="http://schemas.microsoft.com/office/drawing/2014/main" id="{1A7AA9BA-5142-4DBF-8FF9-EBD287202D61}"/>
                </a:ext>
              </a:extLst>
            </p:cNvPr>
            <p:cNvSpPr/>
            <p:nvPr/>
          </p:nvSpPr>
          <p:spPr>
            <a:xfrm>
              <a:off x="2710325" y="4261250"/>
              <a:ext cx="18250" cy="9350"/>
            </a:xfrm>
            <a:custGeom>
              <a:avLst/>
              <a:gdLst/>
              <a:ahLst/>
              <a:cxnLst/>
              <a:rect l="l" t="t" r="r" b="b"/>
              <a:pathLst>
                <a:path w="730" h="374" extrusionOk="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79;p28">
              <a:extLst>
                <a:ext uri="{FF2B5EF4-FFF2-40B4-BE49-F238E27FC236}">
                  <a16:creationId xmlns:a16="http://schemas.microsoft.com/office/drawing/2014/main" id="{F0FC93A9-9D4A-4AEC-AB1B-91EB35B98DC6}"/>
                </a:ext>
              </a:extLst>
            </p:cNvPr>
            <p:cNvSpPr/>
            <p:nvPr/>
          </p:nvSpPr>
          <p:spPr>
            <a:xfrm>
              <a:off x="2722275" y="4250775"/>
              <a:ext cx="6625" cy="13225"/>
            </a:xfrm>
            <a:custGeom>
              <a:avLst/>
              <a:gdLst/>
              <a:ahLst/>
              <a:cxnLst/>
              <a:rect l="l" t="t" r="r" b="b"/>
              <a:pathLst>
                <a:path w="265" h="529" extrusionOk="0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80;p28">
              <a:extLst>
                <a:ext uri="{FF2B5EF4-FFF2-40B4-BE49-F238E27FC236}">
                  <a16:creationId xmlns:a16="http://schemas.microsoft.com/office/drawing/2014/main" id="{C201DA52-65FD-4D66-8FE8-7B0A33138C8C}"/>
                </a:ext>
              </a:extLst>
            </p:cNvPr>
            <p:cNvSpPr/>
            <p:nvPr/>
          </p:nvSpPr>
          <p:spPr>
            <a:xfrm>
              <a:off x="2785150" y="4196375"/>
              <a:ext cx="17625" cy="41225"/>
            </a:xfrm>
            <a:custGeom>
              <a:avLst/>
              <a:gdLst/>
              <a:ahLst/>
              <a:cxnLst/>
              <a:rect l="l" t="t" r="r" b="b"/>
              <a:pathLst>
                <a:path w="705" h="1649" extrusionOk="0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81;p28">
              <a:extLst>
                <a:ext uri="{FF2B5EF4-FFF2-40B4-BE49-F238E27FC236}">
                  <a16:creationId xmlns:a16="http://schemas.microsoft.com/office/drawing/2014/main" id="{F163FA09-623D-41B7-B609-491DA1A157B0}"/>
                </a:ext>
              </a:extLst>
            </p:cNvPr>
            <p:cNvSpPr/>
            <p:nvPr/>
          </p:nvSpPr>
          <p:spPr>
            <a:xfrm>
              <a:off x="2771000" y="4171875"/>
              <a:ext cx="24225" cy="29875"/>
            </a:xfrm>
            <a:custGeom>
              <a:avLst/>
              <a:gdLst/>
              <a:ahLst/>
              <a:cxnLst/>
              <a:rect l="l" t="t" r="r" b="b"/>
              <a:pathLst>
                <a:path w="969" h="1195" extrusionOk="0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82;p28">
              <a:extLst>
                <a:ext uri="{FF2B5EF4-FFF2-40B4-BE49-F238E27FC236}">
                  <a16:creationId xmlns:a16="http://schemas.microsoft.com/office/drawing/2014/main" id="{3236081E-D5D5-4F1F-B48C-6C015DB2ACBC}"/>
                </a:ext>
              </a:extLst>
            </p:cNvPr>
            <p:cNvSpPr/>
            <p:nvPr/>
          </p:nvSpPr>
          <p:spPr>
            <a:xfrm>
              <a:off x="2757150" y="4238200"/>
              <a:ext cx="21425" cy="17300"/>
            </a:xfrm>
            <a:custGeom>
              <a:avLst/>
              <a:gdLst/>
              <a:ahLst/>
              <a:cxnLst/>
              <a:rect l="l" t="t" r="r" b="b"/>
              <a:pathLst>
                <a:path w="857" h="692" extrusionOk="0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83;p28">
              <a:extLst>
                <a:ext uri="{FF2B5EF4-FFF2-40B4-BE49-F238E27FC236}">
                  <a16:creationId xmlns:a16="http://schemas.microsoft.com/office/drawing/2014/main" id="{82DB13F5-79D8-445B-B7D9-DC2EC6AFCC20}"/>
                </a:ext>
              </a:extLst>
            </p:cNvPr>
            <p:cNvSpPr/>
            <p:nvPr/>
          </p:nvSpPr>
          <p:spPr>
            <a:xfrm>
              <a:off x="2792050" y="4226875"/>
              <a:ext cx="2225" cy="5725"/>
            </a:xfrm>
            <a:custGeom>
              <a:avLst/>
              <a:gdLst/>
              <a:ahLst/>
              <a:cxnLst/>
              <a:rect l="l" t="t" r="r" b="b"/>
              <a:pathLst>
                <a:path w="89" h="229" extrusionOk="0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84;p28">
              <a:extLst>
                <a:ext uri="{FF2B5EF4-FFF2-40B4-BE49-F238E27FC236}">
                  <a16:creationId xmlns:a16="http://schemas.microsoft.com/office/drawing/2014/main" id="{BA01D77B-6FC0-45FA-8B9F-FDB2B01741FC}"/>
                </a:ext>
              </a:extLst>
            </p:cNvPr>
            <p:cNvSpPr/>
            <p:nvPr/>
          </p:nvSpPr>
          <p:spPr>
            <a:xfrm>
              <a:off x="2791750" y="4215875"/>
              <a:ext cx="1600" cy="5050"/>
            </a:xfrm>
            <a:custGeom>
              <a:avLst/>
              <a:gdLst/>
              <a:ahLst/>
              <a:cxnLst/>
              <a:rect l="l" t="t" r="r" b="b"/>
              <a:pathLst>
                <a:path w="64" h="202" extrusionOk="0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85;p28">
              <a:extLst>
                <a:ext uri="{FF2B5EF4-FFF2-40B4-BE49-F238E27FC236}">
                  <a16:creationId xmlns:a16="http://schemas.microsoft.com/office/drawing/2014/main" id="{F4D88399-08A4-4C9C-9609-9F2DAA614F12}"/>
                </a:ext>
              </a:extLst>
            </p:cNvPr>
            <p:cNvSpPr/>
            <p:nvPr/>
          </p:nvSpPr>
          <p:spPr>
            <a:xfrm>
              <a:off x="2794575" y="4206650"/>
              <a:ext cx="3475" cy="4850"/>
            </a:xfrm>
            <a:custGeom>
              <a:avLst/>
              <a:gdLst/>
              <a:ahLst/>
              <a:cxnLst/>
              <a:rect l="l" t="t" r="r" b="b"/>
              <a:pathLst>
                <a:path w="139" h="194" extrusionOk="0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86;p28">
              <a:extLst>
                <a:ext uri="{FF2B5EF4-FFF2-40B4-BE49-F238E27FC236}">
                  <a16:creationId xmlns:a16="http://schemas.microsoft.com/office/drawing/2014/main" id="{8D1FA0C6-7CF0-4A49-AAE0-9908BC519985}"/>
                </a:ext>
              </a:extLst>
            </p:cNvPr>
            <p:cNvSpPr/>
            <p:nvPr/>
          </p:nvSpPr>
          <p:spPr>
            <a:xfrm>
              <a:off x="2800550" y="4201025"/>
              <a:ext cx="2225" cy="2625"/>
            </a:xfrm>
            <a:custGeom>
              <a:avLst/>
              <a:gdLst/>
              <a:ahLst/>
              <a:cxnLst/>
              <a:rect l="l" t="t" r="r" b="b"/>
              <a:pathLst>
                <a:path w="89" h="105" extrusionOk="0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87;p28">
              <a:extLst>
                <a:ext uri="{FF2B5EF4-FFF2-40B4-BE49-F238E27FC236}">
                  <a16:creationId xmlns:a16="http://schemas.microsoft.com/office/drawing/2014/main" id="{4B253E28-5100-4D38-972D-B1236A7407C6}"/>
                </a:ext>
              </a:extLst>
            </p:cNvPr>
            <p:cNvSpPr/>
            <p:nvPr/>
          </p:nvSpPr>
          <p:spPr>
            <a:xfrm>
              <a:off x="2797725" y="418947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88;p28">
              <a:extLst>
                <a:ext uri="{FF2B5EF4-FFF2-40B4-BE49-F238E27FC236}">
                  <a16:creationId xmlns:a16="http://schemas.microsoft.com/office/drawing/2014/main" id="{E808BEA7-380F-4E3C-8615-74CCB97D0DEC}"/>
                </a:ext>
              </a:extLst>
            </p:cNvPr>
            <p:cNvSpPr/>
            <p:nvPr/>
          </p:nvSpPr>
          <p:spPr>
            <a:xfrm>
              <a:off x="2789850" y="4189475"/>
              <a:ext cx="11025" cy="10400"/>
            </a:xfrm>
            <a:custGeom>
              <a:avLst/>
              <a:gdLst/>
              <a:ahLst/>
              <a:cxnLst/>
              <a:rect l="l" t="t" r="r" b="b"/>
              <a:pathLst>
                <a:path w="441" h="416" extrusionOk="0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89;p28">
              <a:extLst>
                <a:ext uri="{FF2B5EF4-FFF2-40B4-BE49-F238E27FC236}">
                  <a16:creationId xmlns:a16="http://schemas.microsoft.com/office/drawing/2014/main" id="{DEA406B8-EC5E-4A42-9B4A-CB47485E8BBF}"/>
                </a:ext>
              </a:extLst>
            </p:cNvPr>
            <p:cNvSpPr/>
            <p:nvPr/>
          </p:nvSpPr>
          <p:spPr>
            <a:xfrm>
              <a:off x="2720075" y="4242275"/>
              <a:ext cx="6925" cy="8825"/>
            </a:xfrm>
            <a:custGeom>
              <a:avLst/>
              <a:gdLst/>
              <a:ahLst/>
              <a:cxnLst/>
              <a:rect l="l" t="t" r="r" b="b"/>
              <a:pathLst>
                <a:path w="277" h="353" extrusionOk="0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90;p28">
              <a:extLst>
                <a:ext uri="{FF2B5EF4-FFF2-40B4-BE49-F238E27FC236}">
                  <a16:creationId xmlns:a16="http://schemas.microsoft.com/office/drawing/2014/main" id="{85B38876-3070-484B-B508-B142C6120C3C}"/>
                </a:ext>
              </a:extLst>
            </p:cNvPr>
            <p:cNvSpPr/>
            <p:nvPr/>
          </p:nvSpPr>
          <p:spPr>
            <a:xfrm>
              <a:off x="2720075" y="4195125"/>
              <a:ext cx="73575" cy="55975"/>
            </a:xfrm>
            <a:custGeom>
              <a:avLst/>
              <a:gdLst/>
              <a:ahLst/>
              <a:cxnLst/>
              <a:rect l="l" t="t" r="r" b="b"/>
              <a:pathLst>
                <a:path w="2943" h="2239" extrusionOk="0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91;p28">
              <a:extLst>
                <a:ext uri="{FF2B5EF4-FFF2-40B4-BE49-F238E27FC236}">
                  <a16:creationId xmlns:a16="http://schemas.microsoft.com/office/drawing/2014/main" id="{55BE9F27-7535-44C3-8B43-CBE82EAD6855}"/>
                </a:ext>
              </a:extLst>
            </p:cNvPr>
            <p:cNvSpPr/>
            <p:nvPr/>
          </p:nvSpPr>
          <p:spPr>
            <a:xfrm>
              <a:off x="2726975" y="4243550"/>
              <a:ext cx="8525" cy="7550"/>
            </a:xfrm>
            <a:custGeom>
              <a:avLst/>
              <a:gdLst/>
              <a:ahLst/>
              <a:cxnLst/>
              <a:rect l="l" t="t" r="r" b="b"/>
              <a:pathLst>
                <a:path w="341" h="302" extrusionOk="0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92;p28">
              <a:extLst>
                <a:ext uri="{FF2B5EF4-FFF2-40B4-BE49-F238E27FC236}">
                  <a16:creationId xmlns:a16="http://schemas.microsoft.com/office/drawing/2014/main" id="{890690EB-A168-4C6D-9EDD-84AAA9C49F9F}"/>
                </a:ext>
              </a:extLst>
            </p:cNvPr>
            <p:cNvSpPr/>
            <p:nvPr/>
          </p:nvSpPr>
          <p:spPr>
            <a:xfrm>
              <a:off x="2789225" y="4194825"/>
              <a:ext cx="4750" cy="5350"/>
            </a:xfrm>
            <a:custGeom>
              <a:avLst/>
              <a:gdLst/>
              <a:ahLst/>
              <a:cxnLst/>
              <a:rect l="l" t="t" r="r" b="b"/>
              <a:pathLst>
                <a:path w="190" h="214" extrusionOk="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93;p28">
              <a:extLst>
                <a:ext uri="{FF2B5EF4-FFF2-40B4-BE49-F238E27FC236}">
                  <a16:creationId xmlns:a16="http://schemas.microsoft.com/office/drawing/2014/main" id="{D35BFA00-C148-4017-AC0F-2755D9F15C6C}"/>
                </a:ext>
              </a:extLst>
            </p:cNvPr>
            <p:cNvSpPr/>
            <p:nvPr/>
          </p:nvSpPr>
          <p:spPr>
            <a:xfrm>
              <a:off x="2315775" y="4247325"/>
              <a:ext cx="173250" cy="76450"/>
            </a:xfrm>
            <a:custGeom>
              <a:avLst/>
              <a:gdLst/>
              <a:ahLst/>
              <a:cxnLst/>
              <a:rect l="l" t="t" r="r" b="b"/>
              <a:pathLst>
                <a:path w="6930" h="3058" extrusionOk="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94;p28">
              <a:extLst>
                <a:ext uri="{FF2B5EF4-FFF2-40B4-BE49-F238E27FC236}">
                  <a16:creationId xmlns:a16="http://schemas.microsoft.com/office/drawing/2014/main" id="{7D7B01A9-BDED-4D1D-893E-72032D89D632}"/>
                </a:ext>
              </a:extLst>
            </p:cNvPr>
            <p:cNvSpPr/>
            <p:nvPr/>
          </p:nvSpPr>
          <p:spPr>
            <a:xfrm>
              <a:off x="2331825" y="4307675"/>
              <a:ext cx="157525" cy="14175"/>
            </a:xfrm>
            <a:custGeom>
              <a:avLst/>
              <a:gdLst/>
              <a:ahLst/>
              <a:cxnLst/>
              <a:rect l="l" t="t" r="r" b="b"/>
              <a:pathLst>
                <a:path w="6301" h="567" extrusionOk="0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95;p28">
              <a:extLst>
                <a:ext uri="{FF2B5EF4-FFF2-40B4-BE49-F238E27FC236}">
                  <a16:creationId xmlns:a16="http://schemas.microsoft.com/office/drawing/2014/main" id="{421E81D1-4C09-476A-AAFF-F8816DE8847C}"/>
                </a:ext>
              </a:extLst>
            </p:cNvPr>
            <p:cNvSpPr/>
            <p:nvPr/>
          </p:nvSpPr>
          <p:spPr>
            <a:xfrm>
              <a:off x="2401300" y="4321825"/>
              <a:ext cx="63200" cy="1600"/>
            </a:xfrm>
            <a:custGeom>
              <a:avLst/>
              <a:gdLst/>
              <a:ahLst/>
              <a:cxnLst/>
              <a:rect l="l" t="t" r="r" b="b"/>
              <a:pathLst>
                <a:path w="2528" h="64" extrusionOk="0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96;p28">
              <a:extLst>
                <a:ext uri="{FF2B5EF4-FFF2-40B4-BE49-F238E27FC236}">
                  <a16:creationId xmlns:a16="http://schemas.microsoft.com/office/drawing/2014/main" id="{833BFA30-C4AA-44D8-8C79-F2BDFF5FC9AE}"/>
                </a:ext>
              </a:extLst>
            </p:cNvPr>
            <p:cNvSpPr/>
            <p:nvPr/>
          </p:nvSpPr>
          <p:spPr>
            <a:xfrm>
              <a:off x="2331500" y="4307675"/>
              <a:ext cx="157850" cy="15925"/>
            </a:xfrm>
            <a:custGeom>
              <a:avLst/>
              <a:gdLst/>
              <a:ahLst/>
              <a:cxnLst/>
              <a:rect l="l" t="t" r="r" b="b"/>
              <a:pathLst>
                <a:path w="6314" h="637" extrusionOk="0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97;p28">
              <a:extLst>
                <a:ext uri="{FF2B5EF4-FFF2-40B4-BE49-F238E27FC236}">
                  <a16:creationId xmlns:a16="http://schemas.microsoft.com/office/drawing/2014/main" id="{42889475-4FC3-43A5-BFA9-EBD0A45F12C6}"/>
                </a:ext>
              </a:extLst>
            </p:cNvPr>
            <p:cNvSpPr/>
            <p:nvPr/>
          </p:nvSpPr>
          <p:spPr>
            <a:xfrm>
              <a:off x="2333700" y="4318050"/>
              <a:ext cx="155325" cy="2525"/>
            </a:xfrm>
            <a:custGeom>
              <a:avLst/>
              <a:gdLst/>
              <a:ahLst/>
              <a:cxnLst/>
              <a:rect l="l" t="t" r="r" b="b"/>
              <a:pathLst>
                <a:path w="6213" h="101" extrusionOk="0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98;p28">
              <a:extLst>
                <a:ext uri="{FF2B5EF4-FFF2-40B4-BE49-F238E27FC236}">
                  <a16:creationId xmlns:a16="http://schemas.microsoft.com/office/drawing/2014/main" id="{4AAFD1BB-CA9E-47C0-950A-1A7566FF0939}"/>
                </a:ext>
              </a:extLst>
            </p:cNvPr>
            <p:cNvSpPr/>
            <p:nvPr/>
          </p:nvSpPr>
          <p:spPr>
            <a:xfrm>
              <a:off x="2355700" y="4306725"/>
              <a:ext cx="9475" cy="14500"/>
            </a:xfrm>
            <a:custGeom>
              <a:avLst/>
              <a:gdLst/>
              <a:ahLst/>
              <a:cxnLst/>
              <a:rect l="l" t="t" r="r" b="b"/>
              <a:pathLst>
                <a:path w="379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99;p28">
              <a:extLst>
                <a:ext uri="{FF2B5EF4-FFF2-40B4-BE49-F238E27FC236}">
                  <a16:creationId xmlns:a16="http://schemas.microsoft.com/office/drawing/2014/main" id="{3704EE19-A9DE-4C86-B7DF-47700AC87988}"/>
                </a:ext>
              </a:extLst>
            </p:cNvPr>
            <p:cNvSpPr/>
            <p:nvPr/>
          </p:nvSpPr>
          <p:spPr>
            <a:xfrm>
              <a:off x="2386825" y="4299150"/>
              <a:ext cx="5700" cy="7925"/>
            </a:xfrm>
            <a:custGeom>
              <a:avLst/>
              <a:gdLst/>
              <a:ahLst/>
              <a:cxnLst/>
              <a:rect l="l" t="t" r="r" b="b"/>
              <a:pathLst>
                <a:path w="228" h="317" extrusionOk="0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00;p28">
              <a:extLst>
                <a:ext uri="{FF2B5EF4-FFF2-40B4-BE49-F238E27FC236}">
                  <a16:creationId xmlns:a16="http://schemas.microsoft.com/office/drawing/2014/main" id="{459F6FC5-E483-4FE4-B405-E2C48843DC4D}"/>
                </a:ext>
              </a:extLst>
            </p:cNvPr>
            <p:cNvSpPr/>
            <p:nvPr/>
          </p:nvSpPr>
          <p:spPr>
            <a:xfrm>
              <a:off x="2393750" y="4297875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01;p28">
              <a:extLst>
                <a:ext uri="{FF2B5EF4-FFF2-40B4-BE49-F238E27FC236}">
                  <a16:creationId xmlns:a16="http://schemas.microsoft.com/office/drawing/2014/main" id="{19423B8B-5186-4297-A08B-E759768DF0ED}"/>
                </a:ext>
              </a:extLst>
            </p:cNvPr>
            <p:cNvSpPr/>
            <p:nvPr/>
          </p:nvSpPr>
          <p:spPr>
            <a:xfrm>
              <a:off x="2394700" y="4291700"/>
              <a:ext cx="9775" cy="4950"/>
            </a:xfrm>
            <a:custGeom>
              <a:avLst/>
              <a:gdLst/>
              <a:ahLst/>
              <a:cxnLst/>
              <a:rect l="l" t="t" r="r" b="b"/>
              <a:pathLst>
                <a:path w="391" h="198" extrusionOk="0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02;p28">
              <a:extLst>
                <a:ext uri="{FF2B5EF4-FFF2-40B4-BE49-F238E27FC236}">
                  <a16:creationId xmlns:a16="http://schemas.microsoft.com/office/drawing/2014/main" id="{52D44BDC-57D7-4656-AEEE-87317211CDB5}"/>
                </a:ext>
              </a:extLst>
            </p:cNvPr>
            <p:cNvSpPr/>
            <p:nvPr/>
          </p:nvSpPr>
          <p:spPr>
            <a:xfrm>
              <a:off x="2395000" y="4287875"/>
              <a:ext cx="11025" cy="1700"/>
            </a:xfrm>
            <a:custGeom>
              <a:avLst/>
              <a:gdLst/>
              <a:ahLst/>
              <a:cxnLst/>
              <a:rect l="l" t="t" r="r" b="b"/>
              <a:pathLst>
                <a:path w="441" h="68" extrusionOk="0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03;p28">
              <a:extLst>
                <a:ext uri="{FF2B5EF4-FFF2-40B4-BE49-F238E27FC236}">
                  <a16:creationId xmlns:a16="http://schemas.microsoft.com/office/drawing/2014/main" id="{61DB0DE1-BE52-42CA-AD1C-2FFC4FC25AC8}"/>
                </a:ext>
              </a:extLst>
            </p:cNvPr>
            <p:cNvSpPr/>
            <p:nvPr/>
          </p:nvSpPr>
          <p:spPr>
            <a:xfrm>
              <a:off x="2371425" y="4290575"/>
              <a:ext cx="17625" cy="9900"/>
            </a:xfrm>
            <a:custGeom>
              <a:avLst/>
              <a:gdLst/>
              <a:ahLst/>
              <a:cxnLst/>
              <a:rect l="l" t="t" r="r" b="b"/>
              <a:pathLst>
                <a:path w="705" h="396" extrusionOk="0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04;p28">
              <a:extLst>
                <a:ext uri="{FF2B5EF4-FFF2-40B4-BE49-F238E27FC236}">
                  <a16:creationId xmlns:a16="http://schemas.microsoft.com/office/drawing/2014/main" id="{39D93359-43F5-4257-857F-D9B1E1BC4CF9}"/>
                </a:ext>
              </a:extLst>
            </p:cNvPr>
            <p:cNvSpPr/>
            <p:nvPr/>
          </p:nvSpPr>
          <p:spPr>
            <a:xfrm>
              <a:off x="2386525" y="4287550"/>
              <a:ext cx="9125" cy="11650"/>
            </a:xfrm>
            <a:custGeom>
              <a:avLst/>
              <a:gdLst/>
              <a:ahLst/>
              <a:cxnLst/>
              <a:rect l="l" t="t" r="r" b="b"/>
              <a:pathLst>
                <a:path w="365" h="466" extrusionOk="0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05;p28">
              <a:extLst>
                <a:ext uri="{FF2B5EF4-FFF2-40B4-BE49-F238E27FC236}">
                  <a16:creationId xmlns:a16="http://schemas.microsoft.com/office/drawing/2014/main" id="{207F0650-2B90-456A-BDAC-B2ED9B9A169D}"/>
                </a:ext>
              </a:extLst>
            </p:cNvPr>
            <p:cNvSpPr/>
            <p:nvPr/>
          </p:nvSpPr>
          <p:spPr>
            <a:xfrm>
              <a:off x="2455375" y="4291725"/>
              <a:ext cx="33025" cy="27300"/>
            </a:xfrm>
            <a:custGeom>
              <a:avLst/>
              <a:gdLst/>
              <a:ahLst/>
              <a:cxnLst/>
              <a:rect l="l" t="t" r="r" b="b"/>
              <a:pathLst>
                <a:path w="1321" h="1092" extrusionOk="0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06;p28">
              <a:extLst>
                <a:ext uri="{FF2B5EF4-FFF2-40B4-BE49-F238E27FC236}">
                  <a16:creationId xmlns:a16="http://schemas.microsoft.com/office/drawing/2014/main" id="{E3B29718-2EF5-45C6-9117-29E30C01907E}"/>
                </a:ext>
              </a:extLst>
            </p:cNvPr>
            <p:cNvSpPr/>
            <p:nvPr/>
          </p:nvSpPr>
          <p:spPr>
            <a:xfrm>
              <a:off x="2478000" y="4253600"/>
              <a:ext cx="1900" cy="38375"/>
            </a:xfrm>
            <a:custGeom>
              <a:avLst/>
              <a:gdLst/>
              <a:ahLst/>
              <a:cxnLst/>
              <a:rect l="l" t="t" r="r" b="b"/>
              <a:pathLst>
                <a:path w="76" h="1535" extrusionOk="0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07;p28">
              <a:extLst>
                <a:ext uri="{FF2B5EF4-FFF2-40B4-BE49-F238E27FC236}">
                  <a16:creationId xmlns:a16="http://schemas.microsoft.com/office/drawing/2014/main" id="{605B27DA-7ECB-46DC-8C42-521155A157A7}"/>
                </a:ext>
              </a:extLst>
            </p:cNvPr>
            <p:cNvSpPr/>
            <p:nvPr/>
          </p:nvSpPr>
          <p:spPr>
            <a:xfrm>
              <a:off x="2416375" y="4310425"/>
              <a:ext cx="27375" cy="1475"/>
            </a:xfrm>
            <a:custGeom>
              <a:avLst/>
              <a:gdLst/>
              <a:ahLst/>
              <a:cxnLst/>
              <a:rect l="l" t="t" r="r" b="b"/>
              <a:pathLst>
                <a:path w="1095" h="59" extrusionOk="0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08;p28">
              <a:extLst>
                <a:ext uri="{FF2B5EF4-FFF2-40B4-BE49-F238E27FC236}">
                  <a16:creationId xmlns:a16="http://schemas.microsoft.com/office/drawing/2014/main" id="{B41152C0-F0DA-40A7-8FAD-A9C4DB6D6E9C}"/>
                </a:ext>
              </a:extLst>
            </p:cNvPr>
            <p:cNvSpPr/>
            <p:nvPr/>
          </p:nvSpPr>
          <p:spPr>
            <a:xfrm>
              <a:off x="2459150" y="4310175"/>
              <a:ext cx="2850" cy="5375"/>
            </a:xfrm>
            <a:custGeom>
              <a:avLst/>
              <a:gdLst/>
              <a:ahLst/>
              <a:cxnLst/>
              <a:rect l="l" t="t" r="r" b="b"/>
              <a:pathLst>
                <a:path w="114" h="215" extrusionOk="0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09;p28">
              <a:extLst>
                <a:ext uri="{FF2B5EF4-FFF2-40B4-BE49-F238E27FC236}">
                  <a16:creationId xmlns:a16="http://schemas.microsoft.com/office/drawing/2014/main" id="{0FCF3064-499C-401A-9177-FF9B50AE8D05}"/>
                </a:ext>
              </a:extLst>
            </p:cNvPr>
            <p:cNvSpPr/>
            <p:nvPr/>
          </p:nvSpPr>
          <p:spPr>
            <a:xfrm>
              <a:off x="2465100" y="4301625"/>
              <a:ext cx="3800" cy="3650"/>
            </a:xfrm>
            <a:custGeom>
              <a:avLst/>
              <a:gdLst/>
              <a:ahLst/>
              <a:cxnLst/>
              <a:rect l="l" t="t" r="r" b="b"/>
              <a:pathLst>
                <a:path w="152" h="146" extrusionOk="0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10;p28">
              <a:extLst>
                <a:ext uri="{FF2B5EF4-FFF2-40B4-BE49-F238E27FC236}">
                  <a16:creationId xmlns:a16="http://schemas.microsoft.com/office/drawing/2014/main" id="{66BA5F8D-82C6-450A-9CA0-BFDAC2A3009E}"/>
                </a:ext>
              </a:extLst>
            </p:cNvPr>
            <p:cNvSpPr/>
            <p:nvPr/>
          </p:nvSpPr>
          <p:spPr>
            <a:xfrm>
              <a:off x="2472975" y="4297325"/>
              <a:ext cx="5675" cy="2275"/>
            </a:xfrm>
            <a:custGeom>
              <a:avLst/>
              <a:gdLst/>
              <a:ahLst/>
              <a:cxnLst/>
              <a:rect l="l" t="t" r="r" b="b"/>
              <a:pathLst>
                <a:path w="227" h="91" extrusionOk="0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11;p28">
              <a:extLst>
                <a:ext uri="{FF2B5EF4-FFF2-40B4-BE49-F238E27FC236}">
                  <a16:creationId xmlns:a16="http://schemas.microsoft.com/office/drawing/2014/main" id="{3E7E7FC5-BB83-4C2A-9F6C-9B5A91DD99F7}"/>
                </a:ext>
              </a:extLst>
            </p:cNvPr>
            <p:cNvSpPr/>
            <p:nvPr/>
          </p:nvSpPr>
          <p:spPr>
            <a:xfrm>
              <a:off x="2482725" y="4295575"/>
              <a:ext cx="2850" cy="1675"/>
            </a:xfrm>
            <a:custGeom>
              <a:avLst/>
              <a:gdLst/>
              <a:ahLst/>
              <a:cxnLst/>
              <a:rect l="l" t="t" r="r" b="b"/>
              <a:pathLst>
                <a:path w="114" h="67" extrusionOk="0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12;p28">
              <a:extLst>
                <a:ext uri="{FF2B5EF4-FFF2-40B4-BE49-F238E27FC236}">
                  <a16:creationId xmlns:a16="http://schemas.microsoft.com/office/drawing/2014/main" id="{AE02ED0B-75FD-4662-A20C-E079413C3F65}"/>
                </a:ext>
              </a:extLst>
            </p:cNvPr>
            <p:cNvSpPr/>
            <p:nvPr/>
          </p:nvSpPr>
          <p:spPr>
            <a:xfrm>
              <a:off x="2489000" y="4276875"/>
              <a:ext cx="350" cy="11950"/>
            </a:xfrm>
            <a:custGeom>
              <a:avLst/>
              <a:gdLst/>
              <a:ahLst/>
              <a:cxnLst/>
              <a:rect l="l" t="t" r="r" b="b"/>
              <a:pathLst>
                <a:path w="14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13;p28">
              <a:extLst>
                <a:ext uri="{FF2B5EF4-FFF2-40B4-BE49-F238E27FC236}">
                  <a16:creationId xmlns:a16="http://schemas.microsoft.com/office/drawing/2014/main" id="{A3E6E607-7A24-4B51-8BBE-BE2670B422F1}"/>
                </a:ext>
              </a:extLst>
            </p:cNvPr>
            <p:cNvSpPr/>
            <p:nvPr/>
          </p:nvSpPr>
          <p:spPr>
            <a:xfrm>
              <a:off x="2479575" y="4276875"/>
              <a:ext cx="9450" cy="11950"/>
            </a:xfrm>
            <a:custGeom>
              <a:avLst/>
              <a:gdLst/>
              <a:ahLst/>
              <a:cxnLst/>
              <a:rect l="l" t="t" r="r" b="b"/>
              <a:pathLst>
                <a:path w="378" h="478" extrusionOk="0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14;p28">
              <a:extLst>
                <a:ext uri="{FF2B5EF4-FFF2-40B4-BE49-F238E27FC236}">
                  <a16:creationId xmlns:a16="http://schemas.microsoft.com/office/drawing/2014/main" id="{55E8E6F2-7471-4553-B028-A8D145CAE1AE}"/>
                </a:ext>
              </a:extLst>
            </p:cNvPr>
            <p:cNvSpPr/>
            <p:nvPr/>
          </p:nvSpPr>
          <p:spPr>
            <a:xfrm>
              <a:off x="2395000" y="427780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15;p28">
              <a:extLst>
                <a:ext uri="{FF2B5EF4-FFF2-40B4-BE49-F238E27FC236}">
                  <a16:creationId xmlns:a16="http://schemas.microsoft.com/office/drawing/2014/main" id="{DF04BB84-B9F1-4557-95BF-D4E88D2776CE}"/>
                </a:ext>
              </a:extLst>
            </p:cNvPr>
            <p:cNvSpPr/>
            <p:nvPr/>
          </p:nvSpPr>
          <p:spPr>
            <a:xfrm>
              <a:off x="2395000" y="4276875"/>
              <a:ext cx="84275" cy="11950"/>
            </a:xfrm>
            <a:custGeom>
              <a:avLst/>
              <a:gdLst/>
              <a:ahLst/>
              <a:cxnLst/>
              <a:rect l="l" t="t" r="r" b="b"/>
              <a:pathLst>
                <a:path w="3371" h="478" extrusionOk="0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16;p28">
              <a:extLst>
                <a:ext uri="{FF2B5EF4-FFF2-40B4-BE49-F238E27FC236}">
                  <a16:creationId xmlns:a16="http://schemas.microsoft.com/office/drawing/2014/main" id="{C1E01485-88BE-4D83-A0F4-B85915C9774E}"/>
                </a:ext>
              </a:extLst>
            </p:cNvPr>
            <p:cNvSpPr/>
            <p:nvPr/>
          </p:nvSpPr>
          <p:spPr>
            <a:xfrm>
              <a:off x="2395325" y="4287725"/>
              <a:ext cx="11025" cy="1100"/>
            </a:xfrm>
            <a:custGeom>
              <a:avLst/>
              <a:gdLst/>
              <a:ahLst/>
              <a:cxnLst/>
              <a:rect l="l" t="t" r="r" b="b"/>
              <a:pathLst>
                <a:path w="441" h="44" extrusionOk="0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17;p28">
              <a:extLst>
                <a:ext uri="{FF2B5EF4-FFF2-40B4-BE49-F238E27FC236}">
                  <a16:creationId xmlns:a16="http://schemas.microsoft.com/office/drawing/2014/main" id="{E9FB9370-788D-499B-B269-D607F84ED1A1}"/>
                </a:ext>
              </a:extLst>
            </p:cNvPr>
            <p:cNvSpPr/>
            <p:nvPr/>
          </p:nvSpPr>
          <p:spPr>
            <a:xfrm>
              <a:off x="2478625" y="4276875"/>
              <a:ext cx="975" cy="11950"/>
            </a:xfrm>
            <a:custGeom>
              <a:avLst/>
              <a:gdLst/>
              <a:ahLst/>
              <a:cxnLst/>
              <a:rect l="l" t="t" r="r" b="b"/>
              <a:pathLst>
                <a:path w="39" h="478" extrusionOk="0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18;p28">
              <a:extLst>
                <a:ext uri="{FF2B5EF4-FFF2-40B4-BE49-F238E27FC236}">
                  <a16:creationId xmlns:a16="http://schemas.microsoft.com/office/drawing/2014/main" id="{2785BEEE-CB8B-41D4-B673-9F230AAAFD60}"/>
                </a:ext>
              </a:extLst>
            </p:cNvPr>
            <p:cNvSpPr/>
            <p:nvPr/>
          </p:nvSpPr>
          <p:spPr>
            <a:xfrm>
              <a:off x="2311375" y="3395375"/>
              <a:ext cx="314400" cy="189575"/>
            </a:xfrm>
            <a:custGeom>
              <a:avLst/>
              <a:gdLst/>
              <a:ahLst/>
              <a:cxnLst/>
              <a:rect l="l" t="t" r="r" b="b"/>
              <a:pathLst>
                <a:path w="12576" h="7583" extrusionOk="0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19;p28">
              <a:extLst>
                <a:ext uri="{FF2B5EF4-FFF2-40B4-BE49-F238E27FC236}">
                  <a16:creationId xmlns:a16="http://schemas.microsoft.com/office/drawing/2014/main" id="{BBB44E2F-21E3-46BB-AE53-BD38FF2D7978}"/>
                </a:ext>
              </a:extLst>
            </p:cNvPr>
            <p:cNvSpPr/>
            <p:nvPr/>
          </p:nvSpPr>
          <p:spPr>
            <a:xfrm>
              <a:off x="2182500" y="3487775"/>
              <a:ext cx="128900" cy="97175"/>
            </a:xfrm>
            <a:custGeom>
              <a:avLst/>
              <a:gdLst/>
              <a:ahLst/>
              <a:cxnLst/>
              <a:rect l="l" t="t" r="r" b="b"/>
              <a:pathLst>
                <a:path w="5156" h="3887" extrusionOk="0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20;p28">
              <a:extLst>
                <a:ext uri="{FF2B5EF4-FFF2-40B4-BE49-F238E27FC236}">
                  <a16:creationId xmlns:a16="http://schemas.microsoft.com/office/drawing/2014/main" id="{045E9902-9621-4D89-A300-4FA2A9746DB3}"/>
                </a:ext>
              </a:extLst>
            </p:cNvPr>
            <p:cNvSpPr/>
            <p:nvPr/>
          </p:nvSpPr>
          <p:spPr>
            <a:xfrm>
              <a:off x="2205450" y="3549925"/>
              <a:ext cx="43725" cy="16500"/>
            </a:xfrm>
            <a:custGeom>
              <a:avLst/>
              <a:gdLst/>
              <a:ahLst/>
              <a:cxnLst/>
              <a:rect l="l" t="t" r="r" b="b"/>
              <a:pathLst>
                <a:path w="1749" h="660" extrusionOk="0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21;p28">
              <a:extLst>
                <a:ext uri="{FF2B5EF4-FFF2-40B4-BE49-F238E27FC236}">
                  <a16:creationId xmlns:a16="http://schemas.microsoft.com/office/drawing/2014/main" id="{4883BEBE-EFF3-484B-8FC9-9B4DB7C77408}"/>
                </a:ext>
              </a:extLst>
            </p:cNvPr>
            <p:cNvSpPr/>
            <p:nvPr/>
          </p:nvSpPr>
          <p:spPr>
            <a:xfrm>
              <a:off x="2217700" y="3563225"/>
              <a:ext cx="27375" cy="6325"/>
            </a:xfrm>
            <a:custGeom>
              <a:avLst/>
              <a:gdLst/>
              <a:ahLst/>
              <a:cxnLst/>
              <a:rect l="l" t="t" r="r" b="b"/>
              <a:pathLst>
                <a:path w="1095" h="253" extrusionOk="0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22;p28">
              <a:extLst>
                <a:ext uri="{FF2B5EF4-FFF2-40B4-BE49-F238E27FC236}">
                  <a16:creationId xmlns:a16="http://schemas.microsoft.com/office/drawing/2014/main" id="{C7C37F75-13F7-4415-BBCA-61E14D8E09BF}"/>
                </a:ext>
              </a:extLst>
            </p:cNvPr>
            <p:cNvSpPr/>
            <p:nvPr/>
          </p:nvSpPr>
          <p:spPr>
            <a:xfrm>
              <a:off x="2525775" y="3184100"/>
              <a:ext cx="415625" cy="485750"/>
            </a:xfrm>
            <a:custGeom>
              <a:avLst/>
              <a:gdLst/>
              <a:ahLst/>
              <a:cxnLst/>
              <a:rect l="l" t="t" r="r" b="b"/>
              <a:pathLst>
                <a:path w="16625" h="19430" extrusionOk="0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06" name="Google Shape;823;p28">
              <a:extLst>
                <a:ext uri="{FF2B5EF4-FFF2-40B4-BE49-F238E27FC236}">
                  <a16:creationId xmlns:a16="http://schemas.microsoft.com/office/drawing/2014/main" id="{B9645E53-4F60-4E2E-81AC-96FB24117125}"/>
                </a:ext>
              </a:extLst>
            </p:cNvPr>
            <p:cNvSpPr/>
            <p:nvPr/>
          </p:nvSpPr>
          <p:spPr>
            <a:xfrm>
              <a:off x="2716600" y="3660700"/>
              <a:ext cx="179550" cy="22350"/>
            </a:xfrm>
            <a:custGeom>
              <a:avLst/>
              <a:gdLst/>
              <a:ahLst/>
              <a:cxnLst/>
              <a:rect l="l" t="t" r="r" b="b"/>
              <a:pathLst>
                <a:path w="7182" h="894" extrusionOk="0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25;p28">
              <a:extLst>
                <a:ext uri="{FF2B5EF4-FFF2-40B4-BE49-F238E27FC236}">
                  <a16:creationId xmlns:a16="http://schemas.microsoft.com/office/drawing/2014/main" id="{0DD8973F-B876-449C-ADBC-1F57F9D68B4E}"/>
                </a:ext>
              </a:extLst>
            </p:cNvPr>
            <p:cNvSpPr/>
            <p:nvPr/>
          </p:nvSpPr>
          <p:spPr>
            <a:xfrm>
              <a:off x="2635825" y="3222475"/>
              <a:ext cx="37750" cy="187375"/>
            </a:xfrm>
            <a:custGeom>
              <a:avLst/>
              <a:gdLst/>
              <a:ahLst/>
              <a:cxnLst/>
              <a:rect l="l" t="t" r="r" b="b"/>
              <a:pathLst>
                <a:path w="1510" h="7495" extrusionOk="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26;p28">
              <a:extLst>
                <a:ext uri="{FF2B5EF4-FFF2-40B4-BE49-F238E27FC236}">
                  <a16:creationId xmlns:a16="http://schemas.microsoft.com/office/drawing/2014/main" id="{B8817654-2B41-4552-BE09-868B18186FDB}"/>
                </a:ext>
              </a:extLst>
            </p:cNvPr>
            <p:cNvSpPr/>
            <p:nvPr/>
          </p:nvSpPr>
          <p:spPr>
            <a:xfrm>
              <a:off x="2529250" y="3406700"/>
              <a:ext cx="102200" cy="46225"/>
            </a:xfrm>
            <a:custGeom>
              <a:avLst/>
              <a:gdLst/>
              <a:ahLst/>
              <a:cxnLst/>
              <a:rect l="l" t="t" r="r" b="b"/>
              <a:pathLst>
                <a:path w="4088" h="1849" extrusionOk="0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27;p28">
              <a:extLst>
                <a:ext uri="{FF2B5EF4-FFF2-40B4-BE49-F238E27FC236}">
                  <a16:creationId xmlns:a16="http://schemas.microsoft.com/office/drawing/2014/main" id="{2EDDE34C-F5B8-415F-8914-0EE9FC7FDA29}"/>
                </a:ext>
              </a:extLst>
            </p:cNvPr>
            <p:cNvSpPr/>
            <p:nvPr/>
          </p:nvSpPr>
          <p:spPr>
            <a:xfrm>
              <a:off x="2413875" y="3683025"/>
              <a:ext cx="397375" cy="575625"/>
            </a:xfrm>
            <a:custGeom>
              <a:avLst/>
              <a:gdLst/>
              <a:ahLst/>
              <a:cxnLst/>
              <a:rect l="l" t="t" r="r" b="b"/>
              <a:pathLst>
                <a:path w="15895" h="23025" extrusionOk="0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8;p28">
              <a:extLst>
                <a:ext uri="{FF2B5EF4-FFF2-40B4-BE49-F238E27FC236}">
                  <a16:creationId xmlns:a16="http://schemas.microsoft.com/office/drawing/2014/main" id="{AD415B81-A837-480C-AB1E-BF4E0B6960F0}"/>
                </a:ext>
              </a:extLst>
            </p:cNvPr>
            <p:cNvSpPr/>
            <p:nvPr/>
          </p:nvSpPr>
          <p:spPr>
            <a:xfrm>
              <a:off x="2331650" y="3668238"/>
              <a:ext cx="449900" cy="615875"/>
            </a:xfrm>
            <a:custGeom>
              <a:avLst/>
              <a:gdLst/>
              <a:ahLst/>
              <a:cxnLst/>
              <a:rect l="l" t="t" r="r" b="b"/>
              <a:pathLst>
                <a:path w="17996" h="24635" extrusionOk="0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29;p28">
              <a:extLst>
                <a:ext uri="{FF2B5EF4-FFF2-40B4-BE49-F238E27FC236}">
                  <a16:creationId xmlns:a16="http://schemas.microsoft.com/office/drawing/2014/main" id="{81AEDB0D-9505-4453-B0A5-02979321743C}"/>
                </a:ext>
              </a:extLst>
            </p:cNvPr>
            <p:cNvSpPr/>
            <p:nvPr/>
          </p:nvSpPr>
          <p:spPr>
            <a:xfrm>
              <a:off x="2498750" y="3823225"/>
              <a:ext cx="5375" cy="453675"/>
            </a:xfrm>
            <a:custGeom>
              <a:avLst/>
              <a:gdLst/>
              <a:ahLst/>
              <a:cxnLst/>
              <a:rect l="l" t="t" r="r" b="b"/>
              <a:pathLst>
                <a:path w="215" h="18147" extrusionOk="0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30;p28">
              <a:extLst>
                <a:ext uri="{FF2B5EF4-FFF2-40B4-BE49-F238E27FC236}">
                  <a16:creationId xmlns:a16="http://schemas.microsoft.com/office/drawing/2014/main" id="{7F181816-5FCB-4FB3-8C64-FF08A9EB48F5}"/>
                </a:ext>
              </a:extLst>
            </p:cNvPr>
            <p:cNvSpPr/>
            <p:nvPr/>
          </p:nvSpPr>
          <p:spPr>
            <a:xfrm>
              <a:off x="2496225" y="3345400"/>
              <a:ext cx="523450" cy="497975"/>
            </a:xfrm>
            <a:custGeom>
              <a:avLst/>
              <a:gdLst/>
              <a:ahLst/>
              <a:cxnLst/>
              <a:rect l="l" t="t" r="r" b="b"/>
              <a:pathLst>
                <a:path w="20938" h="19919" extrusionOk="0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31;p28">
              <a:extLst>
                <a:ext uri="{FF2B5EF4-FFF2-40B4-BE49-F238E27FC236}">
                  <a16:creationId xmlns:a16="http://schemas.microsoft.com/office/drawing/2014/main" id="{D0474D0D-9AF6-4125-A437-72E14D382A86}"/>
                </a:ext>
              </a:extLst>
            </p:cNvPr>
            <p:cNvSpPr/>
            <p:nvPr/>
          </p:nvSpPr>
          <p:spPr>
            <a:xfrm>
              <a:off x="2789225" y="3357650"/>
              <a:ext cx="3475" cy="482900"/>
            </a:xfrm>
            <a:custGeom>
              <a:avLst/>
              <a:gdLst/>
              <a:ahLst/>
              <a:cxnLst/>
              <a:rect l="l" t="t" r="r" b="b"/>
              <a:pathLst>
                <a:path w="139" h="19316" extrusionOk="0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32;p28">
              <a:extLst>
                <a:ext uri="{FF2B5EF4-FFF2-40B4-BE49-F238E27FC236}">
                  <a16:creationId xmlns:a16="http://schemas.microsoft.com/office/drawing/2014/main" id="{D725ADAF-035B-46AC-AAD1-A1387F448BB4}"/>
                </a:ext>
              </a:extLst>
            </p:cNvPr>
            <p:cNvSpPr/>
            <p:nvPr/>
          </p:nvSpPr>
          <p:spPr>
            <a:xfrm>
              <a:off x="2613175" y="3843675"/>
              <a:ext cx="305900" cy="478175"/>
            </a:xfrm>
            <a:custGeom>
              <a:avLst/>
              <a:gdLst/>
              <a:ahLst/>
              <a:cxnLst/>
              <a:rect l="l" t="t" r="r" b="b"/>
              <a:pathLst>
                <a:path w="12236" h="19127" extrusionOk="0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33;p28">
              <a:extLst>
                <a:ext uri="{FF2B5EF4-FFF2-40B4-BE49-F238E27FC236}">
                  <a16:creationId xmlns:a16="http://schemas.microsoft.com/office/drawing/2014/main" id="{EA1A04FB-8D88-490A-9844-38088B1F0606}"/>
                </a:ext>
              </a:extLst>
            </p:cNvPr>
            <p:cNvSpPr/>
            <p:nvPr/>
          </p:nvSpPr>
          <p:spPr>
            <a:xfrm>
              <a:off x="753050" y="3263650"/>
              <a:ext cx="116650" cy="916425"/>
            </a:xfrm>
            <a:custGeom>
              <a:avLst/>
              <a:gdLst/>
              <a:ahLst/>
              <a:cxnLst/>
              <a:rect l="l" t="t" r="r" b="b"/>
              <a:pathLst>
                <a:path w="4666" h="36657" extrusionOk="0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34;p28">
              <a:extLst>
                <a:ext uri="{FF2B5EF4-FFF2-40B4-BE49-F238E27FC236}">
                  <a16:creationId xmlns:a16="http://schemas.microsoft.com/office/drawing/2014/main" id="{2E6DE16A-6DBD-47BB-A0EE-5BBBC4717B76}"/>
                </a:ext>
              </a:extLst>
            </p:cNvPr>
            <p:cNvSpPr/>
            <p:nvPr/>
          </p:nvSpPr>
          <p:spPr>
            <a:xfrm>
              <a:off x="778825" y="3357275"/>
              <a:ext cx="56925" cy="132425"/>
            </a:xfrm>
            <a:custGeom>
              <a:avLst/>
              <a:gdLst/>
              <a:ahLst/>
              <a:cxnLst/>
              <a:rect l="l" t="t" r="r" b="b"/>
              <a:pathLst>
                <a:path w="2277" h="5297" extrusionOk="0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35;p28">
              <a:extLst>
                <a:ext uri="{FF2B5EF4-FFF2-40B4-BE49-F238E27FC236}">
                  <a16:creationId xmlns:a16="http://schemas.microsoft.com/office/drawing/2014/main" id="{B5134343-8FB8-4922-BA2B-F2FBECB9FFDC}"/>
                </a:ext>
              </a:extLst>
            </p:cNvPr>
            <p:cNvSpPr/>
            <p:nvPr/>
          </p:nvSpPr>
          <p:spPr>
            <a:xfrm>
              <a:off x="803675" y="3385625"/>
              <a:ext cx="16675" cy="103775"/>
            </a:xfrm>
            <a:custGeom>
              <a:avLst/>
              <a:gdLst/>
              <a:ahLst/>
              <a:cxnLst/>
              <a:rect l="l" t="t" r="r" b="b"/>
              <a:pathLst>
                <a:path w="667" h="4151" extrusionOk="0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36;p28">
              <a:extLst>
                <a:ext uri="{FF2B5EF4-FFF2-40B4-BE49-F238E27FC236}">
                  <a16:creationId xmlns:a16="http://schemas.microsoft.com/office/drawing/2014/main" id="{BDB08540-EDFC-473E-B720-A1897BC45FE2}"/>
                </a:ext>
              </a:extLst>
            </p:cNvPr>
            <p:cNvSpPr/>
            <p:nvPr/>
          </p:nvSpPr>
          <p:spPr>
            <a:xfrm>
              <a:off x="835425" y="3578525"/>
              <a:ext cx="83875" cy="106725"/>
            </a:xfrm>
            <a:custGeom>
              <a:avLst/>
              <a:gdLst/>
              <a:ahLst/>
              <a:cxnLst/>
              <a:rect l="l" t="t" r="r" b="b"/>
              <a:pathLst>
                <a:path w="3355" h="4269" extrusionOk="0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37;p28">
              <a:extLst>
                <a:ext uri="{FF2B5EF4-FFF2-40B4-BE49-F238E27FC236}">
                  <a16:creationId xmlns:a16="http://schemas.microsoft.com/office/drawing/2014/main" id="{93C5EB76-C852-43E1-BC2C-89DFB1FC3E52}"/>
                </a:ext>
              </a:extLst>
            </p:cNvPr>
            <p:cNvSpPr/>
            <p:nvPr/>
          </p:nvSpPr>
          <p:spPr>
            <a:xfrm>
              <a:off x="834775" y="3600650"/>
              <a:ext cx="62900" cy="84275"/>
            </a:xfrm>
            <a:custGeom>
              <a:avLst/>
              <a:gdLst/>
              <a:ahLst/>
              <a:cxnLst/>
              <a:rect l="l" t="t" r="r" b="b"/>
              <a:pathLst>
                <a:path w="2516" h="3371" extrusionOk="0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38;p28">
              <a:extLst>
                <a:ext uri="{FF2B5EF4-FFF2-40B4-BE49-F238E27FC236}">
                  <a16:creationId xmlns:a16="http://schemas.microsoft.com/office/drawing/2014/main" id="{8245BB7D-186A-4B75-AFCC-01FDC4971C92}"/>
                </a:ext>
              </a:extLst>
            </p:cNvPr>
            <p:cNvSpPr/>
            <p:nvPr/>
          </p:nvSpPr>
          <p:spPr>
            <a:xfrm>
              <a:off x="808375" y="3774000"/>
              <a:ext cx="59450" cy="125950"/>
            </a:xfrm>
            <a:custGeom>
              <a:avLst/>
              <a:gdLst/>
              <a:ahLst/>
              <a:cxnLst/>
              <a:rect l="l" t="t" r="r" b="b"/>
              <a:pathLst>
                <a:path w="2378" h="5038" extrusionOk="0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9;p28">
              <a:extLst>
                <a:ext uri="{FF2B5EF4-FFF2-40B4-BE49-F238E27FC236}">
                  <a16:creationId xmlns:a16="http://schemas.microsoft.com/office/drawing/2014/main" id="{FCE04294-5721-498F-9F75-126FE7A22C34}"/>
                </a:ext>
              </a:extLst>
            </p:cNvPr>
            <p:cNvSpPr/>
            <p:nvPr/>
          </p:nvSpPr>
          <p:spPr>
            <a:xfrm>
              <a:off x="817500" y="3800900"/>
              <a:ext cx="35550" cy="98425"/>
            </a:xfrm>
            <a:custGeom>
              <a:avLst/>
              <a:gdLst/>
              <a:ahLst/>
              <a:cxnLst/>
              <a:rect l="l" t="t" r="r" b="b"/>
              <a:pathLst>
                <a:path w="1422" h="3937" extrusionOk="0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40;p28">
              <a:extLst>
                <a:ext uri="{FF2B5EF4-FFF2-40B4-BE49-F238E27FC236}">
                  <a16:creationId xmlns:a16="http://schemas.microsoft.com/office/drawing/2014/main" id="{121BC75B-03E6-4F02-838C-AD97F02257A0}"/>
                </a:ext>
              </a:extLst>
            </p:cNvPr>
            <p:cNvSpPr/>
            <p:nvPr/>
          </p:nvSpPr>
          <p:spPr>
            <a:xfrm>
              <a:off x="861850" y="3991425"/>
              <a:ext cx="58475" cy="124200"/>
            </a:xfrm>
            <a:custGeom>
              <a:avLst/>
              <a:gdLst/>
              <a:ahLst/>
              <a:cxnLst/>
              <a:rect l="l" t="t" r="r" b="b"/>
              <a:pathLst>
                <a:path w="2339" h="4968" extrusionOk="0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41;p28">
              <a:extLst>
                <a:ext uri="{FF2B5EF4-FFF2-40B4-BE49-F238E27FC236}">
                  <a16:creationId xmlns:a16="http://schemas.microsoft.com/office/drawing/2014/main" id="{F3A7A798-897D-4925-BA7B-387E859E8011}"/>
                </a:ext>
              </a:extLst>
            </p:cNvPr>
            <p:cNvSpPr/>
            <p:nvPr/>
          </p:nvSpPr>
          <p:spPr>
            <a:xfrm>
              <a:off x="865600" y="4017825"/>
              <a:ext cx="39000" cy="97175"/>
            </a:xfrm>
            <a:custGeom>
              <a:avLst/>
              <a:gdLst/>
              <a:ahLst/>
              <a:cxnLst/>
              <a:rect l="l" t="t" r="r" b="b"/>
              <a:pathLst>
                <a:path w="1560" h="3887" extrusionOk="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42;p28">
              <a:extLst>
                <a:ext uri="{FF2B5EF4-FFF2-40B4-BE49-F238E27FC236}">
                  <a16:creationId xmlns:a16="http://schemas.microsoft.com/office/drawing/2014/main" id="{4ACD7444-A619-4934-9E49-08B2D4909266}"/>
                </a:ext>
              </a:extLst>
            </p:cNvPr>
            <p:cNvSpPr/>
            <p:nvPr/>
          </p:nvSpPr>
          <p:spPr>
            <a:xfrm>
              <a:off x="688675" y="3306275"/>
              <a:ext cx="78850" cy="110500"/>
            </a:xfrm>
            <a:custGeom>
              <a:avLst/>
              <a:gdLst/>
              <a:ahLst/>
              <a:cxnLst/>
              <a:rect l="l" t="t" r="r" b="b"/>
              <a:pathLst>
                <a:path w="3154" h="4420" extrusionOk="0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43;p28">
              <a:extLst>
                <a:ext uri="{FF2B5EF4-FFF2-40B4-BE49-F238E27FC236}">
                  <a16:creationId xmlns:a16="http://schemas.microsoft.com/office/drawing/2014/main" id="{5B6AF885-1A94-4205-A515-25BDDE1359DF}"/>
                </a:ext>
              </a:extLst>
            </p:cNvPr>
            <p:cNvSpPr/>
            <p:nvPr/>
          </p:nvSpPr>
          <p:spPr>
            <a:xfrm>
              <a:off x="704950" y="3332500"/>
              <a:ext cx="61950" cy="84600"/>
            </a:xfrm>
            <a:custGeom>
              <a:avLst/>
              <a:gdLst/>
              <a:ahLst/>
              <a:cxnLst/>
              <a:rect l="l" t="t" r="r" b="b"/>
              <a:pathLst>
                <a:path w="2478" h="3384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44;p28">
              <a:extLst>
                <a:ext uri="{FF2B5EF4-FFF2-40B4-BE49-F238E27FC236}">
                  <a16:creationId xmlns:a16="http://schemas.microsoft.com/office/drawing/2014/main" id="{BD06CCA1-355C-4408-B794-884AF02C8B0F}"/>
                </a:ext>
              </a:extLst>
            </p:cNvPr>
            <p:cNvSpPr/>
            <p:nvPr/>
          </p:nvSpPr>
          <p:spPr>
            <a:xfrm>
              <a:off x="765075" y="3489250"/>
              <a:ext cx="85150" cy="105775"/>
            </a:xfrm>
            <a:custGeom>
              <a:avLst/>
              <a:gdLst/>
              <a:ahLst/>
              <a:cxnLst/>
              <a:rect l="l" t="t" r="r" b="b"/>
              <a:pathLst>
                <a:path w="3406" h="4231" extrusionOk="0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45;p28">
              <a:extLst>
                <a:ext uri="{FF2B5EF4-FFF2-40B4-BE49-F238E27FC236}">
                  <a16:creationId xmlns:a16="http://schemas.microsoft.com/office/drawing/2014/main" id="{26408D14-F658-4B8E-8639-F10DD56744FA}"/>
                </a:ext>
              </a:extLst>
            </p:cNvPr>
            <p:cNvSpPr/>
            <p:nvPr/>
          </p:nvSpPr>
          <p:spPr>
            <a:xfrm>
              <a:off x="782600" y="3514525"/>
              <a:ext cx="67000" cy="80800"/>
            </a:xfrm>
            <a:custGeom>
              <a:avLst/>
              <a:gdLst/>
              <a:ahLst/>
              <a:cxnLst/>
              <a:rect l="l" t="t" r="r" b="b"/>
              <a:pathLst>
                <a:path w="2680" h="3232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46;p28">
              <a:extLst>
                <a:ext uri="{FF2B5EF4-FFF2-40B4-BE49-F238E27FC236}">
                  <a16:creationId xmlns:a16="http://schemas.microsoft.com/office/drawing/2014/main" id="{D5E63B44-CFA7-4167-8D8E-51C5E9BA1E02}"/>
                </a:ext>
              </a:extLst>
            </p:cNvPr>
            <p:cNvSpPr/>
            <p:nvPr/>
          </p:nvSpPr>
          <p:spPr>
            <a:xfrm>
              <a:off x="749900" y="3661975"/>
              <a:ext cx="56300" cy="131725"/>
            </a:xfrm>
            <a:custGeom>
              <a:avLst/>
              <a:gdLst/>
              <a:ahLst/>
              <a:cxnLst/>
              <a:rect l="l" t="t" r="r" b="b"/>
              <a:pathLst>
                <a:path w="2252" h="5269" extrusionOk="0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47;p28">
              <a:extLst>
                <a:ext uri="{FF2B5EF4-FFF2-40B4-BE49-F238E27FC236}">
                  <a16:creationId xmlns:a16="http://schemas.microsoft.com/office/drawing/2014/main" id="{4F855DD0-36FF-4383-9FA8-0176FCB72F0E}"/>
                </a:ext>
              </a:extLst>
            </p:cNvPr>
            <p:cNvSpPr/>
            <p:nvPr/>
          </p:nvSpPr>
          <p:spPr>
            <a:xfrm>
              <a:off x="781025" y="3691200"/>
              <a:ext cx="22675" cy="102500"/>
            </a:xfrm>
            <a:custGeom>
              <a:avLst/>
              <a:gdLst/>
              <a:ahLst/>
              <a:cxnLst/>
              <a:rect l="l" t="t" r="r" b="b"/>
              <a:pathLst>
                <a:path w="907" h="4100" extrusionOk="0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48;p28">
              <a:extLst>
                <a:ext uri="{FF2B5EF4-FFF2-40B4-BE49-F238E27FC236}">
                  <a16:creationId xmlns:a16="http://schemas.microsoft.com/office/drawing/2014/main" id="{7BDE6B45-7AE7-437A-B85F-7283F81D0DFB}"/>
                </a:ext>
              </a:extLst>
            </p:cNvPr>
            <p:cNvSpPr/>
            <p:nvPr/>
          </p:nvSpPr>
          <p:spPr>
            <a:xfrm>
              <a:off x="775125" y="3920550"/>
              <a:ext cx="83275" cy="107050"/>
            </a:xfrm>
            <a:custGeom>
              <a:avLst/>
              <a:gdLst/>
              <a:ahLst/>
              <a:cxnLst/>
              <a:rect l="l" t="t" r="r" b="b"/>
              <a:pathLst>
                <a:path w="3331" h="4282" extrusionOk="0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49;p28">
              <a:extLst>
                <a:ext uri="{FF2B5EF4-FFF2-40B4-BE49-F238E27FC236}">
                  <a16:creationId xmlns:a16="http://schemas.microsoft.com/office/drawing/2014/main" id="{AC1A148C-8FFE-4ED7-A3BA-CECA964FA143}"/>
                </a:ext>
              </a:extLst>
            </p:cNvPr>
            <p:cNvSpPr/>
            <p:nvPr/>
          </p:nvSpPr>
          <p:spPr>
            <a:xfrm>
              <a:off x="792350" y="3946150"/>
              <a:ext cx="65400" cy="82075"/>
            </a:xfrm>
            <a:custGeom>
              <a:avLst/>
              <a:gdLst/>
              <a:ahLst/>
              <a:cxnLst/>
              <a:rect l="l" t="t" r="r" b="b"/>
              <a:pathLst>
                <a:path w="2616" h="3283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50;p28">
              <a:extLst>
                <a:ext uri="{FF2B5EF4-FFF2-40B4-BE49-F238E27FC236}">
                  <a16:creationId xmlns:a16="http://schemas.microsoft.com/office/drawing/2014/main" id="{3A8B56A9-3F0F-4167-80CE-3A15747F2962}"/>
                </a:ext>
              </a:extLst>
            </p:cNvPr>
            <p:cNvSpPr/>
            <p:nvPr/>
          </p:nvSpPr>
          <p:spPr>
            <a:xfrm>
              <a:off x="864975" y="3685525"/>
              <a:ext cx="150600" cy="389225"/>
            </a:xfrm>
            <a:custGeom>
              <a:avLst/>
              <a:gdLst/>
              <a:ahLst/>
              <a:cxnLst/>
              <a:rect l="l" t="t" r="r" b="b"/>
              <a:pathLst>
                <a:path w="6024" h="15569" extrusionOk="0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51;p28">
              <a:extLst>
                <a:ext uri="{FF2B5EF4-FFF2-40B4-BE49-F238E27FC236}">
                  <a16:creationId xmlns:a16="http://schemas.microsoft.com/office/drawing/2014/main" id="{491386CD-94B9-4D53-8210-385B1E0B6F0E}"/>
                </a:ext>
              </a:extLst>
            </p:cNvPr>
            <p:cNvSpPr/>
            <p:nvPr/>
          </p:nvSpPr>
          <p:spPr>
            <a:xfrm>
              <a:off x="944200" y="3749500"/>
              <a:ext cx="57550" cy="134125"/>
            </a:xfrm>
            <a:custGeom>
              <a:avLst/>
              <a:gdLst/>
              <a:ahLst/>
              <a:cxnLst/>
              <a:rect l="l" t="t" r="r" b="b"/>
              <a:pathLst>
                <a:path w="2302" h="5365" extrusionOk="0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52;p28">
              <a:extLst>
                <a:ext uri="{FF2B5EF4-FFF2-40B4-BE49-F238E27FC236}">
                  <a16:creationId xmlns:a16="http://schemas.microsoft.com/office/drawing/2014/main" id="{BE2F8913-55D7-4B8F-BAE1-DCC028F1576C}"/>
                </a:ext>
              </a:extLst>
            </p:cNvPr>
            <p:cNvSpPr/>
            <p:nvPr/>
          </p:nvSpPr>
          <p:spPr>
            <a:xfrm>
              <a:off x="962100" y="3778600"/>
              <a:ext cx="8200" cy="104700"/>
            </a:xfrm>
            <a:custGeom>
              <a:avLst/>
              <a:gdLst/>
              <a:ahLst/>
              <a:cxnLst/>
              <a:rect l="l" t="t" r="r" b="b"/>
              <a:pathLst>
                <a:path w="328" h="4188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53;p28">
              <a:extLst>
                <a:ext uri="{FF2B5EF4-FFF2-40B4-BE49-F238E27FC236}">
                  <a16:creationId xmlns:a16="http://schemas.microsoft.com/office/drawing/2014/main" id="{60923FE9-7EC7-4A6F-866C-4DA5B7D4E757}"/>
                </a:ext>
              </a:extLst>
            </p:cNvPr>
            <p:cNvSpPr/>
            <p:nvPr/>
          </p:nvSpPr>
          <p:spPr>
            <a:xfrm>
              <a:off x="950800" y="3749675"/>
              <a:ext cx="30200" cy="133950"/>
            </a:xfrm>
            <a:custGeom>
              <a:avLst/>
              <a:gdLst/>
              <a:ahLst/>
              <a:cxnLst/>
              <a:rect l="l" t="t" r="r" b="b"/>
              <a:pathLst>
                <a:path w="1208" h="5358" extrusionOk="0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54;p28">
              <a:extLst>
                <a:ext uri="{FF2B5EF4-FFF2-40B4-BE49-F238E27FC236}">
                  <a16:creationId xmlns:a16="http://schemas.microsoft.com/office/drawing/2014/main" id="{B129ED6D-0C30-4BA2-86B0-E971398379C2}"/>
                </a:ext>
              </a:extLst>
            </p:cNvPr>
            <p:cNvSpPr/>
            <p:nvPr/>
          </p:nvSpPr>
          <p:spPr>
            <a:xfrm>
              <a:off x="962100" y="3778600"/>
              <a:ext cx="7900" cy="103750"/>
            </a:xfrm>
            <a:custGeom>
              <a:avLst/>
              <a:gdLst/>
              <a:ahLst/>
              <a:cxnLst/>
              <a:rect l="l" t="t" r="r" b="b"/>
              <a:pathLst>
                <a:path w="316" h="4150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55;p28">
              <a:extLst>
                <a:ext uri="{FF2B5EF4-FFF2-40B4-BE49-F238E27FC236}">
                  <a16:creationId xmlns:a16="http://schemas.microsoft.com/office/drawing/2014/main" id="{CE260DA0-AA86-497B-9798-8B4CEFBD3CE7}"/>
                </a:ext>
              </a:extLst>
            </p:cNvPr>
            <p:cNvSpPr/>
            <p:nvPr/>
          </p:nvSpPr>
          <p:spPr>
            <a:xfrm>
              <a:off x="834775" y="3944350"/>
              <a:ext cx="57250" cy="132600"/>
            </a:xfrm>
            <a:custGeom>
              <a:avLst/>
              <a:gdLst/>
              <a:ahLst/>
              <a:cxnLst/>
              <a:rect l="l" t="t" r="r" b="b"/>
              <a:pathLst>
                <a:path w="2290" h="5304" extrusionOk="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56;p28">
              <a:extLst>
                <a:ext uri="{FF2B5EF4-FFF2-40B4-BE49-F238E27FC236}">
                  <a16:creationId xmlns:a16="http://schemas.microsoft.com/office/drawing/2014/main" id="{66832333-6754-44AF-A2AC-7D0DAEECC171}"/>
                </a:ext>
              </a:extLst>
            </p:cNvPr>
            <p:cNvSpPr/>
            <p:nvPr/>
          </p:nvSpPr>
          <p:spPr>
            <a:xfrm>
              <a:off x="850500" y="3972875"/>
              <a:ext cx="16075" cy="104075"/>
            </a:xfrm>
            <a:custGeom>
              <a:avLst/>
              <a:gdLst/>
              <a:ahLst/>
              <a:cxnLst/>
              <a:rect l="l" t="t" r="r" b="b"/>
              <a:pathLst>
                <a:path w="643" h="4163" extrusionOk="0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57;p28">
              <a:extLst>
                <a:ext uri="{FF2B5EF4-FFF2-40B4-BE49-F238E27FC236}">
                  <a16:creationId xmlns:a16="http://schemas.microsoft.com/office/drawing/2014/main" id="{CD564198-BACE-42EB-AE5E-E2E2C9C39EB5}"/>
                </a:ext>
              </a:extLst>
            </p:cNvPr>
            <p:cNvSpPr/>
            <p:nvPr/>
          </p:nvSpPr>
          <p:spPr>
            <a:xfrm>
              <a:off x="839200" y="3944250"/>
              <a:ext cx="33650" cy="132700"/>
            </a:xfrm>
            <a:custGeom>
              <a:avLst/>
              <a:gdLst/>
              <a:ahLst/>
              <a:cxnLst/>
              <a:rect l="l" t="t" r="r" b="b"/>
              <a:pathLst>
                <a:path w="1346" h="5308" extrusionOk="0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58;p28">
              <a:extLst>
                <a:ext uri="{FF2B5EF4-FFF2-40B4-BE49-F238E27FC236}">
                  <a16:creationId xmlns:a16="http://schemas.microsoft.com/office/drawing/2014/main" id="{C53D51C5-6995-4209-BAB1-8264F612FBEA}"/>
                </a:ext>
              </a:extLst>
            </p:cNvPr>
            <p:cNvSpPr/>
            <p:nvPr/>
          </p:nvSpPr>
          <p:spPr>
            <a:xfrm>
              <a:off x="850500" y="3973175"/>
              <a:ext cx="15750" cy="102825"/>
            </a:xfrm>
            <a:custGeom>
              <a:avLst/>
              <a:gdLst/>
              <a:ahLst/>
              <a:cxnLst/>
              <a:rect l="l" t="t" r="r" b="b"/>
              <a:pathLst>
                <a:path w="630" h="4113" extrusionOk="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59;p28">
              <a:extLst>
                <a:ext uri="{FF2B5EF4-FFF2-40B4-BE49-F238E27FC236}">
                  <a16:creationId xmlns:a16="http://schemas.microsoft.com/office/drawing/2014/main" id="{60977B9F-7E38-40FE-9874-06F31AB7CF84}"/>
                </a:ext>
              </a:extLst>
            </p:cNvPr>
            <p:cNvSpPr/>
            <p:nvPr/>
          </p:nvSpPr>
          <p:spPr>
            <a:xfrm>
              <a:off x="1010825" y="3665975"/>
              <a:ext cx="71400" cy="119550"/>
            </a:xfrm>
            <a:custGeom>
              <a:avLst/>
              <a:gdLst/>
              <a:ahLst/>
              <a:cxnLst/>
              <a:rect l="l" t="t" r="r" b="b"/>
              <a:pathLst>
                <a:path w="2856" h="4782" extrusionOk="0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60;p28">
              <a:extLst>
                <a:ext uri="{FF2B5EF4-FFF2-40B4-BE49-F238E27FC236}">
                  <a16:creationId xmlns:a16="http://schemas.microsoft.com/office/drawing/2014/main" id="{EB704637-BA8F-4071-A224-8EB32E6D7301}"/>
                </a:ext>
              </a:extLst>
            </p:cNvPr>
            <p:cNvSpPr/>
            <p:nvPr/>
          </p:nvSpPr>
          <p:spPr>
            <a:xfrm>
              <a:off x="1010825" y="3666050"/>
              <a:ext cx="64800" cy="119475"/>
            </a:xfrm>
            <a:custGeom>
              <a:avLst/>
              <a:gdLst/>
              <a:ahLst/>
              <a:cxnLst/>
              <a:rect l="l" t="t" r="r" b="b"/>
              <a:pathLst>
                <a:path w="2592" h="4779" extrusionOk="0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61;p28">
              <a:extLst>
                <a:ext uri="{FF2B5EF4-FFF2-40B4-BE49-F238E27FC236}">
                  <a16:creationId xmlns:a16="http://schemas.microsoft.com/office/drawing/2014/main" id="{E90C91FE-431A-43FC-A67A-D8AA17A0775D}"/>
                </a:ext>
              </a:extLst>
            </p:cNvPr>
            <p:cNvSpPr/>
            <p:nvPr/>
          </p:nvSpPr>
          <p:spPr>
            <a:xfrm>
              <a:off x="1011775" y="3693700"/>
              <a:ext cx="50325" cy="91825"/>
            </a:xfrm>
            <a:custGeom>
              <a:avLst/>
              <a:gdLst/>
              <a:ahLst/>
              <a:cxnLst/>
              <a:rect l="l" t="t" r="r" b="b"/>
              <a:pathLst>
                <a:path w="2013" h="3673" extrusionOk="0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62;p28">
              <a:extLst>
                <a:ext uri="{FF2B5EF4-FFF2-40B4-BE49-F238E27FC236}">
                  <a16:creationId xmlns:a16="http://schemas.microsoft.com/office/drawing/2014/main" id="{5EBEBC59-0DF2-4D7F-ABD7-847A514B2A58}"/>
                </a:ext>
              </a:extLst>
            </p:cNvPr>
            <p:cNvSpPr/>
            <p:nvPr/>
          </p:nvSpPr>
          <p:spPr>
            <a:xfrm>
              <a:off x="893900" y="3914300"/>
              <a:ext cx="109625" cy="80600"/>
            </a:xfrm>
            <a:custGeom>
              <a:avLst/>
              <a:gdLst/>
              <a:ahLst/>
              <a:cxnLst/>
              <a:rect l="l" t="t" r="r" b="b"/>
              <a:pathLst>
                <a:path w="4385" h="3224" extrusionOk="0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63;p28">
              <a:extLst>
                <a:ext uri="{FF2B5EF4-FFF2-40B4-BE49-F238E27FC236}">
                  <a16:creationId xmlns:a16="http://schemas.microsoft.com/office/drawing/2014/main" id="{0D5E39B9-2D48-440C-9711-54C0BF6BC398}"/>
                </a:ext>
              </a:extLst>
            </p:cNvPr>
            <p:cNvSpPr/>
            <p:nvPr/>
          </p:nvSpPr>
          <p:spPr>
            <a:xfrm>
              <a:off x="893900" y="3914400"/>
              <a:ext cx="109100" cy="80500"/>
            </a:xfrm>
            <a:custGeom>
              <a:avLst/>
              <a:gdLst/>
              <a:ahLst/>
              <a:cxnLst/>
              <a:rect l="l" t="t" r="r" b="b"/>
              <a:pathLst>
                <a:path w="4364" h="3220" extrusionOk="0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64;p28">
              <a:extLst>
                <a:ext uri="{FF2B5EF4-FFF2-40B4-BE49-F238E27FC236}">
                  <a16:creationId xmlns:a16="http://schemas.microsoft.com/office/drawing/2014/main" id="{05C3B178-EF50-4D41-9086-B195CD881A58}"/>
                </a:ext>
              </a:extLst>
            </p:cNvPr>
            <p:cNvSpPr/>
            <p:nvPr/>
          </p:nvSpPr>
          <p:spPr>
            <a:xfrm>
              <a:off x="894525" y="3935150"/>
              <a:ext cx="85850" cy="60375"/>
            </a:xfrm>
            <a:custGeom>
              <a:avLst/>
              <a:gdLst/>
              <a:ahLst/>
              <a:cxnLst/>
              <a:rect l="l" t="t" r="r" b="b"/>
              <a:pathLst>
                <a:path w="3434" h="2415" extrusionOk="0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65;p28">
              <a:extLst>
                <a:ext uri="{FF2B5EF4-FFF2-40B4-BE49-F238E27FC236}">
                  <a16:creationId xmlns:a16="http://schemas.microsoft.com/office/drawing/2014/main" id="{C328990C-B54F-4655-AB90-2251E4B6079E}"/>
                </a:ext>
              </a:extLst>
            </p:cNvPr>
            <p:cNvSpPr/>
            <p:nvPr/>
          </p:nvSpPr>
          <p:spPr>
            <a:xfrm>
              <a:off x="787000" y="4153000"/>
              <a:ext cx="155950" cy="168850"/>
            </a:xfrm>
            <a:custGeom>
              <a:avLst/>
              <a:gdLst/>
              <a:ahLst/>
              <a:cxnLst/>
              <a:rect l="l" t="t" r="r" b="b"/>
              <a:pathLst>
                <a:path w="6238" h="6754" extrusionOk="0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66;p28">
              <a:extLst>
                <a:ext uri="{FF2B5EF4-FFF2-40B4-BE49-F238E27FC236}">
                  <a16:creationId xmlns:a16="http://schemas.microsoft.com/office/drawing/2014/main" id="{55F7CA5A-C637-4BBD-B9BB-45422F8280A6}"/>
                </a:ext>
              </a:extLst>
            </p:cNvPr>
            <p:cNvSpPr/>
            <p:nvPr/>
          </p:nvSpPr>
          <p:spPr>
            <a:xfrm>
              <a:off x="803350" y="4203625"/>
              <a:ext cx="125775" cy="3475"/>
            </a:xfrm>
            <a:custGeom>
              <a:avLst/>
              <a:gdLst/>
              <a:ahLst/>
              <a:cxnLst/>
              <a:rect l="l" t="t" r="r" b="b"/>
              <a:pathLst>
                <a:path w="5031" h="139" extrusionOk="0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67;p28">
              <a:extLst>
                <a:ext uri="{FF2B5EF4-FFF2-40B4-BE49-F238E27FC236}">
                  <a16:creationId xmlns:a16="http://schemas.microsoft.com/office/drawing/2014/main" id="{37C4DEBC-7691-4FF8-9753-5E184956741C}"/>
                </a:ext>
              </a:extLst>
            </p:cNvPr>
            <p:cNvSpPr/>
            <p:nvPr/>
          </p:nvSpPr>
          <p:spPr>
            <a:xfrm>
              <a:off x="802100" y="4217125"/>
              <a:ext cx="130175" cy="3175"/>
            </a:xfrm>
            <a:custGeom>
              <a:avLst/>
              <a:gdLst/>
              <a:ahLst/>
              <a:cxnLst/>
              <a:rect l="l" t="t" r="r" b="b"/>
              <a:pathLst>
                <a:path w="5207" h="127" extrusionOk="0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Gathering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960725" y="2835788"/>
            <a:ext cx="22170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Scrapping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xfrm>
            <a:off x="960575" y="3383903"/>
            <a:ext cx="22170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took data from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…com </a:t>
            </a:r>
            <a:endParaRPr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3"/>
          </p:nvPr>
        </p:nvSpPr>
        <p:spPr>
          <a:xfrm>
            <a:off x="3025325" y="988613"/>
            <a:ext cx="22170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4"/>
          </p:nvPr>
        </p:nvSpPr>
        <p:spPr>
          <a:xfrm>
            <a:off x="3025175" y="1536728"/>
            <a:ext cx="22170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cleaned more than 7500 movie data </a:t>
            </a: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5"/>
          </p:nvPr>
        </p:nvSpPr>
        <p:spPr>
          <a:xfrm>
            <a:off x="5090075" y="2835788"/>
            <a:ext cx="22170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Lite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6"/>
          </p:nvPr>
        </p:nvSpPr>
        <p:spPr>
          <a:xfrm>
            <a:off x="5089925" y="3383903"/>
            <a:ext cx="22170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transport our data to Sql lite </a:t>
            </a:r>
            <a:endParaRPr dirty="0"/>
          </a:p>
        </p:txBody>
      </p:sp>
      <p:sp>
        <p:nvSpPr>
          <p:cNvPr id="214" name="Google Shape;214;p32"/>
          <p:cNvSpPr/>
          <p:nvPr/>
        </p:nvSpPr>
        <p:spPr>
          <a:xfrm>
            <a:off x="1559525" y="1288625"/>
            <a:ext cx="1019100" cy="1019100"/>
          </a:xfrm>
          <a:prstGeom prst="donut">
            <a:avLst>
              <a:gd name="adj" fmla="val 30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3624350" y="3047675"/>
            <a:ext cx="1019100" cy="1019100"/>
          </a:xfrm>
          <a:prstGeom prst="donut">
            <a:avLst>
              <a:gd name="adj" fmla="val 33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5689025" y="1288625"/>
            <a:ext cx="1019100" cy="1019100"/>
          </a:xfrm>
          <a:prstGeom prst="donut">
            <a:avLst>
              <a:gd name="adj" fmla="val 359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32"/>
          <p:cNvCxnSpPr>
            <a:stCxn id="214" idx="4"/>
            <a:endCxn id="208" idx="0"/>
          </p:cNvCxnSpPr>
          <p:nvPr/>
        </p:nvCxnSpPr>
        <p:spPr>
          <a:xfrm>
            <a:off x="2069075" y="2307725"/>
            <a:ext cx="300" cy="52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2"/>
          <p:cNvCxnSpPr>
            <a:stCxn id="215" idx="0"/>
            <a:endCxn id="211" idx="2"/>
          </p:cNvCxnSpPr>
          <p:nvPr/>
        </p:nvCxnSpPr>
        <p:spPr>
          <a:xfrm rot="10800000">
            <a:off x="4133600" y="2504375"/>
            <a:ext cx="300" cy="54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2"/>
          <p:cNvCxnSpPr>
            <a:stCxn id="216" idx="4"/>
            <a:endCxn id="212" idx="0"/>
          </p:cNvCxnSpPr>
          <p:nvPr/>
        </p:nvCxnSpPr>
        <p:spPr>
          <a:xfrm>
            <a:off x="6198575" y="2307725"/>
            <a:ext cx="0" cy="52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" name="Google Shape;220;p32"/>
          <p:cNvGrpSpPr/>
          <p:nvPr/>
        </p:nvGrpSpPr>
        <p:grpSpPr>
          <a:xfrm>
            <a:off x="1793064" y="1524507"/>
            <a:ext cx="551999" cy="547323"/>
            <a:chOff x="3074816" y="3291043"/>
            <a:chExt cx="545831" cy="541207"/>
          </a:xfrm>
        </p:grpSpPr>
        <p:sp>
          <p:nvSpPr>
            <p:cNvPr id="221" name="Google Shape;221;p32"/>
            <p:cNvSpPr/>
            <p:nvPr/>
          </p:nvSpPr>
          <p:spPr>
            <a:xfrm>
              <a:off x="3232552" y="3291043"/>
              <a:ext cx="386933" cy="259044"/>
            </a:xfrm>
            <a:custGeom>
              <a:avLst/>
              <a:gdLst/>
              <a:ahLst/>
              <a:cxnLst/>
              <a:rect l="l" t="t" r="r" b="b"/>
              <a:pathLst>
                <a:path w="15984" h="10701" extrusionOk="0">
                  <a:moveTo>
                    <a:pt x="7114" y="0"/>
                  </a:moveTo>
                  <a:cubicBezTo>
                    <a:pt x="6324" y="0"/>
                    <a:pt x="5756" y="845"/>
                    <a:pt x="6099" y="1568"/>
                  </a:cubicBezTo>
                  <a:cubicBezTo>
                    <a:pt x="5245" y="1568"/>
                    <a:pt x="4681" y="2540"/>
                    <a:pt x="5162" y="3267"/>
                  </a:cubicBezTo>
                  <a:cubicBezTo>
                    <a:pt x="4573" y="3512"/>
                    <a:pt x="4298" y="4225"/>
                    <a:pt x="4602" y="4793"/>
                  </a:cubicBezTo>
                  <a:lnTo>
                    <a:pt x="1445" y="4793"/>
                  </a:lnTo>
                  <a:cubicBezTo>
                    <a:pt x="17" y="4793"/>
                    <a:pt x="1" y="6992"/>
                    <a:pt x="1425" y="6992"/>
                  </a:cubicBezTo>
                  <a:lnTo>
                    <a:pt x="9370" y="7015"/>
                  </a:lnTo>
                  <a:cubicBezTo>
                    <a:pt x="9878" y="7015"/>
                    <a:pt x="10319" y="7368"/>
                    <a:pt x="10431" y="7865"/>
                  </a:cubicBezTo>
                  <a:lnTo>
                    <a:pt x="10431" y="9616"/>
                  </a:lnTo>
                  <a:cubicBezTo>
                    <a:pt x="10431" y="10338"/>
                    <a:pt x="10987" y="10700"/>
                    <a:pt x="11540" y="10700"/>
                  </a:cubicBezTo>
                  <a:cubicBezTo>
                    <a:pt x="12087" y="10700"/>
                    <a:pt x="12630" y="10347"/>
                    <a:pt x="12630" y="9637"/>
                  </a:cubicBezTo>
                  <a:lnTo>
                    <a:pt x="12630" y="7623"/>
                  </a:lnTo>
                  <a:cubicBezTo>
                    <a:pt x="12630" y="7607"/>
                    <a:pt x="12643" y="7595"/>
                    <a:pt x="12659" y="7595"/>
                  </a:cubicBezTo>
                  <a:cubicBezTo>
                    <a:pt x="12660" y="7595"/>
                    <a:pt x="12661" y="7595"/>
                    <a:pt x="12661" y="7595"/>
                  </a:cubicBezTo>
                  <a:cubicBezTo>
                    <a:pt x="13578" y="7526"/>
                    <a:pt x="14316" y="6829"/>
                    <a:pt x="14465" y="5948"/>
                  </a:cubicBezTo>
                  <a:lnTo>
                    <a:pt x="15562" y="5948"/>
                  </a:lnTo>
                  <a:cubicBezTo>
                    <a:pt x="15984" y="5948"/>
                    <a:pt x="15984" y="5293"/>
                    <a:pt x="15562" y="5293"/>
                  </a:cubicBezTo>
                  <a:lnTo>
                    <a:pt x="14164" y="5293"/>
                  </a:lnTo>
                  <a:cubicBezTo>
                    <a:pt x="14164" y="5293"/>
                    <a:pt x="14163" y="5293"/>
                    <a:pt x="14162" y="5293"/>
                  </a:cubicBezTo>
                  <a:cubicBezTo>
                    <a:pt x="13983" y="5293"/>
                    <a:pt x="13837" y="5440"/>
                    <a:pt x="13837" y="5619"/>
                  </a:cubicBezTo>
                  <a:cubicBezTo>
                    <a:pt x="13837" y="6309"/>
                    <a:pt x="13298" y="6890"/>
                    <a:pt x="12613" y="6940"/>
                  </a:cubicBezTo>
                  <a:cubicBezTo>
                    <a:pt x="12262" y="6968"/>
                    <a:pt x="11974" y="7268"/>
                    <a:pt x="11974" y="7623"/>
                  </a:cubicBezTo>
                  <a:lnTo>
                    <a:pt x="11974" y="9637"/>
                  </a:lnTo>
                  <a:cubicBezTo>
                    <a:pt x="11974" y="9920"/>
                    <a:pt x="11757" y="10062"/>
                    <a:pt x="11538" y="10062"/>
                  </a:cubicBezTo>
                  <a:cubicBezTo>
                    <a:pt x="11313" y="10062"/>
                    <a:pt x="11085" y="9913"/>
                    <a:pt x="11085" y="9616"/>
                  </a:cubicBezTo>
                  <a:lnTo>
                    <a:pt x="11085" y="7832"/>
                  </a:lnTo>
                  <a:cubicBezTo>
                    <a:pt x="11085" y="6993"/>
                    <a:pt x="10259" y="6361"/>
                    <a:pt x="9370" y="6361"/>
                  </a:cubicBezTo>
                  <a:lnTo>
                    <a:pt x="1425" y="6338"/>
                  </a:lnTo>
                  <a:cubicBezTo>
                    <a:pt x="853" y="6338"/>
                    <a:pt x="858" y="5449"/>
                    <a:pt x="1445" y="5449"/>
                  </a:cubicBezTo>
                  <a:lnTo>
                    <a:pt x="8175" y="5449"/>
                  </a:lnTo>
                  <a:cubicBezTo>
                    <a:pt x="8603" y="5449"/>
                    <a:pt x="8619" y="4724"/>
                    <a:pt x="8181" y="4724"/>
                  </a:cubicBezTo>
                  <a:lnTo>
                    <a:pt x="5574" y="4724"/>
                  </a:lnTo>
                  <a:cubicBezTo>
                    <a:pt x="5000" y="4724"/>
                    <a:pt x="5007" y="3835"/>
                    <a:pt x="5594" y="3835"/>
                  </a:cubicBezTo>
                  <a:lnTo>
                    <a:pt x="8304" y="3835"/>
                  </a:lnTo>
                  <a:cubicBezTo>
                    <a:pt x="8730" y="3835"/>
                    <a:pt x="8748" y="3111"/>
                    <a:pt x="8310" y="3111"/>
                  </a:cubicBezTo>
                  <a:lnTo>
                    <a:pt x="6081" y="3111"/>
                  </a:lnTo>
                  <a:cubicBezTo>
                    <a:pt x="5507" y="3111"/>
                    <a:pt x="5514" y="2222"/>
                    <a:pt x="6101" y="2222"/>
                  </a:cubicBezTo>
                  <a:lnTo>
                    <a:pt x="8433" y="2222"/>
                  </a:lnTo>
                  <a:cubicBezTo>
                    <a:pt x="8865" y="2222"/>
                    <a:pt x="8861" y="1545"/>
                    <a:pt x="8434" y="1545"/>
                  </a:cubicBezTo>
                  <a:lnTo>
                    <a:pt x="7094" y="1545"/>
                  </a:lnTo>
                  <a:cubicBezTo>
                    <a:pt x="6522" y="1545"/>
                    <a:pt x="6529" y="656"/>
                    <a:pt x="7114" y="656"/>
                  </a:cubicBezTo>
                  <a:lnTo>
                    <a:pt x="9037" y="656"/>
                  </a:lnTo>
                  <a:cubicBezTo>
                    <a:pt x="9463" y="656"/>
                    <a:pt x="9458" y="0"/>
                    <a:pt x="9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3487408" y="3291067"/>
              <a:ext cx="133238" cy="51562"/>
            </a:xfrm>
            <a:custGeom>
              <a:avLst/>
              <a:gdLst/>
              <a:ahLst/>
              <a:cxnLst/>
              <a:rect l="l" t="t" r="r" b="b"/>
              <a:pathLst>
                <a:path w="5504" h="2130" extrusionOk="0">
                  <a:moveTo>
                    <a:pt x="423" y="1"/>
                  </a:moveTo>
                  <a:cubicBezTo>
                    <a:pt x="0" y="1"/>
                    <a:pt x="0" y="655"/>
                    <a:pt x="423" y="655"/>
                  </a:cubicBezTo>
                  <a:cubicBezTo>
                    <a:pt x="2158" y="655"/>
                    <a:pt x="2905" y="1364"/>
                    <a:pt x="3224" y="1958"/>
                  </a:cubicBezTo>
                  <a:cubicBezTo>
                    <a:pt x="3281" y="2064"/>
                    <a:pt x="3392" y="2129"/>
                    <a:pt x="3513" y="2129"/>
                  </a:cubicBezTo>
                  <a:lnTo>
                    <a:pt x="5081" y="2129"/>
                  </a:lnTo>
                  <a:cubicBezTo>
                    <a:pt x="5503" y="2129"/>
                    <a:pt x="5503" y="1474"/>
                    <a:pt x="5081" y="1474"/>
                  </a:cubicBezTo>
                  <a:lnTo>
                    <a:pt x="3701" y="1474"/>
                  </a:lnTo>
                  <a:cubicBezTo>
                    <a:pt x="3004" y="376"/>
                    <a:pt x="1657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3075929" y="3573302"/>
              <a:ext cx="192135" cy="130866"/>
            </a:xfrm>
            <a:custGeom>
              <a:avLst/>
              <a:gdLst/>
              <a:ahLst/>
              <a:cxnLst/>
              <a:rect l="l" t="t" r="r" b="b"/>
              <a:pathLst>
                <a:path w="7937" h="5406" extrusionOk="0">
                  <a:moveTo>
                    <a:pt x="4445" y="0"/>
                  </a:moveTo>
                  <a:cubicBezTo>
                    <a:pt x="3899" y="0"/>
                    <a:pt x="3356" y="352"/>
                    <a:pt x="3356" y="1060"/>
                  </a:cubicBezTo>
                  <a:lnTo>
                    <a:pt x="3356" y="3074"/>
                  </a:lnTo>
                  <a:cubicBezTo>
                    <a:pt x="3356" y="3090"/>
                    <a:pt x="3342" y="3104"/>
                    <a:pt x="3325" y="3104"/>
                  </a:cubicBezTo>
                  <a:cubicBezTo>
                    <a:pt x="3325" y="3104"/>
                    <a:pt x="3324" y="3104"/>
                    <a:pt x="3323" y="3104"/>
                  </a:cubicBezTo>
                  <a:cubicBezTo>
                    <a:pt x="2408" y="3172"/>
                    <a:pt x="1670" y="3870"/>
                    <a:pt x="1521" y="4750"/>
                  </a:cubicBezTo>
                  <a:lnTo>
                    <a:pt x="423" y="4750"/>
                  </a:lnTo>
                  <a:cubicBezTo>
                    <a:pt x="0" y="4750"/>
                    <a:pt x="0" y="5404"/>
                    <a:pt x="423" y="5404"/>
                  </a:cubicBezTo>
                  <a:lnTo>
                    <a:pt x="423" y="5406"/>
                  </a:lnTo>
                  <a:lnTo>
                    <a:pt x="1820" y="5406"/>
                  </a:lnTo>
                  <a:cubicBezTo>
                    <a:pt x="2000" y="5406"/>
                    <a:pt x="2148" y="5258"/>
                    <a:pt x="2148" y="5078"/>
                  </a:cubicBezTo>
                  <a:cubicBezTo>
                    <a:pt x="2148" y="4989"/>
                    <a:pt x="2156" y="4900"/>
                    <a:pt x="2175" y="4814"/>
                  </a:cubicBezTo>
                  <a:cubicBezTo>
                    <a:pt x="2291" y="4246"/>
                    <a:pt x="2775" y="3801"/>
                    <a:pt x="3372" y="3757"/>
                  </a:cubicBezTo>
                  <a:cubicBezTo>
                    <a:pt x="3722" y="3729"/>
                    <a:pt x="4010" y="3429"/>
                    <a:pt x="4010" y="3074"/>
                  </a:cubicBezTo>
                  <a:lnTo>
                    <a:pt x="4010" y="1061"/>
                  </a:lnTo>
                  <a:cubicBezTo>
                    <a:pt x="4010" y="778"/>
                    <a:pt x="4227" y="636"/>
                    <a:pt x="4447" y="636"/>
                  </a:cubicBezTo>
                  <a:cubicBezTo>
                    <a:pt x="4672" y="636"/>
                    <a:pt x="4899" y="784"/>
                    <a:pt x="4899" y="1081"/>
                  </a:cubicBezTo>
                  <a:cubicBezTo>
                    <a:pt x="4899" y="1081"/>
                    <a:pt x="4902" y="2908"/>
                    <a:pt x="4905" y="2928"/>
                  </a:cubicBezTo>
                  <a:cubicBezTo>
                    <a:pt x="5065" y="3745"/>
                    <a:pt x="5781" y="4336"/>
                    <a:pt x="6614" y="4338"/>
                  </a:cubicBezTo>
                  <a:lnTo>
                    <a:pt x="7514" y="4339"/>
                  </a:lnTo>
                  <a:cubicBezTo>
                    <a:pt x="7932" y="4339"/>
                    <a:pt x="7937" y="3686"/>
                    <a:pt x="7517" y="3685"/>
                  </a:cubicBezTo>
                  <a:lnTo>
                    <a:pt x="6615" y="3682"/>
                  </a:lnTo>
                  <a:cubicBezTo>
                    <a:pt x="6106" y="3682"/>
                    <a:pt x="5666" y="3328"/>
                    <a:pt x="5555" y="2832"/>
                  </a:cubicBezTo>
                  <a:lnTo>
                    <a:pt x="5555" y="1081"/>
                  </a:lnTo>
                  <a:cubicBezTo>
                    <a:pt x="5555" y="361"/>
                    <a:pt x="4998" y="0"/>
                    <a:pt x="4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3074816" y="3662628"/>
              <a:ext cx="388046" cy="169622"/>
            </a:xfrm>
            <a:custGeom>
              <a:avLst/>
              <a:gdLst/>
              <a:ahLst/>
              <a:cxnLst/>
              <a:rect l="l" t="t" r="r" b="b"/>
              <a:pathLst>
                <a:path w="16030" h="7007" extrusionOk="0">
                  <a:moveTo>
                    <a:pt x="9440" y="1"/>
                  </a:moveTo>
                  <a:cubicBezTo>
                    <a:pt x="9024" y="1"/>
                    <a:pt x="9009" y="653"/>
                    <a:pt x="9439" y="655"/>
                  </a:cubicBezTo>
                  <a:lnTo>
                    <a:pt x="14605" y="671"/>
                  </a:lnTo>
                  <a:cubicBezTo>
                    <a:pt x="15178" y="671"/>
                    <a:pt x="15171" y="1560"/>
                    <a:pt x="14585" y="1560"/>
                  </a:cubicBezTo>
                  <a:lnTo>
                    <a:pt x="7857" y="1560"/>
                  </a:lnTo>
                  <a:cubicBezTo>
                    <a:pt x="7429" y="1560"/>
                    <a:pt x="7413" y="2283"/>
                    <a:pt x="7851" y="2283"/>
                  </a:cubicBezTo>
                  <a:lnTo>
                    <a:pt x="10458" y="2283"/>
                  </a:lnTo>
                  <a:cubicBezTo>
                    <a:pt x="11031" y="2283"/>
                    <a:pt x="11023" y="3172"/>
                    <a:pt x="10436" y="3172"/>
                  </a:cubicBezTo>
                  <a:lnTo>
                    <a:pt x="7727" y="3172"/>
                  </a:lnTo>
                  <a:cubicBezTo>
                    <a:pt x="7300" y="3172"/>
                    <a:pt x="7283" y="3896"/>
                    <a:pt x="7721" y="3896"/>
                  </a:cubicBezTo>
                  <a:lnTo>
                    <a:pt x="9950" y="3896"/>
                  </a:lnTo>
                  <a:cubicBezTo>
                    <a:pt x="10522" y="3896"/>
                    <a:pt x="10517" y="4785"/>
                    <a:pt x="9930" y="4785"/>
                  </a:cubicBezTo>
                  <a:lnTo>
                    <a:pt x="7598" y="4785"/>
                  </a:lnTo>
                  <a:cubicBezTo>
                    <a:pt x="7167" y="4785"/>
                    <a:pt x="7170" y="5462"/>
                    <a:pt x="7596" y="5462"/>
                  </a:cubicBezTo>
                  <a:lnTo>
                    <a:pt x="8936" y="5462"/>
                  </a:lnTo>
                  <a:cubicBezTo>
                    <a:pt x="9509" y="5462"/>
                    <a:pt x="9502" y="6351"/>
                    <a:pt x="8916" y="6351"/>
                  </a:cubicBezTo>
                  <a:lnTo>
                    <a:pt x="5080" y="6351"/>
                  </a:lnTo>
                  <a:cubicBezTo>
                    <a:pt x="3345" y="6351"/>
                    <a:pt x="2597" y="5644"/>
                    <a:pt x="2278" y="5050"/>
                  </a:cubicBezTo>
                  <a:cubicBezTo>
                    <a:pt x="2221" y="4942"/>
                    <a:pt x="2111" y="4876"/>
                    <a:pt x="1989" y="4876"/>
                  </a:cubicBezTo>
                  <a:lnTo>
                    <a:pt x="423" y="4876"/>
                  </a:lnTo>
                  <a:cubicBezTo>
                    <a:pt x="1" y="4876"/>
                    <a:pt x="1" y="5532"/>
                    <a:pt x="423" y="5532"/>
                  </a:cubicBezTo>
                  <a:lnTo>
                    <a:pt x="1801" y="5532"/>
                  </a:lnTo>
                  <a:cubicBezTo>
                    <a:pt x="2407" y="6486"/>
                    <a:pt x="3562" y="7007"/>
                    <a:pt x="5080" y="7007"/>
                  </a:cubicBezTo>
                  <a:lnTo>
                    <a:pt x="8916" y="7007"/>
                  </a:lnTo>
                  <a:cubicBezTo>
                    <a:pt x="9706" y="7007"/>
                    <a:pt x="10275" y="6162"/>
                    <a:pt x="9931" y="5439"/>
                  </a:cubicBezTo>
                  <a:cubicBezTo>
                    <a:pt x="10786" y="5439"/>
                    <a:pt x="11350" y="4467"/>
                    <a:pt x="10869" y="3740"/>
                  </a:cubicBezTo>
                  <a:cubicBezTo>
                    <a:pt x="11457" y="3495"/>
                    <a:pt x="11732" y="2782"/>
                    <a:pt x="11428" y="2214"/>
                  </a:cubicBezTo>
                  <a:lnTo>
                    <a:pt x="14585" y="2214"/>
                  </a:lnTo>
                  <a:cubicBezTo>
                    <a:pt x="16014" y="2214"/>
                    <a:pt x="16029" y="15"/>
                    <a:pt x="14605" y="15"/>
                  </a:cubicBezTo>
                  <a:lnTo>
                    <a:pt x="14606" y="15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3174478" y="3425394"/>
              <a:ext cx="52845" cy="131955"/>
            </a:xfrm>
            <a:custGeom>
              <a:avLst/>
              <a:gdLst/>
              <a:ahLst/>
              <a:cxnLst/>
              <a:rect l="l" t="t" r="r" b="b"/>
              <a:pathLst>
                <a:path w="2183" h="5451" extrusionOk="0">
                  <a:moveTo>
                    <a:pt x="328" y="0"/>
                  </a:moveTo>
                  <a:cubicBezTo>
                    <a:pt x="147" y="0"/>
                    <a:pt x="1" y="146"/>
                    <a:pt x="1" y="328"/>
                  </a:cubicBezTo>
                  <a:lnTo>
                    <a:pt x="1" y="5124"/>
                  </a:lnTo>
                  <a:cubicBezTo>
                    <a:pt x="1" y="5304"/>
                    <a:pt x="147" y="5450"/>
                    <a:pt x="328" y="5450"/>
                  </a:cubicBezTo>
                  <a:cubicBezTo>
                    <a:pt x="509" y="5450"/>
                    <a:pt x="655" y="5303"/>
                    <a:pt x="655" y="5122"/>
                  </a:cubicBezTo>
                  <a:lnTo>
                    <a:pt x="655" y="655"/>
                  </a:lnTo>
                  <a:lnTo>
                    <a:pt x="1760" y="655"/>
                  </a:lnTo>
                  <a:cubicBezTo>
                    <a:pt x="2182" y="655"/>
                    <a:pt x="2182" y="0"/>
                    <a:pt x="1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3468115" y="3567032"/>
              <a:ext cx="52869" cy="131931"/>
            </a:xfrm>
            <a:custGeom>
              <a:avLst/>
              <a:gdLst/>
              <a:ahLst/>
              <a:cxnLst/>
              <a:rect l="l" t="t" r="r" b="b"/>
              <a:pathLst>
                <a:path w="2184" h="5450" extrusionOk="0">
                  <a:moveTo>
                    <a:pt x="1855" y="0"/>
                  </a:moveTo>
                  <a:cubicBezTo>
                    <a:pt x="1675" y="0"/>
                    <a:pt x="1527" y="146"/>
                    <a:pt x="1527" y="328"/>
                  </a:cubicBezTo>
                  <a:lnTo>
                    <a:pt x="1527" y="4796"/>
                  </a:lnTo>
                  <a:lnTo>
                    <a:pt x="422" y="4796"/>
                  </a:lnTo>
                  <a:cubicBezTo>
                    <a:pt x="0" y="4796"/>
                    <a:pt x="0" y="5450"/>
                    <a:pt x="422" y="5450"/>
                  </a:cubicBezTo>
                  <a:lnTo>
                    <a:pt x="1855" y="5450"/>
                  </a:lnTo>
                  <a:cubicBezTo>
                    <a:pt x="2036" y="5450"/>
                    <a:pt x="2183" y="5304"/>
                    <a:pt x="2183" y="5122"/>
                  </a:cubicBezTo>
                  <a:lnTo>
                    <a:pt x="2183" y="326"/>
                  </a:lnTo>
                  <a:cubicBezTo>
                    <a:pt x="2183" y="146"/>
                    <a:pt x="2036" y="0"/>
                    <a:pt x="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3281669" y="3495645"/>
              <a:ext cx="132076" cy="131713"/>
            </a:xfrm>
            <a:custGeom>
              <a:avLst/>
              <a:gdLst/>
              <a:ahLst/>
              <a:cxnLst/>
              <a:rect l="l" t="t" r="r" b="b"/>
              <a:pathLst>
                <a:path w="5456" h="5441" extrusionOk="0">
                  <a:moveTo>
                    <a:pt x="3041" y="1414"/>
                  </a:moveTo>
                  <a:cubicBezTo>
                    <a:pt x="3526" y="1532"/>
                    <a:pt x="3907" y="1904"/>
                    <a:pt x="4033" y="2386"/>
                  </a:cubicBezTo>
                  <a:lnTo>
                    <a:pt x="3732" y="2386"/>
                  </a:lnTo>
                  <a:cubicBezTo>
                    <a:pt x="3552" y="2386"/>
                    <a:pt x="3405" y="2532"/>
                    <a:pt x="3405" y="2713"/>
                  </a:cubicBezTo>
                  <a:cubicBezTo>
                    <a:pt x="3405" y="2895"/>
                    <a:pt x="3552" y="3041"/>
                    <a:pt x="3732" y="3041"/>
                  </a:cubicBezTo>
                  <a:lnTo>
                    <a:pt x="4040" y="3041"/>
                  </a:lnTo>
                  <a:cubicBezTo>
                    <a:pt x="3923" y="3525"/>
                    <a:pt x="3551" y="3905"/>
                    <a:pt x="3070" y="4031"/>
                  </a:cubicBezTo>
                  <a:lnTo>
                    <a:pt x="3070" y="3705"/>
                  </a:lnTo>
                  <a:cubicBezTo>
                    <a:pt x="3070" y="3523"/>
                    <a:pt x="2922" y="3377"/>
                    <a:pt x="2742" y="3377"/>
                  </a:cubicBezTo>
                  <a:cubicBezTo>
                    <a:pt x="2561" y="3377"/>
                    <a:pt x="2414" y="3523"/>
                    <a:pt x="2414" y="3705"/>
                  </a:cubicBezTo>
                  <a:lnTo>
                    <a:pt x="2414" y="4038"/>
                  </a:lnTo>
                  <a:cubicBezTo>
                    <a:pt x="1930" y="3923"/>
                    <a:pt x="1549" y="3549"/>
                    <a:pt x="1423" y="3068"/>
                  </a:cubicBezTo>
                  <a:lnTo>
                    <a:pt x="1724" y="3068"/>
                  </a:lnTo>
                  <a:cubicBezTo>
                    <a:pt x="1904" y="3068"/>
                    <a:pt x="2052" y="2920"/>
                    <a:pt x="2052" y="2740"/>
                  </a:cubicBezTo>
                  <a:cubicBezTo>
                    <a:pt x="2052" y="2560"/>
                    <a:pt x="1904" y="2412"/>
                    <a:pt x="1724" y="2412"/>
                  </a:cubicBezTo>
                  <a:lnTo>
                    <a:pt x="1416" y="2412"/>
                  </a:lnTo>
                  <a:cubicBezTo>
                    <a:pt x="1534" y="1928"/>
                    <a:pt x="1906" y="1549"/>
                    <a:pt x="2387" y="1422"/>
                  </a:cubicBezTo>
                  <a:lnTo>
                    <a:pt x="2387" y="1749"/>
                  </a:lnTo>
                  <a:cubicBezTo>
                    <a:pt x="2387" y="1930"/>
                    <a:pt x="2533" y="2076"/>
                    <a:pt x="2715" y="2076"/>
                  </a:cubicBezTo>
                  <a:cubicBezTo>
                    <a:pt x="2895" y="2076"/>
                    <a:pt x="3041" y="1930"/>
                    <a:pt x="3041" y="1749"/>
                  </a:cubicBezTo>
                  <a:lnTo>
                    <a:pt x="3041" y="1414"/>
                  </a:lnTo>
                  <a:close/>
                  <a:moveTo>
                    <a:pt x="2715" y="0"/>
                  </a:moveTo>
                  <a:lnTo>
                    <a:pt x="2715" y="2"/>
                  </a:lnTo>
                  <a:cubicBezTo>
                    <a:pt x="2533" y="2"/>
                    <a:pt x="2387" y="148"/>
                    <a:pt x="2387" y="329"/>
                  </a:cubicBezTo>
                  <a:lnTo>
                    <a:pt x="2387" y="753"/>
                  </a:lnTo>
                  <a:cubicBezTo>
                    <a:pt x="1542" y="899"/>
                    <a:pt x="885" y="1566"/>
                    <a:pt x="749" y="2412"/>
                  </a:cubicBezTo>
                  <a:lnTo>
                    <a:pt x="423" y="2412"/>
                  </a:lnTo>
                  <a:cubicBezTo>
                    <a:pt x="0" y="2412"/>
                    <a:pt x="0" y="3068"/>
                    <a:pt x="423" y="3068"/>
                  </a:cubicBezTo>
                  <a:lnTo>
                    <a:pt x="753" y="3068"/>
                  </a:lnTo>
                  <a:cubicBezTo>
                    <a:pt x="901" y="3912"/>
                    <a:pt x="1568" y="4571"/>
                    <a:pt x="2414" y="4706"/>
                  </a:cubicBezTo>
                  <a:lnTo>
                    <a:pt x="2414" y="5124"/>
                  </a:lnTo>
                  <a:cubicBezTo>
                    <a:pt x="2414" y="5335"/>
                    <a:pt x="2578" y="5440"/>
                    <a:pt x="2742" y="5440"/>
                  </a:cubicBezTo>
                  <a:cubicBezTo>
                    <a:pt x="2906" y="5440"/>
                    <a:pt x="3070" y="5335"/>
                    <a:pt x="3070" y="5124"/>
                  </a:cubicBezTo>
                  <a:lnTo>
                    <a:pt x="3070" y="4700"/>
                  </a:lnTo>
                  <a:cubicBezTo>
                    <a:pt x="3914" y="4552"/>
                    <a:pt x="4571" y="3887"/>
                    <a:pt x="4707" y="3041"/>
                  </a:cubicBezTo>
                  <a:lnTo>
                    <a:pt x="5034" y="3041"/>
                  </a:lnTo>
                  <a:cubicBezTo>
                    <a:pt x="5456" y="3041"/>
                    <a:pt x="5456" y="2385"/>
                    <a:pt x="5034" y="2385"/>
                  </a:cubicBezTo>
                  <a:lnTo>
                    <a:pt x="4703" y="2385"/>
                  </a:lnTo>
                  <a:cubicBezTo>
                    <a:pt x="4556" y="1540"/>
                    <a:pt x="3888" y="882"/>
                    <a:pt x="3042" y="747"/>
                  </a:cubicBezTo>
                  <a:lnTo>
                    <a:pt x="3042" y="328"/>
                  </a:lnTo>
                  <a:cubicBezTo>
                    <a:pt x="3042" y="148"/>
                    <a:pt x="2895" y="0"/>
                    <a:pt x="2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3860086" y="3370450"/>
            <a:ext cx="547323" cy="373556"/>
            <a:chOff x="5257146" y="2609335"/>
            <a:chExt cx="541207" cy="369382"/>
          </a:xfrm>
        </p:grpSpPr>
        <p:sp>
          <p:nvSpPr>
            <p:cNvPr id="229" name="Google Shape;229;p32"/>
            <p:cNvSpPr/>
            <p:nvPr/>
          </p:nvSpPr>
          <p:spPr>
            <a:xfrm>
              <a:off x="5496365" y="2721852"/>
              <a:ext cx="301989" cy="256842"/>
            </a:xfrm>
            <a:custGeom>
              <a:avLst/>
              <a:gdLst/>
              <a:ahLst/>
              <a:cxnLst/>
              <a:rect l="l" t="t" r="r" b="b"/>
              <a:pathLst>
                <a:path w="12475" h="10610" extrusionOk="0">
                  <a:moveTo>
                    <a:pt x="12148" y="0"/>
                  </a:moveTo>
                  <a:cubicBezTo>
                    <a:pt x="11984" y="0"/>
                    <a:pt x="11820" y="106"/>
                    <a:pt x="11820" y="318"/>
                  </a:cubicBezTo>
                  <a:lnTo>
                    <a:pt x="11820" y="9340"/>
                  </a:lnTo>
                  <a:cubicBezTo>
                    <a:pt x="11819" y="9679"/>
                    <a:pt x="11544" y="9955"/>
                    <a:pt x="11203" y="9955"/>
                  </a:cubicBezTo>
                  <a:lnTo>
                    <a:pt x="424" y="9955"/>
                  </a:lnTo>
                  <a:cubicBezTo>
                    <a:pt x="0" y="9955"/>
                    <a:pt x="0" y="10610"/>
                    <a:pt x="424" y="10610"/>
                  </a:cubicBezTo>
                  <a:lnTo>
                    <a:pt x="11205" y="10610"/>
                  </a:lnTo>
                  <a:cubicBezTo>
                    <a:pt x="11905" y="10610"/>
                    <a:pt x="12473" y="10041"/>
                    <a:pt x="12475" y="9340"/>
                  </a:cubicBezTo>
                  <a:lnTo>
                    <a:pt x="12475" y="318"/>
                  </a:lnTo>
                  <a:cubicBezTo>
                    <a:pt x="12475" y="106"/>
                    <a:pt x="12311" y="0"/>
                    <a:pt x="12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5257170" y="2609335"/>
              <a:ext cx="541183" cy="130018"/>
            </a:xfrm>
            <a:custGeom>
              <a:avLst/>
              <a:gdLst/>
              <a:ahLst/>
              <a:cxnLst/>
              <a:rect l="l" t="t" r="r" b="b"/>
              <a:pathLst>
                <a:path w="22356" h="5371" extrusionOk="0">
                  <a:moveTo>
                    <a:pt x="1271" y="0"/>
                  </a:moveTo>
                  <a:cubicBezTo>
                    <a:pt x="569" y="0"/>
                    <a:pt x="1" y="569"/>
                    <a:pt x="1" y="1270"/>
                  </a:cubicBezTo>
                  <a:lnTo>
                    <a:pt x="1" y="5054"/>
                  </a:lnTo>
                  <a:cubicBezTo>
                    <a:pt x="1" y="5265"/>
                    <a:pt x="164" y="5370"/>
                    <a:pt x="328" y="5370"/>
                  </a:cubicBezTo>
                  <a:cubicBezTo>
                    <a:pt x="492" y="5370"/>
                    <a:pt x="655" y="5265"/>
                    <a:pt x="655" y="5054"/>
                  </a:cubicBezTo>
                  <a:lnTo>
                    <a:pt x="655" y="1270"/>
                  </a:lnTo>
                  <a:cubicBezTo>
                    <a:pt x="655" y="931"/>
                    <a:pt x="931" y="656"/>
                    <a:pt x="1271" y="654"/>
                  </a:cubicBezTo>
                  <a:lnTo>
                    <a:pt x="21086" y="654"/>
                  </a:lnTo>
                  <a:cubicBezTo>
                    <a:pt x="21425" y="654"/>
                    <a:pt x="21700" y="931"/>
                    <a:pt x="21701" y="1270"/>
                  </a:cubicBezTo>
                  <a:lnTo>
                    <a:pt x="21701" y="2870"/>
                  </a:lnTo>
                  <a:cubicBezTo>
                    <a:pt x="21701" y="3082"/>
                    <a:pt x="21865" y="3187"/>
                    <a:pt x="22029" y="3187"/>
                  </a:cubicBezTo>
                  <a:cubicBezTo>
                    <a:pt x="22192" y="3187"/>
                    <a:pt x="22356" y="3082"/>
                    <a:pt x="22356" y="2870"/>
                  </a:cubicBezTo>
                  <a:lnTo>
                    <a:pt x="22356" y="1271"/>
                  </a:lnTo>
                  <a:cubicBezTo>
                    <a:pt x="22356" y="570"/>
                    <a:pt x="21787" y="2"/>
                    <a:pt x="21086" y="2"/>
                  </a:cubicBezTo>
                  <a:lnTo>
                    <a:pt x="21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5289923" y="2642088"/>
              <a:ext cx="475677" cy="303853"/>
            </a:xfrm>
            <a:custGeom>
              <a:avLst/>
              <a:gdLst/>
              <a:ahLst/>
              <a:cxnLst/>
              <a:rect l="l" t="t" r="r" b="b"/>
              <a:pathLst>
                <a:path w="19650" h="12552" extrusionOk="0">
                  <a:moveTo>
                    <a:pt x="328" y="0"/>
                  </a:moveTo>
                  <a:cubicBezTo>
                    <a:pt x="147" y="0"/>
                    <a:pt x="1" y="147"/>
                    <a:pt x="1" y="328"/>
                  </a:cubicBezTo>
                  <a:lnTo>
                    <a:pt x="1" y="3701"/>
                  </a:lnTo>
                  <a:cubicBezTo>
                    <a:pt x="1" y="3912"/>
                    <a:pt x="164" y="4017"/>
                    <a:pt x="328" y="4017"/>
                  </a:cubicBezTo>
                  <a:cubicBezTo>
                    <a:pt x="491" y="4017"/>
                    <a:pt x="655" y="3912"/>
                    <a:pt x="655" y="3701"/>
                  </a:cubicBezTo>
                  <a:lnTo>
                    <a:pt x="655" y="656"/>
                  </a:lnTo>
                  <a:lnTo>
                    <a:pt x="18994" y="656"/>
                  </a:lnTo>
                  <a:lnTo>
                    <a:pt x="18994" y="11896"/>
                  </a:lnTo>
                  <a:lnTo>
                    <a:pt x="8952" y="11896"/>
                  </a:lnTo>
                  <a:cubicBezTo>
                    <a:pt x="8530" y="11896"/>
                    <a:pt x="8530" y="12552"/>
                    <a:pt x="8952" y="12552"/>
                  </a:cubicBezTo>
                  <a:lnTo>
                    <a:pt x="19322" y="12552"/>
                  </a:lnTo>
                  <a:cubicBezTo>
                    <a:pt x="19502" y="12552"/>
                    <a:pt x="19650" y="12404"/>
                    <a:pt x="19650" y="12224"/>
                  </a:cubicBezTo>
                  <a:lnTo>
                    <a:pt x="19650" y="328"/>
                  </a:lnTo>
                  <a:cubicBezTo>
                    <a:pt x="19650" y="147"/>
                    <a:pt x="19502" y="0"/>
                    <a:pt x="19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5257170" y="2910719"/>
              <a:ext cx="70831" cy="67999"/>
            </a:xfrm>
            <a:custGeom>
              <a:avLst/>
              <a:gdLst/>
              <a:ahLst/>
              <a:cxnLst/>
              <a:rect l="l" t="t" r="r" b="b"/>
              <a:pathLst>
                <a:path w="2926" h="2809" extrusionOk="0">
                  <a:moveTo>
                    <a:pt x="327" y="0"/>
                  </a:moveTo>
                  <a:cubicBezTo>
                    <a:pt x="328" y="0"/>
                    <a:pt x="328" y="0"/>
                    <a:pt x="329" y="0"/>
                  </a:cubicBezTo>
                  <a:lnTo>
                    <a:pt x="328" y="0"/>
                  </a:lnTo>
                  <a:cubicBezTo>
                    <a:pt x="328" y="0"/>
                    <a:pt x="329" y="0"/>
                    <a:pt x="329" y="0"/>
                  </a:cubicBezTo>
                  <a:close/>
                  <a:moveTo>
                    <a:pt x="655" y="680"/>
                  </a:moveTo>
                  <a:cubicBezTo>
                    <a:pt x="1458" y="809"/>
                    <a:pt x="2095" y="1402"/>
                    <a:pt x="2240" y="2153"/>
                  </a:cubicBezTo>
                  <a:lnTo>
                    <a:pt x="655" y="2153"/>
                  </a:lnTo>
                  <a:lnTo>
                    <a:pt x="655" y="680"/>
                  </a:lnTo>
                  <a:close/>
                  <a:moveTo>
                    <a:pt x="328" y="0"/>
                  </a:moveTo>
                  <a:cubicBezTo>
                    <a:pt x="147" y="1"/>
                    <a:pt x="1" y="146"/>
                    <a:pt x="1" y="327"/>
                  </a:cubicBezTo>
                  <a:lnTo>
                    <a:pt x="1" y="2481"/>
                  </a:lnTo>
                  <a:cubicBezTo>
                    <a:pt x="1" y="2661"/>
                    <a:pt x="147" y="2809"/>
                    <a:pt x="329" y="2809"/>
                  </a:cubicBezTo>
                  <a:lnTo>
                    <a:pt x="2599" y="2809"/>
                  </a:lnTo>
                  <a:cubicBezTo>
                    <a:pt x="2779" y="2809"/>
                    <a:pt x="2925" y="2661"/>
                    <a:pt x="2925" y="2481"/>
                  </a:cubicBezTo>
                  <a:cubicBezTo>
                    <a:pt x="2925" y="1114"/>
                    <a:pt x="1761" y="1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257146" y="2838435"/>
              <a:ext cx="140307" cy="140282"/>
            </a:xfrm>
            <a:custGeom>
              <a:avLst/>
              <a:gdLst/>
              <a:ahLst/>
              <a:cxnLst/>
              <a:rect l="l" t="t" r="r" b="b"/>
              <a:pathLst>
                <a:path w="5796" h="5795" extrusionOk="0">
                  <a:moveTo>
                    <a:pt x="328" y="0"/>
                  </a:moveTo>
                  <a:cubicBezTo>
                    <a:pt x="148" y="0"/>
                    <a:pt x="0" y="148"/>
                    <a:pt x="0" y="328"/>
                  </a:cubicBezTo>
                  <a:lnTo>
                    <a:pt x="0" y="1638"/>
                  </a:lnTo>
                  <a:cubicBezTo>
                    <a:pt x="0" y="1818"/>
                    <a:pt x="148" y="1966"/>
                    <a:pt x="328" y="1966"/>
                  </a:cubicBezTo>
                  <a:cubicBezTo>
                    <a:pt x="2259" y="1966"/>
                    <a:pt x="3830" y="3536"/>
                    <a:pt x="3830" y="5467"/>
                  </a:cubicBezTo>
                  <a:cubicBezTo>
                    <a:pt x="3830" y="5647"/>
                    <a:pt x="3977" y="5795"/>
                    <a:pt x="4158" y="5795"/>
                  </a:cubicBezTo>
                  <a:lnTo>
                    <a:pt x="5467" y="5795"/>
                  </a:lnTo>
                  <a:cubicBezTo>
                    <a:pt x="5648" y="5795"/>
                    <a:pt x="5795" y="5647"/>
                    <a:pt x="5795" y="5467"/>
                  </a:cubicBezTo>
                  <a:cubicBezTo>
                    <a:pt x="5795" y="3755"/>
                    <a:pt x="5012" y="2173"/>
                    <a:pt x="3649" y="1127"/>
                  </a:cubicBezTo>
                  <a:cubicBezTo>
                    <a:pt x="3586" y="1078"/>
                    <a:pt x="3521" y="1058"/>
                    <a:pt x="3458" y="1058"/>
                  </a:cubicBezTo>
                  <a:cubicBezTo>
                    <a:pt x="3190" y="1058"/>
                    <a:pt x="2980" y="1439"/>
                    <a:pt x="3251" y="1648"/>
                  </a:cubicBezTo>
                  <a:cubicBezTo>
                    <a:pt x="4364" y="2501"/>
                    <a:pt x="5037" y="3759"/>
                    <a:pt x="5130" y="5139"/>
                  </a:cubicBezTo>
                  <a:lnTo>
                    <a:pt x="4473" y="5139"/>
                  </a:lnTo>
                  <a:cubicBezTo>
                    <a:pt x="4314" y="3108"/>
                    <a:pt x="2687" y="1482"/>
                    <a:pt x="656" y="1323"/>
                  </a:cubicBezTo>
                  <a:lnTo>
                    <a:pt x="656" y="666"/>
                  </a:lnTo>
                  <a:cubicBezTo>
                    <a:pt x="967" y="687"/>
                    <a:pt x="1274" y="739"/>
                    <a:pt x="1575" y="819"/>
                  </a:cubicBezTo>
                  <a:cubicBezTo>
                    <a:pt x="1607" y="828"/>
                    <a:pt x="1638" y="831"/>
                    <a:pt x="1667" y="831"/>
                  </a:cubicBezTo>
                  <a:cubicBezTo>
                    <a:pt x="2006" y="831"/>
                    <a:pt x="2121" y="288"/>
                    <a:pt x="1745" y="186"/>
                  </a:cubicBezTo>
                  <a:cubicBezTo>
                    <a:pt x="1283" y="63"/>
                    <a:pt x="806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257170" y="2759616"/>
              <a:ext cx="219102" cy="219102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329" y="1"/>
                  </a:moveTo>
                  <a:cubicBezTo>
                    <a:pt x="147" y="1"/>
                    <a:pt x="1" y="147"/>
                    <a:pt x="1" y="329"/>
                  </a:cubicBezTo>
                  <a:lnTo>
                    <a:pt x="1" y="1638"/>
                  </a:lnTo>
                  <a:cubicBezTo>
                    <a:pt x="1" y="1819"/>
                    <a:pt x="147" y="1965"/>
                    <a:pt x="329" y="1965"/>
                  </a:cubicBezTo>
                  <a:cubicBezTo>
                    <a:pt x="2135" y="1965"/>
                    <a:pt x="3832" y="2668"/>
                    <a:pt x="5107" y="3943"/>
                  </a:cubicBezTo>
                  <a:cubicBezTo>
                    <a:pt x="5615" y="4450"/>
                    <a:pt x="6039" y="5034"/>
                    <a:pt x="6364" y="5674"/>
                  </a:cubicBezTo>
                  <a:cubicBezTo>
                    <a:pt x="6426" y="5797"/>
                    <a:pt x="6531" y="5848"/>
                    <a:pt x="6636" y="5848"/>
                  </a:cubicBezTo>
                  <a:cubicBezTo>
                    <a:pt x="6853" y="5848"/>
                    <a:pt x="7076" y="5631"/>
                    <a:pt x="6948" y="5378"/>
                  </a:cubicBezTo>
                  <a:cubicBezTo>
                    <a:pt x="5737" y="2988"/>
                    <a:pt x="3332" y="1437"/>
                    <a:pt x="655" y="1318"/>
                  </a:cubicBezTo>
                  <a:lnTo>
                    <a:pt x="655" y="662"/>
                  </a:lnTo>
                  <a:cubicBezTo>
                    <a:pt x="2689" y="742"/>
                    <a:pt x="4589" y="1571"/>
                    <a:pt x="6033" y="3017"/>
                  </a:cubicBezTo>
                  <a:cubicBezTo>
                    <a:pt x="7479" y="4463"/>
                    <a:pt x="8308" y="6363"/>
                    <a:pt x="8388" y="8395"/>
                  </a:cubicBezTo>
                  <a:lnTo>
                    <a:pt x="7734" y="8395"/>
                  </a:lnTo>
                  <a:cubicBezTo>
                    <a:pt x="7715" y="7996"/>
                    <a:pt x="7667" y="7598"/>
                    <a:pt x="7587" y="7206"/>
                  </a:cubicBezTo>
                  <a:cubicBezTo>
                    <a:pt x="7550" y="7031"/>
                    <a:pt x="7415" y="6954"/>
                    <a:pt x="7278" y="6954"/>
                  </a:cubicBezTo>
                  <a:cubicBezTo>
                    <a:pt x="7089" y="6954"/>
                    <a:pt x="6896" y="7100"/>
                    <a:pt x="6945" y="7339"/>
                  </a:cubicBezTo>
                  <a:cubicBezTo>
                    <a:pt x="7038" y="7794"/>
                    <a:pt x="7086" y="8258"/>
                    <a:pt x="7086" y="8723"/>
                  </a:cubicBezTo>
                  <a:cubicBezTo>
                    <a:pt x="7086" y="8903"/>
                    <a:pt x="7232" y="9051"/>
                    <a:pt x="7413" y="9051"/>
                  </a:cubicBezTo>
                  <a:lnTo>
                    <a:pt x="8723" y="9051"/>
                  </a:lnTo>
                  <a:cubicBezTo>
                    <a:pt x="8904" y="9051"/>
                    <a:pt x="9051" y="8903"/>
                    <a:pt x="9051" y="8723"/>
                  </a:cubicBezTo>
                  <a:cubicBezTo>
                    <a:pt x="9051" y="6391"/>
                    <a:pt x="8143" y="4201"/>
                    <a:pt x="6497" y="2555"/>
                  </a:cubicBezTo>
                  <a:cubicBezTo>
                    <a:pt x="4851" y="907"/>
                    <a:pt x="26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35" name="Google Shape;235;p32"/>
          <p:cNvGrpSpPr/>
          <p:nvPr/>
        </p:nvGrpSpPr>
        <p:grpSpPr>
          <a:xfrm>
            <a:off x="5922568" y="1542170"/>
            <a:ext cx="547323" cy="511997"/>
            <a:chOff x="282311" y="1749194"/>
            <a:chExt cx="541207" cy="506276"/>
          </a:xfrm>
        </p:grpSpPr>
        <p:sp>
          <p:nvSpPr>
            <p:cNvPr id="236" name="Google Shape;236;p32"/>
            <p:cNvSpPr/>
            <p:nvPr/>
          </p:nvSpPr>
          <p:spPr>
            <a:xfrm>
              <a:off x="282311" y="1749194"/>
              <a:ext cx="541207" cy="506276"/>
            </a:xfrm>
            <a:custGeom>
              <a:avLst/>
              <a:gdLst/>
              <a:ahLst/>
              <a:cxnLst/>
              <a:rect l="l" t="t" r="r" b="b"/>
              <a:pathLst>
                <a:path w="22357" h="20914" extrusionOk="0">
                  <a:moveTo>
                    <a:pt x="20570" y="654"/>
                  </a:moveTo>
                  <a:cubicBezTo>
                    <a:pt x="21194" y="654"/>
                    <a:pt x="21701" y="1161"/>
                    <a:pt x="21702" y="1785"/>
                  </a:cubicBezTo>
                  <a:lnTo>
                    <a:pt x="21702" y="12160"/>
                  </a:lnTo>
                  <a:lnTo>
                    <a:pt x="656" y="12160"/>
                  </a:lnTo>
                  <a:lnTo>
                    <a:pt x="656" y="1785"/>
                  </a:lnTo>
                  <a:cubicBezTo>
                    <a:pt x="656" y="1161"/>
                    <a:pt x="1163" y="654"/>
                    <a:pt x="1787" y="654"/>
                  </a:cubicBezTo>
                  <a:close/>
                  <a:moveTo>
                    <a:pt x="12795" y="15986"/>
                  </a:moveTo>
                  <a:lnTo>
                    <a:pt x="12795" y="19080"/>
                  </a:lnTo>
                  <a:lnTo>
                    <a:pt x="9563" y="19080"/>
                  </a:lnTo>
                  <a:lnTo>
                    <a:pt x="9563" y="15986"/>
                  </a:lnTo>
                  <a:close/>
                  <a:moveTo>
                    <a:pt x="1787" y="0"/>
                  </a:moveTo>
                  <a:cubicBezTo>
                    <a:pt x="800" y="0"/>
                    <a:pt x="2" y="800"/>
                    <a:pt x="0" y="1785"/>
                  </a:cubicBezTo>
                  <a:lnTo>
                    <a:pt x="0" y="14149"/>
                  </a:lnTo>
                  <a:cubicBezTo>
                    <a:pt x="2" y="15136"/>
                    <a:pt x="800" y="15935"/>
                    <a:pt x="1787" y="15936"/>
                  </a:cubicBezTo>
                  <a:lnTo>
                    <a:pt x="3625" y="15936"/>
                  </a:lnTo>
                  <a:cubicBezTo>
                    <a:pt x="4047" y="15936"/>
                    <a:pt x="4047" y="15282"/>
                    <a:pt x="3625" y="15282"/>
                  </a:cubicBezTo>
                  <a:lnTo>
                    <a:pt x="1787" y="15282"/>
                  </a:lnTo>
                  <a:cubicBezTo>
                    <a:pt x="1163" y="15280"/>
                    <a:pt x="656" y="14775"/>
                    <a:pt x="656" y="14149"/>
                  </a:cubicBezTo>
                  <a:lnTo>
                    <a:pt x="656" y="12815"/>
                  </a:lnTo>
                  <a:lnTo>
                    <a:pt x="21702" y="12815"/>
                  </a:lnTo>
                  <a:lnTo>
                    <a:pt x="21702" y="14149"/>
                  </a:lnTo>
                  <a:cubicBezTo>
                    <a:pt x="21701" y="14775"/>
                    <a:pt x="21194" y="15280"/>
                    <a:pt x="20570" y="15282"/>
                  </a:cubicBezTo>
                  <a:lnTo>
                    <a:pt x="5721" y="15282"/>
                  </a:lnTo>
                  <a:cubicBezTo>
                    <a:pt x="5298" y="15282"/>
                    <a:pt x="5298" y="15936"/>
                    <a:pt x="5721" y="15936"/>
                  </a:cubicBezTo>
                  <a:lnTo>
                    <a:pt x="8909" y="15936"/>
                  </a:lnTo>
                  <a:lnTo>
                    <a:pt x="8909" y="19124"/>
                  </a:lnTo>
                  <a:lnTo>
                    <a:pt x="7075" y="19124"/>
                  </a:lnTo>
                  <a:cubicBezTo>
                    <a:pt x="5922" y="19124"/>
                    <a:pt x="5921" y="20913"/>
                    <a:pt x="7075" y="20913"/>
                  </a:cubicBezTo>
                  <a:lnTo>
                    <a:pt x="12183" y="20913"/>
                  </a:lnTo>
                  <a:cubicBezTo>
                    <a:pt x="12605" y="20913"/>
                    <a:pt x="12605" y="20259"/>
                    <a:pt x="12183" y="20259"/>
                  </a:cubicBezTo>
                  <a:lnTo>
                    <a:pt x="7075" y="20259"/>
                  </a:lnTo>
                  <a:cubicBezTo>
                    <a:pt x="6774" y="20259"/>
                    <a:pt x="6760" y="19778"/>
                    <a:pt x="7075" y="19778"/>
                  </a:cubicBezTo>
                  <a:lnTo>
                    <a:pt x="15283" y="19778"/>
                  </a:lnTo>
                  <a:cubicBezTo>
                    <a:pt x="15584" y="19778"/>
                    <a:pt x="15597" y="20259"/>
                    <a:pt x="15283" y="20259"/>
                  </a:cubicBezTo>
                  <a:lnTo>
                    <a:pt x="14278" y="20259"/>
                  </a:lnTo>
                  <a:cubicBezTo>
                    <a:pt x="13856" y="20259"/>
                    <a:pt x="13856" y="20913"/>
                    <a:pt x="14278" y="20913"/>
                  </a:cubicBezTo>
                  <a:lnTo>
                    <a:pt x="15283" y="20913"/>
                  </a:lnTo>
                  <a:cubicBezTo>
                    <a:pt x="16434" y="20913"/>
                    <a:pt x="16437" y="19124"/>
                    <a:pt x="15283" y="19124"/>
                  </a:cubicBezTo>
                  <a:lnTo>
                    <a:pt x="13449" y="19124"/>
                  </a:lnTo>
                  <a:lnTo>
                    <a:pt x="13449" y="15936"/>
                  </a:lnTo>
                  <a:lnTo>
                    <a:pt x="20570" y="15936"/>
                  </a:lnTo>
                  <a:cubicBezTo>
                    <a:pt x="21556" y="15936"/>
                    <a:pt x="22355" y="15136"/>
                    <a:pt x="22356" y="14149"/>
                  </a:cubicBezTo>
                  <a:lnTo>
                    <a:pt x="22356" y="1785"/>
                  </a:lnTo>
                  <a:cubicBezTo>
                    <a:pt x="22355" y="800"/>
                    <a:pt x="21556" y="2"/>
                    <a:pt x="20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321043" y="1792502"/>
              <a:ext cx="218521" cy="145874"/>
            </a:xfrm>
            <a:custGeom>
              <a:avLst/>
              <a:gdLst/>
              <a:ahLst/>
              <a:cxnLst/>
              <a:rect l="l" t="t" r="r" b="b"/>
              <a:pathLst>
                <a:path w="9027" h="6026" extrusionOk="0">
                  <a:moveTo>
                    <a:pt x="8371" y="656"/>
                  </a:moveTo>
                  <a:lnTo>
                    <a:pt x="8371" y="4849"/>
                  </a:lnTo>
                  <a:lnTo>
                    <a:pt x="6909" y="3316"/>
                  </a:lnTo>
                  <a:cubicBezTo>
                    <a:pt x="6744" y="3142"/>
                    <a:pt x="6518" y="3055"/>
                    <a:pt x="6293" y="3055"/>
                  </a:cubicBezTo>
                  <a:cubicBezTo>
                    <a:pt x="6068" y="3055"/>
                    <a:pt x="5842" y="3142"/>
                    <a:pt x="5677" y="3316"/>
                  </a:cubicBezTo>
                  <a:lnTo>
                    <a:pt x="5005" y="4019"/>
                  </a:lnTo>
                  <a:lnTo>
                    <a:pt x="3770" y="2723"/>
                  </a:lnTo>
                  <a:cubicBezTo>
                    <a:pt x="3605" y="2550"/>
                    <a:pt x="3379" y="2464"/>
                    <a:pt x="3154" y="2464"/>
                  </a:cubicBezTo>
                  <a:cubicBezTo>
                    <a:pt x="2928" y="2464"/>
                    <a:pt x="2703" y="2550"/>
                    <a:pt x="2537" y="2723"/>
                  </a:cubicBezTo>
                  <a:lnTo>
                    <a:pt x="656" y="4696"/>
                  </a:lnTo>
                  <a:lnTo>
                    <a:pt x="656" y="656"/>
                  </a:lnTo>
                  <a:close/>
                  <a:moveTo>
                    <a:pt x="3153" y="3115"/>
                  </a:moveTo>
                  <a:cubicBezTo>
                    <a:pt x="3204" y="3115"/>
                    <a:pt x="3256" y="3135"/>
                    <a:pt x="3295" y="3176"/>
                  </a:cubicBezTo>
                  <a:lnTo>
                    <a:pt x="5389" y="5372"/>
                  </a:lnTo>
                  <a:lnTo>
                    <a:pt x="917" y="5372"/>
                  </a:lnTo>
                  <a:lnTo>
                    <a:pt x="3011" y="3176"/>
                  </a:lnTo>
                  <a:cubicBezTo>
                    <a:pt x="3050" y="3135"/>
                    <a:pt x="3101" y="3115"/>
                    <a:pt x="3153" y="3115"/>
                  </a:cubicBezTo>
                  <a:close/>
                  <a:moveTo>
                    <a:pt x="6292" y="3707"/>
                  </a:moveTo>
                  <a:cubicBezTo>
                    <a:pt x="6344" y="3707"/>
                    <a:pt x="6395" y="3728"/>
                    <a:pt x="6434" y="3768"/>
                  </a:cubicBezTo>
                  <a:lnTo>
                    <a:pt x="7964" y="5372"/>
                  </a:lnTo>
                  <a:lnTo>
                    <a:pt x="6295" y="5372"/>
                  </a:lnTo>
                  <a:lnTo>
                    <a:pt x="5458" y="4494"/>
                  </a:lnTo>
                  <a:lnTo>
                    <a:pt x="6151" y="3768"/>
                  </a:lnTo>
                  <a:cubicBezTo>
                    <a:pt x="6189" y="3728"/>
                    <a:pt x="6241" y="3707"/>
                    <a:pt x="6292" y="3707"/>
                  </a:cubicBezTo>
                  <a:close/>
                  <a:moveTo>
                    <a:pt x="328" y="1"/>
                  </a:moveTo>
                  <a:cubicBezTo>
                    <a:pt x="148" y="1"/>
                    <a:pt x="1" y="148"/>
                    <a:pt x="1" y="328"/>
                  </a:cubicBezTo>
                  <a:lnTo>
                    <a:pt x="1" y="5700"/>
                  </a:lnTo>
                  <a:cubicBezTo>
                    <a:pt x="1" y="5880"/>
                    <a:pt x="148" y="6026"/>
                    <a:pt x="328" y="6026"/>
                  </a:cubicBezTo>
                  <a:lnTo>
                    <a:pt x="8699" y="6026"/>
                  </a:lnTo>
                  <a:cubicBezTo>
                    <a:pt x="8879" y="6026"/>
                    <a:pt x="9026" y="5880"/>
                    <a:pt x="9026" y="5698"/>
                  </a:cubicBezTo>
                  <a:lnTo>
                    <a:pt x="9026" y="328"/>
                  </a:lnTo>
                  <a:cubicBezTo>
                    <a:pt x="9026" y="148"/>
                    <a:pt x="8879" y="1"/>
                    <a:pt x="8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483911" y="1825521"/>
              <a:ext cx="20455" cy="15904"/>
            </a:xfrm>
            <a:custGeom>
              <a:avLst/>
              <a:gdLst/>
              <a:ahLst/>
              <a:cxnLst/>
              <a:rect l="l" t="t" r="r" b="b"/>
              <a:pathLst>
                <a:path w="845" h="657" extrusionOk="0">
                  <a:moveTo>
                    <a:pt x="423" y="1"/>
                  </a:moveTo>
                  <a:cubicBezTo>
                    <a:pt x="1" y="1"/>
                    <a:pt x="1" y="656"/>
                    <a:pt x="423" y="656"/>
                  </a:cubicBezTo>
                  <a:cubicBezTo>
                    <a:pt x="844" y="656"/>
                    <a:pt x="844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66289" y="1792502"/>
              <a:ext cx="218497" cy="145874"/>
            </a:xfrm>
            <a:custGeom>
              <a:avLst/>
              <a:gdLst/>
              <a:ahLst/>
              <a:cxnLst/>
              <a:rect l="l" t="t" r="r" b="b"/>
              <a:pathLst>
                <a:path w="9026" h="6026" extrusionOk="0">
                  <a:moveTo>
                    <a:pt x="3152" y="3115"/>
                  </a:moveTo>
                  <a:cubicBezTo>
                    <a:pt x="3204" y="3115"/>
                    <a:pt x="3256" y="3135"/>
                    <a:pt x="3295" y="3176"/>
                  </a:cubicBezTo>
                  <a:lnTo>
                    <a:pt x="5389" y="5372"/>
                  </a:lnTo>
                  <a:lnTo>
                    <a:pt x="917" y="5372"/>
                  </a:lnTo>
                  <a:lnTo>
                    <a:pt x="3010" y="3176"/>
                  </a:lnTo>
                  <a:cubicBezTo>
                    <a:pt x="3048" y="3135"/>
                    <a:pt x="3100" y="3115"/>
                    <a:pt x="3152" y="3115"/>
                  </a:cubicBezTo>
                  <a:close/>
                  <a:moveTo>
                    <a:pt x="6291" y="3707"/>
                  </a:moveTo>
                  <a:cubicBezTo>
                    <a:pt x="6343" y="3707"/>
                    <a:pt x="6395" y="3727"/>
                    <a:pt x="6434" y="3767"/>
                  </a:cubicBezTo>
                  <a:lnTo>
                    <a:pt x="7963" y="5372"/>
                  </a:lnTo>
                  <a:lnTo>
                    <a:pt x="6294" y="5372"/>
                  </a:lnTo>
                  <a:lnTo>
                    <a:pt x="5456" y="4494"/>
                  </a:lnTo>
                  <a:lnTo>
                    <a:pt x="6149" y="3767"/>
                  </a:lnTo>
                  <a:cubicBezTo>
                    <a:pt x="6188" y="3727"/>
                    <a:pt x="6239" y="3707"/>
                    <a:pt x="6291" y="3707"/>
                  </a:cubicBezTo>
                  <a:close/>
                  <a:moveTo>
                    <a:pt x="327" y="1"/>
                  </a:moveTo>
                  <a:cubicBezTo>
                    <a:pt x="147" y="1"/>
                    <a:pt x="1" y="148"/>
                    <a:pt x="1" y="328"/>
                  </a:cubicBezTo>
                  <a:lnTo>
                    <a:pt x="1" y="5700"/>
                  </a:lnTo>
                  <a:cubicBezTo>
                    <a:pt x="1" y="5880"/>
                    <a:pt x="147" y="6026"/>
                    <a:pt x="327" y="6026"/>
                  </a:cubicBezTo>
                  <a:lnTo>
                    <a:pt x="8697" y="6026"/>
                  </a:lnTo>
                  <a:cubicBezTo>
                    <a:pt x="8879" y="6026"/>
                    <a:pt x="9025" y="5880"/>
                    <a:pt x="9025" y="5698"/>
                  </a:cubicBezTo>
                  <a:lnTo>
                    <a:pt x="9025" y="328"/>
                  </a:lnTo>
                  <a:cubicBezTo>
                    <a:pt x="9025" y="148"/>
                    <a:pt x="8879" y="1"/>
                    <a:pt x="8697" y="1"/>
                  </a:cubicBezTo>
                  <a:lnTo>
                    <a:pt x="3989" y="1"/>
                  </a:lnTo>
                  <a:cubicBezTo>
                    <a:pt x="3567" y="1"/>
                    <a:pt x="3567" y="656"/>
                    <a:pt x="3989" y="656"/>
                  </a:cubicBezTo>
                  <a:lnTo>
                    <a:pt x="8371" y="656"/>
                  </a:lnTo>
                  <a:lnTo>
                    <a:pt x="8371" y="4849"/>
                  </a:lnTo>
                  <a:lnTo>
                    <a:pt x="6908" y="3316"/>
                  </a:lnTo>
                  <a:cubicBezTo>
                    <a:pt x="6742" y="3142"/>
                    <a:pt x="6517" y="3055"/>
                    <a:pt x="6292" y="3055"/>
                  </a:cubicBezTo>
                  <a:cubicBezTo>
                    <a:pt x="6066" y="3055"/>
                    <a:pt x="5841" y="3142"/>
                    <a:pt x="5675" y="3316"/>
                  </a:cubicBezTo>
                  <a:lnTo>
                    <a:pt x="5004" y="4019"/>
                  </a:lnTo>
                  <a:lnTo>
                    <a:pt x="3768" y="2723"/>
                  </a:lnTo>
                  <a:cubicBezTo>
                    <a:pt x="3604" y="2550"/>
                    <a:pt x="3379" y="2464"/>
                    <a:pt x="3153" y="2464"/>
                  </a:cubicBezTo>
                  <a:cubicBezTo>
                    <a:pt x="2928" y="2464"/>
                    <a:pt x="2703" y="2550"/>
                    <a:pt x="2537" y="2723"/>
                  </a:cubicBezTo>
                  <a:lnTo>
                    <a:pt x="655" y="4696"/>
                  </a:lnTo>
                  <a:lnTo>
                    <a:pt x="655" y="656"/>
                  </a:lnTo>
                  <a:lnTo>
                    <a:pt x="1980" y="656"/>
                  </a:lnTo>
                  <a:cubicBezTo>
                    <a:pt x="2403" y="656"/>
                    <a:pt x="240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29157" y="1825521"/>
              <a:ext cx="20455" cy="15904"/>
            </a:xfrm>
            <a:custGeom>
              <a:avLst/>
              <a:gdLst/>
              <a:ahLst/>
              <a:cxnLst/>
              <a:rect l="l" t="t" r="r" b="b"/>
              <a:pathLst>
                <a:path w="845" h="657" extrusionOk="0">
                  <a:moveTo>
                    <a:pt x="422" y="1"/>
                  </a:moveTo>
                  <a:cubicBezTo>
                    <a:pt x="1" y="1"/>
                    <a:pt x="1" y="656"/>
                    <a:pt x="422" y="656"/>
                  </a:cubicBezTo>
                  <a:cubicBezTo>
                    <a:pt x="844" y="656"/>
                    <a:pt x="844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315427" y="1960066"/>
              <a:ext cx="474951" cy="15856"/>
            </a:xfrm>
            <a:custGeom>
              <a:avLst/>
              <a:gdLst/>
              <a:ahLst/>
              <a:cxnLst/>
              <a:rect l="l" t="t" r="r" b="b"/>
              <a:pathLst>
                <a:path w="19620" h="655" extrusionOk="0">
                  <a:moveTo>
                    <a:pt x="423" y="0"/>
                  </a:moveTo>
                  <a:cubicBezTo>
                    <a:pt x="1" y="0"/>
                    <a:pt x="1" y="654"/>
                    <a:pt x="423" y="654"/>
                  </a:cubicBezTo>
                  <a:lnTo>
                    <a:pt x="19199" y="654"/>
                  </a:lnTo>
                  <a:cubicBezTo>
                    <a:pt x="19620" y="654"/>
                    <a:pt x="19620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315427" y="1997539"/>
              <a:ext cx="474951" cy="15904"/>
            </a:xfrm>
            <a:custGeom>
              <a:avLst/>
              <a:gdLst/>
              <a:ahLst/>
              <a:cxnLst/>
              <a:rect l="l" t="t" r="r" b="b"/>
              <a:pathLst>
                <a:path w="19620" h="657" extrusionOk="0">
                  <a:moveTo>
                    <a:pt x="423" y="1"/>
                  </a:moveTo>
                  <a:cubicBezTo>
                    <a:pt x="1" y="1"/>
                    <a:pt x="1" y="657"/>
                    <a:pt x="423" y="657"/>
                  </a:cubicBezTo>
                  <a:lnTo>
                    <a:pt x="19199" y="657"/>
                  </a:lnTo>
                  <a:cubicBezTo>
                    <a:pt x="19620" y="657"/>
                    <a:pt x="19620" y="1"/>
                    <a:pt x="1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graphicFrame>
        <p:nvGraphicFramePr>
          <p:cNvPr id="326" name="Google Shape;326;p38"/>
          <p:cNvGraphicFramePr/>
          <p:nvPr>
            <p:extLst>
              <p:ext uri="{D42A27DB-BD31-4B8C-83A1-F6EECF244321}">
                <p14:modId xmlns:p14="http://schemas.microsoft.com/office/powerpoint/2010/main" val="2397532505"/>
              </p:ext>
            </p:extLst>
          </p:nvPr>
        </p:nvGraphicFramePr>
        <p:xfrm>
          <a:off x="824453" y="382446"/>
          <a:ext cx="4247607" cy="2189304"/>
        </p:xfrm>
        <a:graphic>
          <a:graphicData uri="http://schemas.openxmlformats.org/drawingml/2006/table">
            <a:tbl>
              <a:tblPr>
                <a:noFill/>
                <a:tableStyleId>{C2563BB2-1D55-4B7A-8607-71C6607FDCA0}</a:tableStyleId>
              </a:tblPr>
              <a:tblGrid>
                <a:gridCol w="141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movieId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title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genr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es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Toy Story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Adventure, Animation, Children, Comedy, Fantasy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Jumanji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Adventure, Children, Fantasy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Grumpier Old Men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Comedy, Romance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326;p38">
            <a:extLst>
              <a:ext uri="{FF2B5EF4-FFF2-40B4-BE49-F238E27FC236}">
                <a16:creationId xmlns:a16="http://schemas.microsoft.com/office/drawing/2014/main" id="{46F29AE2-4EFF-4208-9AD7-AD411AFF2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087980"/>
              </p:ext>
            </p:extLst>
          </p:nvPr>
        </p:nvGraphicFramePr>
        <p:xfrm>
          <a:off x="724441" y="2893862"/>
          <a:ext cx="4447632" cy="1867192"/>
        </p:xfrm>
        <a:graphic>
          <a:graphicData uri="http://schemas.openxmlformats.org/drawingml/2006/table">
            <a:tbl>
              <a:tblPr>
                <a:noFill/>
                <a:tableStyleId>{C2563BB2-1D55-4B7A-8607-71C6607FDCA0}</a:tableStyleId>
              </a:tblPr>
              <a:tblGrid>
                <a:gridCol w="111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908">
                  <a:extLst>
                    <a:ext uri="{9D8B030D-6E8A-4147-A177-3AD203B41FA5}">
                      <a16:colId xmlns:a16="http://schemas.microsoft.com/office/drawing/2014/main" val="3569553136"/>
                    </a:ext>
                  </a:extLst>
                </a:gridCol>
              </a:tblGrid>
              <a:tr h="400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userId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movieId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rating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timestamp</a:t>
                      </a:r>
                      <a:endParaRPr sz="11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9.65E+0.8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4223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1.11E+09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18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208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1.46E+09</a:t>
                      </a:r>
                      <a:endParaRPr sz="1100" dirty="0">
                        <a:solidFill>
                          <a:schemeClr val="lt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69028" marR="69028" marT="69028" marB="69028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41066" y="551224"/>
            <a:ext cx="620594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K-Nearest Neighbors?</a:t>
            </a:r>
            <a:endParaRPr sz="32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9102BA2-6FBF-4845-BA2A-621CE27E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72" y="1395132"/>
            <a:ext cx="4355156" cy="29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41066" y="551224"/>
            <a:ext cx="620594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to apply KNN?</a:t>
            </a:r>
            <a:endParaRPr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EC79E-724E-48C1-BBC7-51FC1245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72" y="1202678"/>
            <a:ext cx="4592170" cy="33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>
            <a:spLocks noGrp="1"/>
          </p:cNvSpPr>
          <p:nvPr>
            <p:ph type="subTitle" idx="1"/>
          </p:nvPr>
        </p:nvSpPr>
        <p:spPr>
          <a:xfrm>
            <a:off x="827537" y="1390895"/>
            <a:ext cx="25263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Let’s see!</a:t>
            </a:r>
            <a:endParaRPr sz="4400" dirty="0"/>
          </a:p>
        </p:txBody>
      </p:sp>
      <p:sp>
        <p:nvSpPr>
          <p:cNvPr id="434" name="Google Shape;434;p43"/>
          <p:cNvSpPr txBox="1">
            <a:spLocks noGrp="1"/>
          </p:cNvSpPr>
          <p:nvPr>
            <p:ph type="title"/>
          </p:nvPr>
        </p:nvSpPr>
        <p:spPr>
          <a:xfrm rot="-5400000">
            <a:off x="6388600" y="2133000"/>
            <a:ext cx="38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grpSp>
        <p:nvGrpSpPr>
          <p:cNvPr id="435" name="Google Shape;435;p43"/>
          <p:cNvGrpSpPr/>
          <p:nvPr/>
        </p:nvGrpSpPr>
        <p:grpSpPr>
          <a:xfrm>
            <a:off x="4323005" y="1283546"/>
            <a:ext cx="3377583" cy="2576409"/>
            <a:chOff x="238125" y="1973675"/>
            <a:chExt cx="2558775" cy="1951825"/>
          </a:xfrm>
        </p:grpSpPr>
        <p:sp>
          <p:nvSpPr>
            <p:cNvPr id="436" name="Google Shape;436;p43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38CE58A-48B0-4793-AE12-DF28FC9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90" y="1421674"/>
            <a:ext cx="3060416" cy="1845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deo Produc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FFF2CC"/>
      </a:accent3>
      <a:accent4>
        <a:srgbClr val="F9CB9C"/>
      </a:accent4>
      <a:accent5>
        <a:srgbClr val="F78E08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225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Josefin Sans Thin</vt:lpstr>
      <vt:lpstr>Josefin Sans</vt:lpstr>
      <vt:lpstr>Video Production</vt:lpstr>
      <vt:lpstr>MOVIE RECOMMENDATION SYSTEM</vt:lpstr>
      <vt:lpstr>MAIN CHARACTERS</vt:lpstr>
      <vt:lpstr>ABOUT THE PROJECT</vt:lpstr>
      <vt:lpstr>Researches &amp; Related works</vt:lpstr>
      <vt:lpstr>Data Gathering</vt:lpstr>
      <vt:lpstr>Data Processing</vt:lpstr>
      <vt:lpstr>What is K-Nearest Neighbors?</vt:lpstr>
      <vt:lpstr>How to apply KNN?</vt:lpstr>
      <vt:lpstr>SNEAK PEEK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PRODUCTION PROPOSAL</dc:title>
  <cp:lastModifiedBy>Aykhan Nazimzada</cp:lastModifiedBy>
  <cp:revision>40</cp:revision>
  <dcterms:modified xsi:type="dcterms:W3CDTF">2020-05-03T21:15:47Z</dcterms:modified>
</cp:coreProperties>
</file>