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583B3-3D11-4F37-8298-B240AB65BAB9}" v="70" dt="2022-03-12T18:49:1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62" d="100"/>
          <a:sy n="62" d="100"/>
        </p:scale>
        <p:origin x="825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810ff17db2248e98" providerId="LiveId" clId="{41D583B3-3D11-4F37-8298-B240AB65BAB9}"/>
    <pc:docChg chg="undo custSel addSld delSld modSld">
      <pc:chgData name="Mashnunul Huq" userId="810ff17db2248e98" providerId="LiveId" clId="{41D583B3-3D11-4F37-8298-B240AB65BAB9}" dt="2022-03-12T18:49:25.442" v="2327" actId="12"/>
      <pc:docMkLst>
        <pc:docMk/>
      </pc:docMkLst>
      <pc:sldChg chg="modSp mod">
        <pc:chgData name="Mashnunul Huq" userId="810ff17db2248e98" providerId="LiveId" clId="{41D583B3-3D11-4F37-8298-B240AB65BAB9}" dt="2022-03-12T18:39:52.707" v="1987" actId="27636"/>
        <pc:sldMkLst>
          <pc:docMk/>
          <pc:sldMk cId="2680903451" sldId="257"/>
        </pc:sldMkLst>
        <pc:spChg chg="mod">
          <ac:chgData name="Mashnunul Huq" userId="810ff17db2248e98" providerId="LiveId" clId="{41D583B3-3D11-4F37-8298-B240AB65BAB9}" dt="2022-03-12T18:39:52.707" v="1987" actId="27636"/>
          <ac:spMkLst>
            <pc:docMk/>
            <pc:sldMk cId="2680903451" sldId="257"/>
            <ac:spMk id="5" creationId="{AD04BED3-CF2E-4CAD-8CE8-ED3ED12AEBD6}"/>
          </ac:spMkLst>
        </pc:spChg>
      </pc:sldChg>
      <pc:sldChg chg="addSp delSp modSp new mod">
        <pc:chgData name="Mashnunul Huq" userId="810ff17db2248e98" providerId="LiveId" clId="{41D583B3-3D11-4F37-8298-B240AB65BAB9}" dt="2022-03-12T17:30:28.668" v="41" actId="1076"/>
        <pc:sldMkLst>
          <pc:docMk/>
          <pc:sldMk cId="2207432120" sldId="272"/>
        </pc:sldMkLst>
        <pc:spChg chg="mod">
          <ac:chgData name="Mashnunul Huq" userId="810ff17db2248e98" providerId="LiveId" clId="{41D583B3-3D11-4F37-8298-B240AB65BAB9}" dt="2022-03-12T17:20:37.480" v="16" actId="1076"/>
          <ac:spMkLst>
            <pc:docMk/>
            <pc:sldMk cId="2207432120" sldId="272"/>
            <ac:spMk id="2" creationId="{8C44C92E-0A9F-449E-BA1E-99B5E7CDCD14}"/>
          </ac:spMkLst>
        </pc:spChg>
        <pc:spChg chg="del">
          <ac:chgData name="Mashnunul Huq" userId="810ff17db2248e98" providerId="LiveId" clId="{41D583B3-3D11-4F37-8298-B240AB65BAB9}" dt="2022-03-12T17:20:28.176" v="14" actId="478"/>
          <ac:spMkLst>
            <pc:docMk/>
            <pc:sldMk cId="2207432120" sldId="272"/>
            <ac:spMk id="3" creationId="{B980CB77-341A-403A-8EC3-1FEAF3A395D5}"/>
          </ac:spMkLst>
        </pc:spChg>
        <pc:picChg chg="add mod">
          <ac:chgData name="Mashnunul Huq" userId="810ff17db2248e98" providerId="LiveId" clId="{41D583B3-3D11-4F37-8298-B240AB65BAB9}" dt="2022-03-12T17:30:28.668" v="41" actId="1076"/>
          <ac:picMkLst>
            <pc:docMk/>
            <pc:sldMk cId="2207432120" sldId="272"/>
            <ac:picMk id="5" creationId="{AA128E47-54E6-48AA-B426-70DF3414BA2B}"/>
          </ac:picMkLst>
        </pc:picChg>
        <pc:picChg chg="add mod">
          <ac:chgData name="Mashnunul Huq" userId="810ff17db2248e98" providerId="LiveId" clId="{41D583B3-3D11-4F37-8298-B240AB65BAB9}" dt="2022-03-12T17:30:26.082" v="40" actId="1076"/>
          <ac:picMkLst>
            <pc:docMk/>
            <pc:sldMk cId="2207432120" sldId="272"/>
            <ac:picMk id="7" creationId="{9FB20308-74C7-4A32-A1FC-5A59801CD23B}"/>
          </ac:picMkLst>
        </pc:picChg>
      </pc:sldChg>
      <pc:sldChg chg="addSp delSp modSp new mod">
        <pc:chgData name="Mashnunul Huq" userId="810ff17db2248e98" providerId="LiveId" clId="{41D583B3-3D11-4F37-8298-B240AB65BAB9}" dt="2022-03-12T17:41:26.088" v="82" actId="1076"/>
        <pc:sldMkLst>
          <pc:docMk/>
          <pc:sldMk cId="2574294092" sldId="273"/>
        </pc:sldMkLst>
        <pc:spChg chg="mod">
          <ac:chgData name="Mashnunul Huq" userId="810ff17db2248e98" providerId="LiveId" clId="{41D583B3-3D11-4F37-8298-B240AB65BAB9}" dt="2022-03-12T17:30:57.383" v="46" actId="1076"/>
          <ac:spMkLst>
            <pc:docMk/>
            <pc:sldMk cId="2574294092" sldId="273"/>
            <ac:spMk id="2" creationId="{946D7F0D-AB3F-47CF-84D5-044CAD6F2DBD}"/>
          </ac:spMkLst>
        </pc:spChg>
        <pc:spChg chg="del">
          <ac:chgData name="Mashnunul Huq" userId="810ff17db2248e98" providerId="LiveId" clId="{41D583B3-3D11-4F37-8298-B240AB65BAB9}" dt="2022-03-12T17:31:00.230" v="47" actId="478"/>
          <ac:spMkLst>
            <pc:docMk/>
            <pc:sldMk cId="2574294092" sldId="273"/>
            <ac:spMk id="3" creationId="{1E8280EB-7378-422A-8417-48278AE850F4}"/>
          </ac:spMkLst>
        </pc:spChg>
        <pc:picChg chg="add mod">
          <ac:chgData name="Mashnunul Huq" userId="810ff17db2248e98" providerId="LiveId" clId="{41D583B3-3D11-4F37-8298-B240AB65BAB9}" dt="2022-03-12T17:36:36.793" v="61" actId="1076"/>
          <ac:picMkLst>
            <pc:docMk/>
            <pc:sldMk cId="2574294092" sldId="273"/>
            <ac:picMk id="4" creationId="{FB12A32B-9F49-4E70-A35B-AA94D558CCBB}"/>
          </ac:picMkLst>
        </pc:picChg>
        <pc:picChg chg="add mod">
          <ac:chgData name="Mashnunul Huq" userId="810ff17db2248e98" providerId="LiveId" clId="{41D583B3-3D11-4F37-8298-B240AB65BAB9}" dt="2022-03-12T17:38:38.242" v="68" actId="1076"/>
          <ac:picMkLst>
            <pc:docMk/>
            <pc:sldMk cId="2574294092" sldId="273"/>
            <ac:picMk id="6" creationId="{5D82E972-6E08-4A4E-9F78-5DCAFEE08936}"/>
          </ac:picMkLst>
        </pc:picChg>
        <pc:picChg chg="add mod">
          <ac:chgData name="Mashnunul Huq" userId="810ff17db2248e98" providerId="LiveId" clId="{41D583B3-3D11-4F37-8298-B240AB65BAB9}" dt="2022-03-12T17:39:53.153" v="74" actId="1076"/>
          <ac:picMkLst>
            <pc:docMk/>
            <pc:sldMk cId="2574294092" sldId="273"/>
            <ac:picMk id="7" creationId="{7DA63331-F0E6-4CCF-B398-8C2295BA72B7}"/>
          </ac:picMkLst>
        </pc:picChg>
        <pc:picChg chg="add mod">
          <ac:chgData name="Mashnunul Huq" userId="810ff17db2248e98" providerId="LiveId" clId="{41D583B3-3D11-4F37-8298-B240AB65BAB9}" dt="2022-03-12T17:41:26.088" v="82" actId="1076"/>
          <ac:picMkLst>
            <pc:docMk/>
            <pc:sldMk cId="2574294092" sldId="273"/>
            <ac:picMk id="8" creationId="{2E1BE1AB-5D45-4FF2-B206-4B230BDF0A48}"/>
          </ac:picMkLst>
        </pc:picChg>
      </pc:sldChg>
      <pc:sldChg chg="addSp delSp modSp add mod">
        <pc:chgData name="Mashnunul Huq" userId="810ff17db2248e98" providerId="LiveId" clId="{41D583B3-3D11-4F37-8298-B240AB65BAB9}" dt="2022-03-12T17:51:26.326" v="104" actId="21"/>
        <pc:sldMkLst>
          <pc:docMk/>
          <pc:sldMk cId="3017042200" sldId="274"/>
        </pc:sldMkLst>
        <pc:picChg chg="add del mod">
          <ac:chgData name="Mashnunul Huq" userId="810ff17db2248e98" providerId="LiveId" clId="{41D583B3-3D11-4F37-8298-B240AB65BAB9}" dt="2022-03-12T17:50:15.244" v="97" actId="14100"/>
          <ac:picMkLst>
            <pc:docMk/>
            <pc:sldMk cId="3017042200" sldId="274"/>
            <ac:picMk id="4" creationId="{1F1D1F90-1A0C-4A74-A10E-4466EC9F91D5}"/>
          </ac:picMkLst>
        </pc:picChg>
        <pc:picChg chg="add mod">
          <ac:chgData name="Mashnunul Huq" userId="810ff17db2248e98" providerId="LiveId" clId="{41D583B3-3D11-4F37-8298-B240AB65BAB9}" dt="2022-03-12T17:50:21.510" v="99" actId="14100"/>
          <ac:picMkLst>
            <pc:docMk/>
            <pc:sldMk cId="3017042200" sldId="274"/>
            <ac:picMk id="6" creationId="{CC975B87-2609-4C5C-AE3A-7D5C671B222F}"/>
          </ac:picMkLst>
        </pc:picChg>
        <pc:picChg chg="add del mod">
          <ac:chgData name="Mashnunul Huq" userId="810ff17db2248e98" providerId="LiveId" clId="{41D583B3-3D11-4F37-8298-B240AB65BAB9}" dt="2022-03-12T17:51:26.326" v="104" actId="21"/>
          <ac:picMkLst>
            <pc:docMk/>
            <pc:sldMk cId="3017042200" sldId="274"/>
            <ac:picMk id="8" creationId="{A73E38DE-025A-4772-B9DF-176C21D42867}"/>
          </ac:picMkLst>
        </pc:picChg>
      </pc:sldChg>
      <pc:sldChg chg="new del">
        <pc:chgData name="Mashnunul Huq" userId="810ff17db2248e98" providerId="LiveId" clId="{41D583B3-3D11-4F37-8298-B240AB65BAB9}" dt="2022-03-12T17:31:09.661" v="49" actId="680"/>
        <pc:sldMkLst>
          <pc:docMk/>
          <pc:sldMk cId="3414243648" sldId="274"/>
        </pc:sldMkLst>
      </pc:sldChg>
      <pc:sldChg chg="addSp modSp add mod">
        <pc:chgData name="Mashnunul Huq" userId="810ff17db2248e98" providerId="LiveId" clId="{41D583B3-3D11-4F37-8298-B240AB65BAB9}" dt="2022-03-12T17:51:38.977" v="109" actId="1076"/>
        <pc:sldMkLst>
          <pc:docMk/>
          <pc:sldMk cId="3393502491" sldId="275"/>
        </pc:sldMkLst>
        <pc:picChg chg="add mod">
          <ac:chgData name="Mashnunul Huq" userId="810ff17db2248e98" providerId="LiveId" clId="{41D583B3-3D11-4F37-8298-B240AB65BAB9}" dt="2022-03-12T17:51:38.977" v="109" actId="1076"/>
          <ac:picMkLst>
            <pc:docMk/>
            <pc:sldMk cId="3393502491" sldId="275"/>
            <ac:picMk id="3" creationId="{A3551888-2918-46FC-828F-73FA60B58A1A}"/>
          </ac:picMkLst>
        </pc:picChg>
      </pc:sldChg>
      <pc:sldChg chg="addSp modSp add mod">
        <pc:chgData name="Mashnunul Huq" userId="810ff17db2248e98" providerId="LiveId" clId="{41D583B3-3D11-4F37-8298-B240AB65BAB9}" dt="2022-03-12T17:56:21.202" v="124" actId="962"/>
        <pc:sldMkLst>
          <pc:docMk/>
          <pc:sldMk cId="630259858" sldId="276"/>
        </pc:sldMkLst>
        <pc:picChg chg="add mod">
          <ac:chgData name="Mashnunul Huq" userId="810ff17db2248e98" providerId="LiveId" clId="{41D583B3-3D11-4F37-8298-B240AB65BAB9}" dt="2022-03-12T17:53:38.302" v="114" actId="14100"/>
          <ac:picMkLst>
            <pc:docMk/>
            <pc:sldMk cId="630259858" sldId="276"/>
            <ac:picMk id="4" creationId="{4C8C4569-4721-48BA-B9B2-1E3C89DD1517}"/>
          </ac:picMkLst>
        </pc:picChg>
        <pc:picChg chg="add mod">
          <ac:chgData name="Mashnunul Huq" userId="810ff17db2248e98" providerId="LiveId" clId="{41D583B3-3D11-4F37-8298-B240AB65BAB9}" dt="2022-03-12T17:54:32.103" v="119" actId="1076"/>
          <ac:picMkLst>
            <pc:docMk/>
            <pc:sldMk cId="630259858" sldId="276"/>
            <ac:picMk id="6" creationId="{1136D29B-CF37-43AB-8924-919FB5428122}"/>
          </ac:picMkLst>
        </pc:picChg>
        <pc:picChg chg="add mod">
          <ac:chgData name="Mashnunul Huq" userId="810ff17db2248e98" providerId="LiveId" clId="{41D583B3-3D11-4F37-8298-B240AB65BAB9}" dt="2022-03-12T17:56:21.202" v="124" actId="962"/>
          <ac:picMkLst>
            <pc:docMk/>
            <pc:sldMk cId="630259858" sldId="276"/>
            <ac:picMk id="8" creationId="{44551098-53D6-4C0D-BA28-FD7FD81E25E8}"/>
          </ac:picMkLst>
        </pc:picChg>
      </pc:sldChg>
      <pc:sldChg chg="addSp modSp add mod">
        <pc:chgData name="Mashnunul Huq" userId="810ff17db2248e98" providerId="LiveId" clId="{41D583B3-3D11-4F37-8298-B240AB65BAB9}" dt="2022-03-12T17:57:54.738" v="130" actId="14100"/>
        <pc:sldMkLst>
          <pc:docMk/>
          <pc:sldMk cId="3034097192" sldId="277"/>
        </pc:sldMkLst>
        <pc:picChg chg="add mod">
          <ac:chgData name="Mashnunul Huq" userId="810ff17db2248e98" providerId="LiveId" clId="{41D583B3-3D11-4F37-8298-B240AB65BAB9}" dt="2022-03-12T17:57:54.738" v="130" actId="14100"/>
          <ac:picMkLst>
            <pc:docMk/>
            <pc:sldMk cId="3034097192" sldId="277"/>
            <ac:picMk id="4" creationId="{051A230C-0BBC-4694-B815-C9153F778340}"/>
          </ac:picMkLst>
        </pc:picChg>
      </pc:sldChg>
      <pc:sldChg chg="addSp modSp add mod">
        <pc:chgData name="Mashnunul Huq" userId="810ff17db2248e98" providerId="LiveId" clId="{41D583B3-3D11-4F37-8298-B240AB65BAB9}" dt="2022-03-12T18:01:55.593" v="147" actId="14100"/>
        <pc:sldMkLst>
          <pc:docMk/>
          <pc:sldMk cId="1432013134" sldId="278"/>
        </pc:sldMkLst>
        <pc:picChg chg="add mod">
          <ac:chgData name="Mashnunul Huq" userId="810ff17db2248e98" providerId="LiveId" clId="{41D583B3-3D11-4F37-8298-B240AB65BAB9}" dt="2022-03-12T18:01:51.893" v="146" actId="14100"/>
          <ac:picMkLst>
            <pc:docMk/>
            <pc:sldMk cId="1432013134" sldId="278"/>
            <ac:picMk id="4" creationId="{21D465DE-D42D-4AE5-95C1-E0AE8B7CD820}"/>
          </ac:picMkLst>
        </pc:picChg>
        <pc:picChg chg="add mod">
          <ac:chgData name="Mashnunul Huq" userId="810ff17db2248e98" providerId="LiveId" clId="{41D583B3-3D11-4F37-8298-B240AB65BAB9}" dt="2022-03-12T18:01:55.593" v="147" actId="14100"/>
          <ac:picMkLst>
            <pc:docMk/>
            <pc:sldMk cId="1432013134" sldId="278"/>
            <ac:picMk id="6" creationId="{2842A6A9-8D5F-489B-ABB0-C815BC7CCFF1}"/>
          </ac:picMkLst>
        </pc:picChg>
      </pc:sldChg>
      <pc:sldChg chg="addSp modSp add mod">
        <pc:chgData name="Mashnunul Huq" userId="810ff17db2248e98" providerId="LiveId" clId="{41D583B3-3D11-4F37-8298-B240AB65BAB9}" dt="2022-03-12T18:03:18.996" v="151" actId="962"/>
        <pc:sldMkLst>
          <pc:docMk/>
          <pc:sldMk cId="2974622235" sldId="279"/>
        </pc:sldMkLst>
        <pc:picChg chg="add mod">
          <ac:chgData name="Mashnunul Huq" userId="810ff17db2248e98" providerId="LiveId" clId="{41D583B3-3D11-4F37-8298-B240AB65BAB9}" dt="2022-03-12T18:03:18.996" v="151" actId="962"/>
          <ac:picMkLst>
            <pc:docMk/>
            <pc:sldMk cId="2974622235" sldId="279"/>
            <ac:picMk id="4" creationId="{37BA7F8F-6362-49F0-8FF8-3DA196194E37}"/>
          </ac:picMkLst>
        </pc:picChg>
      </pc:sldChg>
      <pc:sldChg chg="addSp modSp add mod">
        <pc:chgData name="Mashnunul Huq" userId="810ff17db2248e98" providerId="LiveId" clId="{41D583B3-3D11-4F37-8298-B240AB65BAB9}" dt="2022-03-12T18:04:24.724" v="157" actId="14100"/>
        <pc:sldMkLst>
          <pc:docMk/>
          <pc:sldMk cId="4179666661" sldId="280"/>
        </pc:sldMkLst>
        <pc:picChg chg="add mod">
          <ac:chgData name="Mashnunul Huq" userId="810ff17db2248e98" providerId="LiveId" clId="{41D583B3-3D11-4F37-8298-B240AB65BAB9}" dt="2022-03-12T18:04:24.724" v="157" actId="14100"/>
          <ac:picMkLst>
            <pc:docMk/>
            <pc:sldMk cId="4179666661" sldId="280"/>
            <ac:picMk id="4" creationId="{0417C85D-4548-4FB0-971D-822863EB5E55}"/>
          </ac:picMkLst>
        </pc:picChg>
      </pc:sldChg>
      <pc:sldChg chg="addSp modSp add mod">
        <pc:chgData name="Mashnunul Huq" userId="810ff17db2248e98" providerId="LiveId" clId="{41D583B3-3D11-4F37-8298-B240AB65BAB9}" dt="2022-03-12T18:05:25.532" v="161" actId="14100"/>
        <pc:sldMkLst>
          <pc:docMk/>
          <pc:sldMk cId="3203338866" sldId="281"/>
        </pc:sldMkLst>
        <pc:picChg chg="add mod">
          <ac:chgData name="Mashnunul Huq" userId="810ff17db2248e98" providerId="LiveId" clId="{41D583B3-3D11-4F37-8298-B240AB65BAB9}" dt="2022-03-12T18:05:25.532" v="161" actId="14100"/>
          <ac:picMkLst>
            <pc:docMk/>
            <pc:sldMk cId="3203338866" sldId="281"/>
            <ac:picMk id="4" creationId="{11C47306-F687-472A-9CEC-62B666A9BEA5}"/>
          </ac:picMkLst>
        </pc:picChg>
      </pc:sldChg>
      <pc:sldChg chg="addSp delSp modSp new mod">
        <pc:chgData name="Mashnunul Huq" userId="810ff17db2248e98" providerId="LiveId" clId="{41D583B3-3D11-4F37-8298-B240AB65BAB9}" dt="2022-03-12T18:08:40.490" v="181" actId="14100"/>
        <pc:sldMkLst>
          <pc:docMk/>
          <pc:sldMk cId="2365023632" sldId="282"/>
        </pc:sldMkLst>
        <pc:spChg chg="del">
          <ac:chgData name="Mashnunul Huq" userId="810ff17db2248e98" providerId="LiveId" clId="{41D583B3-3D11-4F37-8298-B240AB65BAB9}" dt="2022-03-12T18:05:39.684" v="163" actId="478"/>
          <ac:spMkLst>
            <pc:docMk/>
            <pc:sldMk cId="2365023632" sldId="282"/>
            <ac:spMk id="2" creationId="{3052E94D-57A8-47CC-B633-ABDDFE75B620}"/>
          </ac:spMkLst>
        </pc:spChg>
        <pc:spChg chg="del">
          <ac:chgData name="Mashnunul Huq" userId="810ff17db2248e98" providerId="LiveId" clId="{41D583B3-3D11-4F37-8298-B240AB65BAB9}" dt="2022-03-12T18:05:40.915" v="164" actId="478"/>
          <ac:spMkLst>
            <pc:docMk/>
            <pc:sldMk cId="2365023632" sldId="282"/>
            <ac:spMk id="3" creationId="{6BD479FF-CAB3-48FA-9032-1A89916F2B6E}"/>
          </ac:spMkLst>
        </pc:spChg>
        <pc:spChg chg="add mod">
          <ac:chgData name="Mashnunul Huq" userId="810ff17db2248e98" providerId="LiveId" clId="{41D583B3-3D11-4F37-8298-B240AB65BAB9}" dt="2022-03-12T18:05:42.214" v="165"/>
          <ac:spMkLst>
            <pc:docMk/>
            <pc:sldMk cId="2365023632" sldId="282"/>
            <ac:spMk id="4" creationId="{B14A618D-0F18-4464-9E68-638D765A3775}"/>
          </ac:spMkLst>
        </pc:spChg>
        <pc:picChg chg="add mod">
          <ac:chgData name="Mashnunul Huq" userId="810ff17db2248e98" providerId="LiveId" clId="{41D583B3-3D11-4F37-8298-B240AB65BAB9}" dt="2022-03-12T18:08:40.490" v="181" actId="14100"/>
          <ac:picMkLst>
            <pc:docMk/>
            <pc:sldMk cId="2365023632" sldId="282"/>
            <ac:picMk id="6" creationId="{A531B7C4-73B2-423F-9F12-B61BCEA5BF0B}"/>
          </ac:picMkLst>
        </pc:picChg>
        <pc:picChg chg="add del mod">
          <ac:chgData name="Mashnunul Huq" userId="810ff17db2248e98" providerId="LiveId" clId="{41D583B3-3D11-4F37-8298-B240AB65BAB9}" dt="2022-03-12T18:08:37.470" v="179" actId="21"/>
          <ac:picMkLst>
            <pc:docMk/>
            <pc:sldMk cId="2365023632" sldId="282"/>
            <ac:picMk id="8" creationId="{1B8A491D-52FC-46EA-804E-4A0C134C51B3}"/>
          </ac:picMkLst>
        </pc:picChg>
      </pc:sldChg>
      <pc:sldChg chg="addSp delSp modSp new mod">
        <pc:chgData name="Mashnunul Huq" userId="810ff17db2248e98" providerId="LiveId" clId="{41D583B3-3D11-4F37-8298-B240AB65BAB9}" dt="2022-03-12T18:09:05.409" v="188" actId="14100"/>
        <pc:sldMkLst>
          <pc:docMk/>
          <pc:sldMk cId="976159367" sldId="283"/>
        </pc:sldMkLst>
        <pc:spChg chg="del">
          <ac:chgData name="Mashnunul Huq" userId="810ff17db2248e98" providerId="LiveId" clId="{41D583B3-3D11-4F37-8298-B240AB65BAB9}" dt="2022-03-12T18:08:48.499" v="184" actId="478"/>
          <ac:spMkLst>
            <pc:docMk/>
            <pc:sldMk cId="976159367" sldId="283"/>
            <ac:spMk id="2" creationId="{1DC4F385-48AD-4F28-840D-E2F6AD846A14}"/>
          </ac:spMkLst>
        </pc:spChg>
        <pc:spChg chg="del">
          <ac:chgData name="Mashnunul Huq" userId="810ff17db2248e98" providerId="LiveId" clId="{41D583B3-3D11-4F37-8298-B240AB65BAB9}" dt="2022-03-12T18:08:47.425" v="183" actId="478"/>
          <ac:spMkLst>
            <pc:docMk/>
            <pc:sldMk cId="976159367" sldId="283"/>
            <ac:spMk id="3" creationId="{E8D75AD8-E21C-412C-B1E1-F06AAF9E0965}"/>
          </ac:spMkLst>
        </pc:spChg>
        <pc:spChg chg="add mod">
          <ac:chgData name="Mashnunul Huq" userId="810ff17db2248e98" providerId="LiveId" clId="{41D583B3-3D11-4F37-8298-B240AB65BAB9}" dt="2022-03-12T18:08:55.188" v="186"/>
          <ac:spMkLst>
            <pc:docMk/>
            <pc:sldMk cId="976159367" sldId="283"/>
            <ac:spMk id="5" creationId="{E70FD646-D47B-438E-8E06-5D29CD198889}"/>
          </ac:spMkLst>
        </pc:spChg>
        <pc:picChg chg="add mod">
          <ac:chgData name="Mashnunul Huq" userId="810ff17db2248e98" providerId="LiveId" clId="{41D583B3-3D11-4F37-8298-B240AB65BAB9}" dt="2022-03-12T18:09:05.409" v="188" actId="14100"/>
          <ac:picMkLst>
            <pc:docMk/>
            <pc:sldMk cId="976159367" sldId="283"/>
            <ac:picMk id="4" creationId="{3244072A-2425-4E0B-88F8-4920D494D7F3}"/>
          </ac:picMkLst>
        </pc:picChg>
      </pc:sldChg>
      <pc:sldChg chg="addSp delSp modSp new mod">
        <pc:chgData name="Mashnunul Huq" userId="810ff17db2248e98" providerId="LiveId" clId="{41D583B3-3D11-4F37-8298-B240AB65BAB9}" dt="2022-03-12T18:38:52.633" v="1979" actId="1076"/>
        <pc:sldMkLst>
          <pc:docMk/>
          <pc:sldMk cId="2980840720" sldId="284"/>
        </pc:sldMkLst>
        <pc:spChg chg="del">
          <ac:chgData name="Mashnunul Huq" userId="810ff17db2248e98" providerId="LiveId" clId="{41D583B3-3D11-4F37-8298-B240AB65BAB9}" dt="2022-03-12T18:09:23.332" v="190" actId="478"/>
          <ac:spMkLst>
            <pc:docMk/>
            <pc:sldMk cId="2980840720" sldId="284"/>
            <ac:spMk id="2" creationId="{C3429868-354D-4C7D-8A92-65188E77B3DF}"/>
          </ac:spMkLst>
        </pc:spChg>
        <pc:spChg chg="del">
          <ac:chgData name="Mashnunul Huq" userId="810ff17db2248e98" providerId="LiveId" clId="{41D583B3-3D11-4F37-8298-B240AB65BAB9}" dt="2022-03-12T18:09:24.629" v="191" actId="478"/>
          <ac:spMkLst>
            <pc:docMk/>
            <pc:sldMk cId="2980840720" sldId="284"/>
            <ac:spMk id="3" creationId="{EB2D34A4-2EA1-422D-8251-84AFA8A83675}"/>
          </ac:spMkLst>
        </pc:spChg>
        <pc:spChg chg="add mod">
          <ac:chgData name="Mashnunul Huq" userId="810ff17db2248e98" providerId="LiveId" clId="{41D583B3-3D11-4F37-8298-B240AB65BAB9}" dt="2022-03-12T18:34:35.760" v="1924" actId="1076"/>
          <ac:spMkLst>
            <pc:docMk/>
            <pc:sldMk cId="2980840720" sldId="284"/>
            <ac:spMk id="4" creationId="{941D07AC-4768-4B72-BC6D-DB8C2EB1D775}"/>
          </ac:spMkLst>
        </pc:spChg>
        <pc:spChg chg="add mod">
          <ac:chgData name="Mashnunul Huq" userId="810ff17db2248e98" providerId="LiveId" clId="{41D583B3-3D11-4F37-8298-B240AB65BAB9}" dt="2022-03-12T18:34:40.960" v="1926" actId="20577"/>
          <ac:spMkLst>
            <pc:docMk/>
            <pc:sldMk cId="2980840720" sldId="284"/>
            <ac:spMk id="5" creationId="{F4725412-1784-4C7B-B7BF-24C7E339F770}"/>
          </ac:spMkLst>
        </pc:spChg>
        <pc:spChg chg="add mod">
          <ac:chgData name="Mashnunul Huq" userId="810ff17db2248e98" providerId="LiveId" clId="{41D583B3-3D11-4F37-8298-B240AB65BAB9}" dt="2022-03-12T18:37:21.727" v="1964" actId="1076"/>
          <ac:spMkLst>
            <pc:docMk/>
            <pc:sldMk cId="2980840720" sldId="284"/>
            <ac:spMk id="6" creationId="{EE0218FA-FAEC-4077-9BA2-9F687243582E}"/>
          </ac:spMkLst>
        </pc:spChg>
        <pc:spChg chg="add mod">
          <ac:chgData name="Mashnunul Huq" userId="810ff17db2248e98" providerId="LiveId" clId="{41D583B3-3D11-4F37-8298-B240AB65BAB9}" dt="2022-03-12T18:37:26.675" v="1965" actId="1076"/>
          <ac:spMkLst>
            <pc:docMk/>
            <pc:sldMk cId="2980840720" sldId="284"/>
            <ac:spMk id="7" creationId="{AA3F956A-ABC3-4F57-BF30-1DAC377BDDE6}"/>
          </ac:spMkLst>
        </pc:spChg>
        <pc:spChg chg="add mod">
          <ac:chgData name="Mashnunul Huq" userId="810ff17db2248e98" providerId="LiveId" clId="{41D583B3-3D11-4F37-8298-B240AB65BAB9}" dt="2022-03-12T18:37:33.682" v="1967" actId="1076"/>
          <ac:spMkLst>
            <pc:docMk/>
            <pc:sldMk cId="2980840720" sldId="284"/>
            <ac:spMk id="8" creationId="{E13D6AA5-D635-4CA2-A885-AC08D369B079}"/>
          </ac:spMkLst>
        </pc:spChg>
        <pc:spChg chg="add mod">
          <ac:chgData name="Mashnunul Huq" userId="810ff17db2248e98" providerId="LiveId" clId="{41D583B3-3D11-4F37-8298-B240AB65BAB9}" dt="2022-03-12T18:37:38.392" v="1968" actId="1076"/>
          <ac:spMkLst>
            <pc:docMk/>
            <pc:sldMk cId="2980840720" sldId="284"/>
            <ac:spMk id="9" creationId="{0F5F2C4F-76BA-45C2-B3B4-7A64C84C91C5}"/>
          </ac:spMkLst>
        </pc:spChg>
        <pc:spChg chg="add mod">
          <ac:chgData name="Mashnunul Huq" userId="810ff17db2248e98" providerId="LiveId" clId="{41D583B3-3D11-4F37-8298-B240AB65BAB9}" dt="2022-03-12T18:37:43.710" v="1969" actId="1076"/>
          <ac:spMkLst>
            <pc:docMk/>
            <pc:sldMk cId="2980840720" sldId="284"/>
            <ac:spMk id="10" creationId="{40FE2DEF-B83B-4696-8364-409F7672AD2D}"/>
          </ac:spMkLst>
        </pc:spChg>
        <pc:spChg chg="add mod">
          <ac:chgData name="Mashnunul Huq" userId="810ff17db2248e98" providerId="LiveId" clId="{41D583B3-3D11-4F37-8298-B240AB65BAB9}" dt="2022-03-12T18:37:53.458" v="1971" actId="1076"/>
          <ac:spMkLst>
            <pc:docMk/>
            <pc:sldMk cId="2980840720" sldId="284"/>
            <ac:spMk id="11" creationId="{7321826C-BA3B-4DD7-9D9B-274EDE091ABF}"/>
          </ac:spMkLst>
        </pc:spChg>
        <pc:spChg chg="add mod">
          <ac:chgData name="Mashnunul Huq" userId="810ff17db2248e98" providerId="LiveId" clId="{41D583B3-3D11-4F37-8298-B240AB65BAB9}" dt="2022-03-12T18:37:59.512" v="1972" actId="1076"/>
          <ac:spMkLst>
            <pc:docMk/>
            <pc:sldMk cId="2980840720" sldId="284"/>
            <ac:spMk id="12" creationId="{A3E693C1-9DA9-42D3-B6A5-F2609BC6752C}"/>
          </ac:spMkLst>
        </pc:spChg>
        <pc:spChg chg="add mod">
          <ac:chgData name="Mashnunul Huq" userId="810ff17db2248e98" providerId="LiveId" clId="{41D583B3-3D11-4F37-8298-B240AB65BAB9}" dt="2022-03-12T18:38:08.056" v="1973" actId="1076"/>
          <ac:spMkLst>
            <pc:docMk/>
            <pc:sldMk cId="2980840720" sldId="284"/>
            <ac:spMk id="13" creationId="{76D9D3ED-5FA8-4A8D-9011-F1B42E6B7B6B}"/>
          </ac:spMkLst>
        </pc:spChg>
        <pc:spChg chg="add mod">
          <ac:chgData name="Mashnunul Huq" userId="810ff17db2248e98" providerId="LiveId" clId="{41D583B3-3D11-4F37-8298-B240AB65BAB9}" dt="2022-03-12T18:38:12.879" v="1974" actId="1076"/>
          <ac:spMkLst>
            <pc:docMk/>
            <pc:sldMk cId="2980840720" sldId="284"/>
            <ac:spMk id="14" creationId="{078FA5ED-FB87-4A9B-8D48-075102647CFF}"/>
          </ac:spMkLst>
        </pc:spChg>
        <pc:spChg chg="add mod">
          <ac:chgData name="Mashnunul Huq" userId="810ff17db2248e98" providerId="LiveId" clId="{41D583B3-3D11-4F37-8298-B240AB65BAB9}" dt="2022-03-12T18:38:28.099" v="1975" actId="1076"/>
          <ac:spMkLst>
            <pc:docMk/>
            <pc:sldMk cId="2980840720" sldId="284"/>
            <ac:spMk id="15" creationId="{C5C47DF4-2DE9-4989-9E45-F81D42B27C0C}"/>
          </ac:spMkLst>
        </pc:spChg>
        <pc:spChg chg="add mod">
          <ac:chgData name="Mashnunul Huq" userId="810ff17db2248e98" providerId="LiveId" clId="{41D583B3-3D11-4F37-8298-B240AB65BAB9}" dt="2022-03-12T18:38:48.451" v="1978" actId="1076"/>
          <ac:spMkLst>
            <pc:docMk/>
            <pc:sldMk cId="2980840720" sldId="284"/>
            <ac:spMk id="16" creationId="{7A9F8E86-ECD4-466E-85E4-0DAF230F3E7B}"/>
          </ac:spMkLst>
        </pc:spChg>
        <pc:spChg chg="add mod">
          <ac:chgData name="Mashnunul Huq" userId="810ff17db2248e98" providerId="LiveId" clId="{41D583B3-3D11-4F37-8298-B240AB65BAB9}" dt="2022-03-12T18:38:42.114" v="1977" actId="1076"/>
          <ac:spMkLst>
            <pc:docMk/>
            <pc:sldMk cId="2980840720" sldId="284"/>
            <ac:spMk id="17" creationId="{94411C71-4C65-44B3-BFDE-CE7C919F6CE9}"/>
          </ac:spMkLst>
        </pc:spChg>
        <pc:spChg chg="add mod">
          <ac:chgData name="Mashnunul Huq" userId="810ff17db2248e98" providerId="LiveId" clId="{41D583B3-3D11-4F37-8298-B240AB65BAB9}" dt="2022-03-12T18:38:52.633" v="1979" actId="1076"/>
          <ac:spMkLst>
            <pc:docMk/>
            <pc:sldMk cId="2980840720" sldId="284"/>
            <ac:spMk id="18" creationId="{977D0022-E9AF-471E-815A-6570A91857C7}"/>
          </ac:spMkLst>
        </pc:spChg>
      </pc:sldChg>
      <pc:sldChg chg="addSp modSp new mod">
        <pc:chgData name="Mashnunul Huq" userId="810ff17db2248e98" providerId="LiveId" clId="{41D583B3-3D11-4F37-8298-B240AB65BAB9}" dt="2022-03-12T18:48:19.268" v="2312" actId="12"/>
        <pc:sldMkLst>
          <pc:docMk/>
          <pc:sldMk cId="2599554731" sldId="285"/>
        </pc:sldMkLst>
        <pc:spChg chg="mod">
          <ac:chgData name="Mashnunul Huq" userId="810ff17db2248e98" providerId="LiveId" clId="{41D583B3-3D11-4F37-8298-B240AB65BAB9}" dt="2022-03-12T18:40:05.562" v="1990" actId="1076"/>
          <ac:spMkLst>
            <pc:docMk/>
            <pc:sldMk cId="2599554731" sldId="285"/>
            <ac:spMk id="2" creationId="{5D65BC15-8CBD-44FF-94D3-77CA1D3E91C9}"/>
          </ac:spMkLst>
        </pc:spChg>
        <pc:spChg chg="mod">
          <ac:chgData name="Mashnunul Huq" userId="810ff17db2248e98" providerId="LiveId" clId="{41D583B3-3D11-4F37-8298-B240AB65BAB9}" dt="2022-03-12T18:48:19.268" v="2312" actId="12"/>
          <ac:spMkLst>
            <pc:docMk/>
            <pc:sldMk cId="2599554731" sldId="285"/>
            <ac:spMk id="3" creationId="{01586E83-5E60-4583-AD9D-A31CE379D77C}"/>
          </ac:spMkLst>
        </pc:spChg>
        <pc:graphicFrameChg chg="add mod modGraphic">
          <ac:chgData name="Mashnunul Huq" userId="810ff17db2248e98" providerId="LiveId" clId="{41D583B3-3D11-4F37-8298-B240AB65BAB9}" dt="2022-03-12T18:41:43.051" v="1999" actId="1076"/>
          <ac:graphicFrameMkLst>
            <pc:docMk/>
            <pc:sldMk cId="2599554731" sldId="285"/>
            <ac:graphicFrameMk id="4" creationId="{D6CBD506-2046-4F73-B3C9-161D0635FC78}"/>
          </ac:graphicFrameMkLst>
        </pc:graphicFrameChg>
        <pc:graphicFrameChg chg="add mod">
          <ac:chgData name="Mashnunul Huq" userId="810ff17db2248e98" providerId="LiveId" clId="{41D583B3-3D11-4F37-8298-B240AB65BAB9}" dt="2022-03-12T18:42:16.414" v="2007" actId="1076"/>
          <ac:graphicFrameMkLst>
            <pc:docMk/>
            <pc:sldMk cId="2599554731" sldId="285"/>
            <ac:graphicFrameMk id="5" creationId="{3EABFB4B-F29C-4A70-BC91-63440FA5A749}"/>
          </ac:graphicFrameMkLst>
        </pc:graphicFrameChg>
        <pc:picChg chg="add mod">
          <ac:chgData name="Mashnunul Huq" userId="810ff17db2248e98" providerId="LiveId" clId="{41D583B3-3D11-4F37-8298-B240AB65BAB9}" dt="2022-03-12T18:41:56.042" v="2004" actId="1076"/>
          <ac:picMkLst>
            <pc:docMk/>
            <pc:sldMk cId="2599554731" sldId="285"/>
            <ac:picMk id="2049" creationId="{59032453-6F82-439E-8C89-DDEBBB539812}"/>
          </ac:picMkLst>
        </pc:picChg>
        <pc:picChg chg="add mod">
          <ac:chgData name="Mashnunul Huq" userId="810ff17db2248e98" providerId="LiveId" clId="{41D583B3-3D11-4F37-8298-B240AB65BAB9}" dt="2022-03-12T18:41:53.802" v="2003" actId="1076"/>
          <ac:picMkLst>
            <pc:docMk/>
            <pc:sldMk cId="2599554731" sldId="285"/>
            <ac:picMk id="2050" creationId="{DFBF905D-C755-4CA7-A08A-58B8E96CAF9D}"/>
          </ac:picMkLst>
        </pc:picChg>
        <pc:picChg chg="add mod">
          <ac:chgData name="Mashnunul Huq" userId="810ff17db2248e98" providerId="LiveId" clId="{41D583B3-3D11-4F37-8298-B240AB65BAB9}" dt="2022-03-12T18:41:51.828" v="2002" actId="1076"/>
          <ac:picMkLst>
            <pc:docMk/>
            <pc:sldMk cId="2599554731" sldId="285"/>
            <ac:picMk id="2051" creationId="{2CFE6E40-9A3B-4022-9E7F-E8D64FD80515}"/>
          </ac:picMkLst>
        </pc:picChg>
        <pc:picChg chg="add mod">
          <ac:chgData name="Mashnunul Huq" userId="810ff17db2248e98" providerId="LiveId" clId="{41D583B3-3D11-4F37-8298-B240AB65BAB9}" dt="2022-03-12T18:41:49.917" v="2001" actId="1076"/>
          <ac:picMkLst>
            <pc:docMk/>
            <pc:sldMk cId="2599554731" sldId="285"/>
            <ac:picMk id="2052" creationId="{57FBAC22-7C73-4381-9707-94B6F7553D15}"/>
          </ac:picMkLst>
        </pc:picChg>
        <pc:picChg chg="add mod">
          <ac:chgData name="Mashnunul Huq" userId="810ff17db2248e98" providerId="LiveId" clId="{41D583B3-3D11-4F37-8298-B240AB65BAB9}" dt="2022-03-12T18:42:20.819" v="2008" actId="1076"/>
          <ac:picMkLst>
            <pc:docMk/>
            <pc:sldMk cId="2599554731" sldId="285"/>
            <ac:picMk id="2053" creationId="{23CF968A-D2D3-402E-84C7-A83CF2033CFE}"/>
          </ac:picMkLst>
        </pc:picChg>
        <pc:picChg chg="add mod">
          <ac:chgData name="Mashnunul Huq" userId="810ff17db2248e98" providerId="LiveId" clId="{41D583B3-3D11-4F37-8298-B240AB65BAB9}" dt="2022-03-12T18:42:23.486" v="2009" actId="1076"/>
          <ac:picMkLst>
            <pc:docMk/>
            <pc:sldMk cId="2599554731" sldId="285"/>
            <ac:picMk id="2054" creationId="{5F3DAEC9-1224-4464-B8D8-BFE3BA6C4001}"/>
          </ac:picMkLst>
        </pc:picChg>
        <pc:picChg chg="add mod">
          <ac:chgData name="Mashnunul Huq" userId="810ff17db2248e98" providerId="LiveId" clId="{41D583B3-3D11-4F37-8298-B240AB65BAB9}" dt="2022-03-12T18:42:26.770" v="2010" actId="1076"/>
          <ac:picMkLst>
            <pc:docMk/>
            <pc:sldMk cId="2599554731" sldId="285"/>
            <ac:picMk id="2055" creationId="{E054541C-4067-4017-8BC4-D6345B97CE54}"/>
          </ac:picMkLst>
        </pc:picChg>
        <pc:picChg chg="add mod">
          <ac:chgData name="Mashnunul Huq" userId="810ff17db2248e98" providerId="LiveId" clId="{41D583B3-3D11-4F37-8298-B240AB65BAB9}" dt="2022-03-12T18:42:28.656" v="2011" actId="1076"/>
          <ac:picMkLst>
            <pc:docMk/>
            <pc:sldMk cId="2599554731" sldId="285"/>
            <ac:picMk id="2056" creationId="{37851ECA-484D-4707-90A3-0AF556D8C5A6}"/>
          </ac:picMkLst>
        </pc:picChg>
      </pc:sldChg>
      <pc:sldChg chg="modSp new mod">
        <pc:chgData name="Mashnunul Huq" userId="810ff17db2248e98" providerId="LiveId" clId="{41D583B3-3D11-4F37-8298-B240AB65BAB9}" dt="2022-03-12T18:49:25.442" v="2327" actId="12"/>
        <pc:sldMkLst>
          <pc:docMk/>
          <pc:sldMk cId="1620439179" sldId="286"/>
        </pc:sldMkLst>
        <pc:spChg chg="mod">
          <ac:chgData name="Mashnunul Huq" userId="810ff17db2248e98" providerId="LiveId" clId="{41D583B3-3D11-4F37-8298-B240AB65BAB9}" dt="2022-03-12T18:48:52.728" v="2317" actId="1076"/>
          <ac:spMkLst>
            <pc:docMk/>
            <pc:sldMk cId="1620439179" sldId="286"/>
            <ac:spMk id="2" creationId="{B53637D7-2A79-415D-A0B0-896C97FBD8F4}"/>
          </ac:spMkLst>
        </pc:spChg>
        <pc:spChg chg="mod">
          <ac:chgData name="Mashnunul Huq" userId="810ff17db2248e98" providerId="LiveId" clId="{41D583B3-3D11-4F37-8298-B240AB65BAB9}" dt="2022-03-12T18:49:25.442" v="2327" actId="12"/>
          <ac:spMkLst>
            <pc:docMk/>
            <pc:sldMk cId="1620439179" sldId="286"/>
            <ac:spMk id="3" creationId="{11A2FCFB-A32D-4213-AA49-92307FB26C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3/22/2022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dobric/neocortexapi-videolearning/blob/videolearning-migration/TestImageSet/Converted/Triangle/triangle/Triangle_triangle_23.png" TargetMode="External"/><Relationship Id="rId3" Type="http://schemas.openxmlformats.org/officeDocument/2006/relationships/hyperlink" Target="https://github.com/ddobric/neocortexapi-videolearning/blob/videolearning-migration/TestImageSet/Converted/Circle/circle/Circle_circle_3.png" TargetMode="External"/><Relationship Id="rId7" Type="http://schemas.openxmlformats.org/officeDocument/2006/relationships/hyperlink" Target="https://github.com/ddobric/neocortexapi-videolearning/blob/videolearning-migration/TestImageSet/Converted/Rectangle/rectangle/Rectangle_rectangle_28.png" TargetMode="External"/><Relationship Id="rId2" Type="http://schemas.openxmlformats.org/officeDocument/2006/relationships/hyperlink" Target="https://github.com/ddobric/neocortexapi-videolearning/blob/videolearning-migration/TestImageSet/Converted/Circle/circle/Circle_circle_2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dobric/neocortexapi-videolearning/blob/videolearning-migration/TestImageSet/Converted/Rectangle/rectangle/Rectangle_rectangle_18.png" TargetMode="External"/><Relationship Id="rId5" Type="http://schemas.openxmlformats.org/officeDocument/2006/relationships/hyperlink" Target="https://github.com/ddobric/neocortexapi-videolearning/blob/videolearning-migration/TestImageSet/Converted/Line/line/Line_line_22.png" TargetMode="External"/><Relationship Id="rId4" Type="http://schemas.openxmlformats.org/officeDocument/2006/relationships/hyperlink" Target="https://github.com/ddobric/neocortexapi-videolearning/blob/videolearning-migration/TestImageSet/Converted/Line/line/Line_line_11.png" TargetMode="External"/><Relationship Id="rId9" Type="http://schemas.openxmlformats.org/officeDocument/2006/relationships/hyperlink" Target="https://github.com/ddobric/neocortexapi-videolearning/blob/videolearning-migration/TestImageSet/Converted/Triangle/triangle/Triangle_triangle_0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arl.plymouth.ac.uk/bitstream/handle/10026.1/17130/Improved%20HTM%20spatial%20pooler%20with%20homeostatic%20plasticity%20control.pdf?sequence=1&amp;isAllowed=y" TargetMode="External"/><Relationship Id="rId2" Type="http://schemas.openxmlformats.org/officeDocument/2006/relationships/hyperlink" Target="https://scholarworks.rit.edu/cgi/viewcontent.cgi?article=10897&amp;context=thes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ontiersin.org/articles/10.3389/fncir.2017.00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r>
              <a:rPr lang="en-US" u="sng" dirty="0"/>
              <a:t>Migration of video learning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Group Name : Code Breakers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Group Members: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Nusrat Jahan Sumi (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1345476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  </a:t>
            </a:r>
          </a:p>
          <a:p>
            <a:pPr algn="l"/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Mashnunul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Huq (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1384042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201DA-57AE-4E86-ABD5-5BBABCE1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26362"/>
            <a:ext cx="3314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1D1F90-1A0C-4A74-A10E-4466EC9F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4900"/>
            <a:ext cx="6216898" cy="36576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C975B87-2609-4C5C-AE3A-7D5C671B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99" y="1104900"/>
            <a:ext cx="59751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551888-2918-46FC-828F-73FA60B5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73480"/>
            <a:ext cx="10915650" cy="52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C4569-4721-48BA-B9B2-1E3C89DD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34"/>
            <a:ext cx="7486650" cy="146823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136D29B-CF37-43AB-8924-919FB542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0302"/>
            <a:ext cx="7639050" cy="160689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4551098-53D6-4C0D-BA28-FD7FD81E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471088"/>
            <a:ext cx="8496300" cy="46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1A230C-0BBC-4694-B815-C9153F77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" y="1173481"/>
            <a:ext cx="12070415" cy="54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D465DE-D42D-4AE5-95C1-E0AE8B7C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79"/>
            <a:ext cx="6619875" cy="56845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842A6A9-8D5F-489B-ABB0-C815BC7C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173479"/>
            <a:ext cx="6191248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BA7F8F-6362-49F0-8FF8-3DA19619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3" y="1173480"/>
            <a:ext cx="11699913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17C85D-4548-4FB0-971D-822863EB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85875"/>
            <a:ext cx="11315700" cy="54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C47306-F687-472A-9CEC-62B666A9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7" y="1173480"/>
            <a:ext cx="11610906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4A618D-0F18-4464-9E68-638D765A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31B7C4-73B2-423F-9F12-B61BCEA5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80"/>
            <a:ext cx="11734800" cy="56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44072A-2425-4E0B-88F8-4920D494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085850"/>
            <a:ext cx="11925299" cy="56942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0FD646-D47B-438E-8E06-5D29CD19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7615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675861"/>
            <a:ext cx="9451975" cy="53756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Content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HTM SPATIAL POOLER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SEQUENCE LEARNING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IMPLEMENTATION OF ALGORITHM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8090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1D07AC-4768-4B72-BC6D-DB8C2EB1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73"/>
            <a:ext cx="11458575" cy="966180"/>
          </a:xfrm>
        </p:spPr>
        <p:txBody>
          <a:bodyPr>
            <a:normAutofit/>
          </a:bodyPr>
          <a:lstStyle/>
          <a:p>
            <a:r>
              <a:rPr lang="en-US" dirty="0"/>
              <a:t>IMPLEMENTATION OF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25412-1784-4C7B-B7BF-24C7E339F770}"/>
              </a:ext>
            </a:extLst>
          </p:cNvPr>
          <p:cNvSpPr txBox="1"/>
          <p:nvPr/>
        </p:nvSpPr>
        <p:spPr>
          <a:xfrm>
            <a:off x="111590" y="799447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218FA-FAEC-4077-9BA2-9F687243582E}"/>
              </a:ext>
            </a:extLst>
          </p:cNvPr>
          <p:cNvSpPr txBox="1"/>
          <p:nvPr/>
        </p:nvSpPr>
        <p:spPr>
          <a:xfrm>
            <a:off x="1399992" y="1157257"/>
            <a:ext cx="86585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Define and Read Video configuration and HTM configuration from </a:t>
            </a:r>
            <a:r>
              <a:rPr lang="en-US" sz="1400" dirty="0" err="1"/>
              <a:t>videoConfig.json</a:t>
            </a:r>
            <a:r>
              <a:rPr lang="en-US" sz="1400" dirty="0"/>
              <a:t> and </a:t>
            </a:r>
            <a:r>
              <a:rPr lang="en-US" sz="1400" dirty="0" err="1"/>
              <a:t>htmConfig.json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F956A-ABC3-4F57-BF30-1DAC377BDDE6}"/>
              </a:ext>
            </a:extLst>
          </p:cNvPr>
          <p:cNvSpPr txBox="1"/>
          <p:nvPr/>
        </p:nvSpPr>
        <p:spPr>
          <a:xfrm>
            <a:off x="2288600" y="1511092"/>
            <a:ext cx="6881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Define the output folder and test output folder, if necessary make </a:t>
            </a:r>
            <a:r>
              <a:rPr lang="en-US" sz="1400" dirty="0" err="1"/>
              <a:t>temporaryfolder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D6AA5-D635-4CA2-A885-AC08D369B079}"/>
              </a:ext>
            </a:extLst>
          </p:cNvPr>
          <p:cNvSpPr txBox="1"/>
          <p:nvPr/>
        </p:nvSpPr>
        <p:spPr>
          <a:xfrm>
            <a:off x="2317774" y="1852154"/>
            <a:ext cx="68230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Read from every video and save the encoded frames in converted video directory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2C4F-76BA-45C2-B3B4-7A64C84C91C5}"/>
              </a:ext>
            </a:extLst>
          </p:cNvPr>
          <p:cNvSpPr txBox="1"/>
          <p:nvPr/>
        </p:nvSpPr>
        <p:spPr>
          <a:xfrm>
            <a:off x="2554377" y="2210777"/>
            <a:ext cx="63498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Instantiate </a:t>
            </a:r>
            <a:r>
              <a:rPr lang="en-US" sz="1400" dirty="0" err="1"/>
              <a:t>HomeostaticPlasticityController</a:t>
            </a:r>
            <a:r>
              <a:rPr lang="en-US" sz="1400" dirty="0"/>
              <a:t> with </a:t>
            </a:r>
            <a:r>
              <a:rPr lang="en-US" sz="1400" dirty="0" err="1"/>
              <a:t>htm</a:t>
            </a:r>
            <a:r>
              <a:rPr lang="en-US" sz="1400" dirty="0"/>
              <a:t> configuration set above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2DEF-B83B-4696-8364-409F7672AD2D}"/>
              </a:ext>
            </a:extLst>
          </p:cNvPr>
          <p:cNvSpPr txBox="1"/>
          <p:nvPr/>
        </p:nvSpPr>
        <p:spPr>
          <a:xfrm>
            <a:off x="2139391" y="2549331"/>
            <a:ext cx="71797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Until reaching stable state learn with the encoded frame creating SDR from SP and 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1826C-BA3B-4DD7-9D9B-274EDE091ABF}"/>
              </a:ext>
            </a:extLst>
          </p:cNvPr>
          <p:cNvSpPr txBox="1"/>
          <p:nvPr/>
        </p:nvSpPr>
        <p:spPr>
          <a:xfrm>
            <a:off x="1986175" y="2885133"/>
            <a:ext cx="74862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Run through each video’s each frame and for sequential learning learn with one </a:t>
            </a:r>
            <a:r>
              <a:rPr lang="en-US" sz="1400" dirty="0" err="1"/>
              <a:t>framekey</a:t>
            </a:r>
            <a:r>
              <a:rPr lang="en-US" sz="1400" dirty="0"/>
              <a:t> </a:t>
            </a:r>
          </a:p>
          <a:p>
            <a:r>
              <a:rPr lang="en-US" sz="1400" dirty="0"/>
              <a:t>or for multisequence learning learn with 3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93C1-9DA9-42D3-B6A5-F2609BC6752C}"/>
              </a:ext>
            </a:extLst>
          </p:cNvPr>
          <p:cNvSpPr txBox="1"/>
          <p:nvPr/>
        </p:nvSpPr>
        <p:spPr>
          <a:xfrm>
            <a:off x="2440626" y="3462609"/>
            <a:ext cx="65773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Predict 1 possible next frame for the current frame in sequence learning</a:t>
            </a:r>
          </a:p>
          <a:p>
            <a:r>
              <a:rPr lang="en-US" sz="1400" dirty="0"/>
              <a:t>Or predict 1 frame from 3 possible next frames for it in multisequence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9D3ED-5FA8-4A8D-9011-F1B42E6B7B6B}"/>
              </a:ext>
            </a:extLst>
          </p:cNvPr>
          <p:cNvSpPr txBox="1"/>
          <p:nvPr/>
        </p:nvSpPr>
        <p:spPr>
          <a:xfrm>
            <a:off x="1763756" y="4046557"/>
            <a:ext cx="86644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Check if the predicted frame matches with the current frame, if it matches increase matched frame 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FA5ED-FB87-4A9B-8D48-075102647CFF}"/>
              </a:ext>
            </a:extLst>
          </p:cNvPr>
          <p:cNvSpPr txBox="1"/>
          <p:nvPr/>
        </p:nvSpPr>
        <p:spPr>
          <a:xfrm>
            <a:off x="3726586" y="4380862"/>
            <a:ext cx="40053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Calculate the accuracy for the current video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47DF4-2DE9-4989-9E45-F81D42B27C0C}"/>
              </a:ext>
            </a:extLst>
          </p:cNvPr>
          <p:cNvSpPr txBox="1"/>
          <p:nvPr/>
        </p:nvSpPr>
        <p:spPr>
          <a:xfrm>
            <a:off x="1792835" y="4743181"/>
            <a:ext cx="86063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If the accuracy reaches to saturation for 24(for sequential) or 10(for multisequence) record the accuracy </a:t>
            </a:r>
          </a:p>
          <a:p>
            <a:r>
              <a:rPr lang="en-US" sz="1400" dirty="0"/>
              <a:t>with iteration numbers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F8E86-ECD4-466E-85E4-0DAF230F3E7B}"/>
              </a:ext>
            </a:extLst>
          </p:cNvPr>
          <p:cNvSpPr txBox="1"/>
          <p:nvPr/>
        </p:nvSpPr>
        <p:spPr>
          <a:xfrm>
            <a:off x="1166844" y="5324527"/>
            <a:ext cx="93630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Try to predict frames for the test files given in the </a:t>
            </a:r>
            <a:r>
              <a:rPr lang="en-US" sz="1400" dirty="0" err="1"/>
              <a:t>videoConfig.json</a:t>
            </a:r>
            <a:r>
              <a:rPr lang="en-US" sz="1400" dirty="0"/>
              <a:t> and make the video file with predicted frames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11C71-4C65-44B3-BFDE-CE7C919F6CE9}"/>
              </a:ext>
            </a:extLst>
          </p:cNvPr>
          <p:cNvSpPr txBox="1"/>
          <p:nvPr/>
        </p:nvSpPr>
        <p:spPr>
          <a:xfrm>
            <a:off x="1300056" y="5674778"/>
            <a:ext cx="88584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Take image input from user and predict frames and make the video file with predicted 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0022-E9AF-471E-815A-6570A91857C7}"/>
              </a:ext>
            </a:extLst>
          </p:cNvPr>
          <p:cNvSpPr txBox="1"/>
          <p:nvPr/>
        </p:nvSpPr>
        <p:spPr>
          <a:xfrm>
            <a:off x="4526948" y="6067317"/>
            <a:ext cx="3138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Terminate when user inputs “Q”</a:t>
            </a:r>
          </a:p>
        </p:txBody>
      </p:sp>
    </p:spTree>
    <p:extLst>
      <p:ext uri="{BB962C8B-B14F-4D97-AF65-F5344CB8AC3E}">
        <p14:creationId xmlns:p14="http://schemas.microsoft.com/office/powerpoint/2010/main" val="298084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C15-8CBD-44FF-94D3-77CA1D3E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3567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BD506-2046-4F73-B3C9-161D0635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67211"/>
              </p:ext>
            </p:extLst>
          </p:nvPr>
        </p:nvGraphicFramePr>
        <p:xfrm>
          <a:off x="292894" y="1002985"/>
          <a:ext cx="308610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1367694275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1456937457"/>
                    </a:ext>
                  </a:extLst>
                </a:gridCol>
                <a:gridCol w="1099185">
                  <a:extLst>
                    <a:ext uri="{9D8B030D-6E8A-4147-A177-3AD203B41FA5}">
                      <a16:colId xmlns:a16="http://schemas.microsoft.com/office/drawing/2014/main" val="3179502571"/>
                    </a:ext>
                  </a:extLst>
                </a:gridCol>
              </a:tblGrid>
              <a:tr h="4762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Data Type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Highest Accuracy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Saturated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34181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Circle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102.85714285%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117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711772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Line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95.74468085% 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447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72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Rectangle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144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45411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Triangle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Stability reached at 185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newborn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Saturation level fixed at 127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769298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57FBAC22-7C73-4381-9707-94B6F755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502753"/>
            <a:ext cx="3492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CFE6E40-9A3B-4022-9E7F-E8D64FD8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9" y="2338719"/>
            <a:ext cx="373063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>
            <a:extLst>
              <a:ext uri="{FF2B5EF4-FFF2-40B4-BE49-F238E27FC236}">
                <a16:creationId xmlns:a16="http://schemas.microsoft.com/office/drawing/2014/main" id="{DFBF905D-C755-4CA7-A08A-58B8E96C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290093"/>
            <a:ext cx="317500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>
            <a:extLst>
              <a:ext uri="{FF2B5EF4-FFF2-40B4-BE49-F238E27FC236}">
                <a16:creationId xmlns:a16="http://schemas.microsoft.com/office/drawing/2014/main" id="{59032453-6F82-439E-8C89-DDEBBB53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72423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BFB4B-F29C-4A70-BC91-63440FA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25058"/>
              </p:ext>
            </p:extLst>
          </p:nvPr>
        </p:nvGraphicFramePr>
        <p:xfrm>
          <a:off x="7992745" y="1002985"/>
          <a:ext cx="308356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123617327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668471739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985364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Data Type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Highest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Saturated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11837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Circle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102.8571428%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69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872921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Line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97.87%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Stability reached at 177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newborn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97.8723404% 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217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51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Rectangle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97.1428571%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76901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Triangle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Saturation level fixed at 17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956854"/>
                  </a:ext>
                </a:extLst>
              </a:tr>
            </a:tbl>
          </a:graphicData>
        </a:graphic>
      </p:graphicFrame>
      <p:pic>
        <p:nvPicPr>
          <p:cNvPr id="2056" name="Picture 9">
            <a:extLst>
              <a:ext uri="{FF2B5EF4-FFF2-40B4-BE49-F238E27FC236}">
                <a16:creationId xmlns:a16="http://schemas.microsoft.com/office/drawing/2014/main" id="{37851ECA-484D-4707-90A3-0AF556D8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581337"/>
            <a:ext cx="3492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0">
            <a:extLst>
              <a:ext uri="{FF2B5EF4-FFF2-40B4-BE49-F238E27FC236}">
                <a16:creationId xmlns:a16="http://schemas.microsoft.com/office/drawing/2014/main" id="{E054541C-4067-4017-8BC4-D6345B97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7" y="2452212"/>
            <a:ext cx="373062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1">
            <a:extLst>
              <a:ext uri="{FF2B5EF4-FFF2-40B4-BE49-F238E27FC236}">
                <a16:creationId xmlns:a16="http://schemas.microsoft.com/office/drawing/2014/main" id="{5F3DAEC9-1224-4464-B8D8-BFE3BA6C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241540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2">
            <a:extLst>
              <a:ext uri="{FF2B5EF4-FFF2-40B4-BE49-F238E27FC236}">
                <a16:creationId xmlns:a16="http://schemas.microsoft.com/office/drawing/2014/main" id="{23CF968A-D2D3-402E-84C7-A83CF203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917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5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C15-8CBD-44FF-94D3-77CA1D3E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9517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E83-5E60-4583-AD9D-A31CE379D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943" y="5009087"/>
            <a:ext cx="8162925" cy="2072213"/>
          </a:xfrm>
        </p:spPr>
        <p:txBody>
          <a:bodyPr/>
          <a:lstStyle/>
          <a:p>
            <a:r>
              <a:rPr lang="en-US" dirty="0"/>
              <a:t>Limitations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The prediction for user input image is given mostly from the last learned video set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Better video codec format should be implemented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Drawing from encoded bit array should be better and OS independent like </a:t>
            </a:r>
            <a:r>
              <a:rPr lang="en-US" sz="1400" dirty="0" err="1"/>
              <a:t>SkiaSharp</a:t>
            </a:r>
            <a:r>
              <a:rPr lang="en-US" sz="1400" dirty="0"/>
              <a:t> Library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670A29-53CF-417E-86D2-D605C18A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46065"/>
              </p:ext>
            </p:extLst>
          </p:nvPr>
        </p:nvGraphicFramePr>
        <p:xfrm>
          <a:off x="566943" y="595176"/>
          <a:ext cx="2637299" cy="4433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35">
                  <a:extLst>
                    <a:ext uri="{9D8B030D-6E8A-4147-A177-3AD203B41FA5}">
                      <a16:colId xmlns:a16="http://schemas.microsoft.com/office/drawing/2014/main" val="3531255076"/>
                    </a:ext>
                  </a:extLst>
                </a:gridCol>
                <a:gridCol w="1329864">
                  <a:extLst>
                    <a:ext uri="{9D8B030D-6E8A-4147-A177-3AD203B41FA5}">
                      <a16:colId xmlns:a16="http://schemas.microsoft.com/office/drawing/2014/main" val="3711428818"/>
                    </a:ext>
                  </a:extLst>
                </a:gridCol>
              </a:tblGrid>
              <a:tr h="106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Input Picture Sequence</a:t>
                      </a:r>
                      <a:endParaRPr lang="en-US" sz="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Possible Matches Found </a:t>
                      </a:r>
                      <a:endParaRPr lang="en-US" sz="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73792572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Circle_circle_2.png</a:t>
                      </a:r>
                      <a:r>
                        <a:rPr 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60.36% match with Triangle_19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31.95% match with Triangle_27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3.99%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3.55% match with Triangle_26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3.43% match with Circle_4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698015494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Circle_circle_3.png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10.45%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Triangle_18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Triangle_26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7.4% match with Triangle_25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990599514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Line_line_11.png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13.61% match with Line_30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9.77% match with Line_13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9.42% match with Triangle_10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9.42% match with Triangle_34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5.58% match with Triangle_35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3578121621"/>
                  </a:ext>
                </a:extLst>
              </a:tr>
              <a:tr h="498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Line_line_22.png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12.02%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10.18% match with Line_4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8.35% match with Triangle_27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7.5% match with Rectangle_1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6.84% match with Triangle_17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245416251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Rectangle_rectangle_18.png</a:t>
                      </a:r>
                      <a:r>
                        <a:rPr 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15.16%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14.29% match with Triangle_3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14.29% match with Triangle_10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12.09% match with Triangle_12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10.56% match with Triangle_1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046045452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Rectangle_rectangle_28.png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25.41% match with Triangle_5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15.14% match with Triangle_9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9.19% match with Triangle_32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9.06% match with Rectangle_3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7.57% match with Triangle_6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3583918258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Triangle_triangle_23.png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96.18% match with Triangle_1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27.32% match with Rectangle_1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24.51%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7.39% match with Rectangle_2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6.36% match with Rectangle_5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015922571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Triangle_triangle_0.png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11.93% match with Triangle_22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11.93% match with Triangle_24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11.7% match with Triangle_23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8.19%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7.02% match with Triangle_25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2903500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418791-64F6-4B93-8449-06B531E9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80526"/>
              </p:ext>
            </p:extLst>
          </p:nvPr>
        </p:nvGraphicFramePr>
        <p:xfrm>
          <a:off x="7023207" y="504447"/>
          <a:ext cx="2749208" cy="450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465">
                  <a:extLst>
                    <a:ext uri="{9D8B030D-6E8A-4147-A177-3AD203B41FA5}">
                      <a16:colId xmlns:a16="http://schemas.microsoft.com/office/drawing/2014/main" val="4040408522"/>
                    </a:ext>
                  </a:extLst>
                </a:gridCol>
                <a:gridCol w="1593743">
                  <a:extLst>
                    <a:ext uri="{9D8B030D-6E8A-4147-A177-3AD203B41FA5}">
                      <a16:colId xmlns:a16="http://schemas.microsoft.com/office/drawing/2014/main" val="1328997404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Input Picture Sequence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Possible Matches Found 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309035910"/>
                  </a:ext>
                </a:extLst>
              </a:tr>
              <a:tr h="572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Circle_circle_2.png</a:t>
                      </a:r>
                      <a:r>
                        <a:rPr lang="en-US" sz="8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34.85% match with Triangle_20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32.58% match with Circle_24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31.82% match with Circle_4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25.76% match with Rectangle_17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14.39% match with Triangle_28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2221671375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Circle_circle_3.png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39.3% match with Triangle_21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14.17% match with Rectangle_16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13.9% match with Circle_2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12.03%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10.43% match with Circle_23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1939000134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Line_line_11.png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61.24% match with Rectangle_13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60.47% match with Reactangle_21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21.71% match with Line_13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19.38% match with Triangle_0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18.6% match with Line_32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4160458241"/>
                  </a:ext>
                </a:extLst>
              </a:tr>
              <a:tr h="428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Line_line_22.png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18.63% match with Triangle_29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7.14%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Line_24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Line_42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3.92% match with Line_5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2730381182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Rectangle_rectangle_18.png</a:t>
                      </a:r>
                      <a:r>
                        <a:rPr lang="en-US" sz="8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20.55% match with Triangle_35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14.68% match with Triangle_11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Triangle_34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4.35% match with Triangle_12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2.94% match with Triangle_3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862696799"/>
                  </a:ext>
                </a:extLst>
              </a:tr>
              <a:tr h="644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Rectangle_rectangle_28.png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27.78% match with Triangle_6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21.96% match with Triangle_33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14.81% match with Rectangle_28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12.96% match with Rectangle_4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11.38% match with Triangle_34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641039783"/>
                  </a:ext>
                </a:extLst>
              </a:tr>
              <a:tr h="572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Triangle_triangle_23.png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91.45%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16.67% match with Triangle_14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14.53% match with Triangle_30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13.68% match with Triangle_3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10.26% match with Rectangle_19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629505450"/>
                  </a:ext>
                </a:extLst>
              </a:tr>
              <a:tr h="644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Triangle_triangle_0.png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32.13% match with Triangle_23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29.72% match with Triangle_24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26.51% match with Triangle_25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4.42% match with Rectangle_33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3.61% match with Triangle_22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14300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3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37D7-2A79-415D-A0B0-896C97FB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00" y="0"/>
            <a:ext cx="9144000" cy="117382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FCFB-A32D-4213-AA49-92307FB26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625" y="1304925"/>
            <a:ext cx="9861425" cy="4746625"/>
          </a:xfrm>
        </p:spPr>
        <p:txBody>
          <a:bodyPr>
            <a:normAutofit/>
          </a:bodyPr>
          <a:lstStyle/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Boudreau, L. G. (2018, 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Rochester Institute of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TechnologyRochester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Institute.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RIT Scholar Works: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https://scholarworks.rit.edu/cgi/viewcontent.cgi?article=10897&amp;context=theses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Dobrick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 (2021).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Improved HTM Spatial Pooler with.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University of Plymouth: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https://pearl.plymouth.ac.uk/bitstream/handle/10026.1/17130/Improved%20HTM%20spatial%20pooler%20with%20homeostatic%20plasticity%20control.pdf?sequence=1&amp;isAllowed=y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Hawkins, S. &amp;. (2017, 10 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Theory of How Columns in the Neocortex Enable Learning the Structure of the World.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https://frontiersin.org/articles/10.3389/fncir.2017.0008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Lipton, Z. C., &amp; Berkowitz, J. (2015).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Critical Review of Recurrent Neural Networks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2-4.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6922" y="2146852"/>
            <a:ext cx="9624253" cy="390469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Hierarchical temporal memory(HTM) is a theoretical framework that represents several structural and algorithmic properties of the neocortex.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HTM algorithm is designed with supervised or unsupervised learning data.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algorithm learns with the help of a hierarchical network and a continuous stream of input data.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success of HTM depends on the use of sparse distributed representations(SDRs)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01BFD-2799-4FC6-8E48-95439B18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155" y="722129"/>
            <a:ext cx="8616963" cy="102515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6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738" y="683710"/>
            <a:ext cx="9144000" cy="983725"/>
          </a:xfrm>
        </p:spPr>
        <p:txBody>
          <a:bodyPr anchor="b" anchorCtr="0"/>
          <a:lstStyle/>
          <a:p>
            <a:r>
              <a:rPr lang="en-US" dirty="0"/>
              <a:t>HTM SPATIAL POOLER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3341" y="1921008"/>
            <a:ext cx="9487834" cy="413054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Spatial pooler plays a vital role in HTM networks.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an end-to-end HTM system, the SP transforms input patterns into SDRs in a continuous online fashion.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HTM temporal memory learns temporal sequences of these SDRs  and do the predictions for future inputs.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Different cells within a mini-column represent this feedforward input in different temporal contexts.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4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842" y="683710"/>
            <a:ext cx="9144000" cy="806992"/>
          </a:xfrm>
        </p:spPr>
        <p:txBody>
          <a:bodyPr anchor="b" anchorCtr="0"/>
          <a:lstStyle/>
          <a:p>
            <a:r>
              <a:rPr lang="en-US" dirty="0"/>
              <a:t>Continue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0" y="1490702"/>
            <a:ext cx="9144000" cy="403064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Cells in a mini-column share the same feedforward classical receptive field.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In this way SP models common receptive field is learned from the input.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SP output define the activation of mini-columns in response to feedforward inputs.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77DAA-07D9-4C6E-9C4E-B5B41AE8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09" y="3250289"/>
            <a:ext cx="4176660" cy="32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75" y="683710"/>
            <a:ext cx="9144000" cy="796747"/>
          </a:xfrm>
        </p:spPr>
        <p:txBody>
          <a:bodyPr anchor="b" anchorCtr="0">
            <a:no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4706" y="1649506"/>
            <a:ext cx="9326469" cy="386416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A signal layer in an HTM network is structured as a set of mini-columns, each mini-columns consist of a set of cells.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Each SP mini-column forms synaptic connections to a population of input neurons.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dimensionality of the input space depends on the applications.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At any time, only a small fraction of the mini-columns with the most active inputs become active.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76BDF-44BF-4356-A3F7-169C47C1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49" y="4194402"/>
            <a:ext cx="3539482" cy="23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88" y="0"/>
            <a:ext cx="9144000" cy="2387600"/>
          </a:xfrm>
        </p:spPr>
        <p:txBody>
          <a:bodyPr anchor="b" anchorCtr="0"/>
          <a:lstStyle/>
          <a:p>
            <a:pPr algn="l"/>
            <a:r>
              <a:rPr lang="en-US" dirty="0"/>
              <a:t>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6012" y="2005533"/>
            <a:ext cx="9334153" cy="436106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 the time of building intelligent systems to mimic human intelligence and cognition, we must pay serious attention to sequences, including sequence learning as sequential behavior is essential to intelligence.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earning hierarchical structures help to reduce or eliminate temporal dependencies.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helps to compress the description or sequences.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Sequence learning which indicates either generation, prediction or recognition is usually based on the models of legitimate sequences which can be developed through training with exemplars.</a:t>
            </a:r>
          </a:p>
        </p:txBody>
      </p:sp>
    </p:spTree>
    <p:extLst>
      <p:ext uri="{BB962C8B-B14F-4D97-AF65-F5344CB8AC3E}">
        <p14:creationId xmlns:p14="http://schemas.microsoft.com/office/powerpoint/2010/main" val="32111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C92E-0A9F-449E-BA1E-99B5E7CDC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9438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128E47-54E6-48AA-B426-70DF3414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994177"/>
            <a:ext cx="6283844" cy="266674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B20308-74C7-4A32-A1FC-5A59801C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6" y="3759750"/>
            <a:ext cx="6290378" cy="26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2A32B-9F49-4E70-A35B-AA94D558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76"/>
            <a:ext cx="5066216" cy="28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63331-F0E6-4CCF-B398-8C2295BA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851"/>
            <a:ext cx="5353050" cy="260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E1AB-5D45-4FF2-B206-4B230BDF0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5" y="4133850"/>
            <a:ext cx="6572250" cy="26098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473602-9ECD-4197-B5B7-CCBAE9C6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737" y="1249200"/>
            <a:ext cx="6638925" cy="26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409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7983179-1a8f-4e63-90f1-2900d4438f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F3908597DFE4C83DA0270588F031A" ma:contentTypeVersion="4" ma:contentTypeDescription="Create a new document." ma:contentTypeScope="" ma:versionID="dc0fad66a87d8d9eba06107b0bac7482">
  <xsd:schema xmlns:xsd="http://www.w3.org/2001/XMLSchema" xmlns:xs="http://www.w3.org/2001/XMLSchema" xmlns:p="http://schemas.microsoft.com/office/2006/metadata/properties" xmlns:ns3="b7983179-1a8f-4e63-90f1-2900d4438f45" targetNamespace="http://schemas.microsoft.com/office/2006/metadata/properties" ma:root="true" ma:fieldsID="9e0417579a8bb2aa976e3cf5d8bdee5d" ns3:_="">
    <xsd:import namespace="b7983179-1a8f-4e63-90f1-2900d4438f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83179-1a8f-4e63-90f1-2900d4438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7983179-1a8f-4e63-90f1-2900d4438f4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01E759-5738-45EF-BA7F-B32395EF9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83179-1a8f-4e63-90f1-2900d4438f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{8D007806-3C92-4C66-BA8A-91203C7D05E3}tf00537603_win32</Template>
  <TotalTime>915</TotalTime>
  <Words>1631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Helvetica</vt:lpstr>
      <vt:lpstr>Sabon Next LT</vt:lpstr>
      <vt:lpstr>Times New Roman</vt:lpstr>
      <vt:lpstr>Wingdings</vt:lpstr>
      <vt:lpstr>LuminousVTI</vt:lpstr>
      <vt:lpstr> Migration of video learning project </vt:lpstr>
      <vt:lpstr>PowerPoint Presentation</vt:lpstr>
      <vt:lpstr>INTRODUCTION</vt:lpstr>
      <vt:lpstr>HTM SPATIAL POOLER</vt:lpstr>
      <vt:lpstr>Continue</vt:lpstr>
      <vt:lpstr>Continue</vt:lpstr>
      <vt:lpstr>SEQUENCE LEARNING </vt:lpstr>
      <vt:lpstr>METHODOLOGY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IMPLEMENTATION OF ALGORITHM</vt:lpstr>
      <vt:lpstr>CONCLUSION</vt:lpstr>
      <vt:lpstr>     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of video learning project</dc:title>
  <dc:creator>Nusrat Jahan Sumi</dc:creator>
  <cp:lastModifiedBy>Nusrat Jahan Sumi</cp:lastModifiedBy>
  <cp:revision>27</cp:revision>
  <dcterms:created xsi:type="dcterms:W3CDTF">2022-03-11T15:01:53Z</dcterms:created>
  <dcterms:modified xsi:type="dcterms:W3CDTF">2022-03-22T08:33:45Z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0x01010003CF3908597DFE4C83DA0270588F031A</vt:lpwstr>
  </property>
</Properties>
</file>