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DELIVERABLE #6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52042">
              <a:spcBef>
                <a:spcPts val="500"/>
              </a:spcBef>
              <a:defRPr b="1" sz="2400">
                <a:solidFill>
                  <a:srgbClr val="B4CC82"/>
                </a:solidFill>
              </a:defRPr>
            </a:pPr>
            <a:r>
              <a:t>Avinash Thatikonda</a:t>
            </a:r>
          </a:p>
          <a:p>
            <a:pPr defTabSz="352042">
              <a:spcBef>
                <a:spcPts val="500"/>
              </a:spcBef>
              <a:defRPr b="1" sz="2400">
                <a:solidFill>
                  <a:srgbClr val="B4CC82"/>
                </a:solidFill>
              </a:defRPr>
            </a:pPr>
            <a:r>
              <a:t>Information Technology Field Experience-EX20</a:t>
            </a:r>
          </a:p>
          <a:p>
            <a:pPr defTabSz="352042">
              <a:spcBef>
                <a:spcPts val="500"/>
              </a:spcBef>
              <a:defRPr b="1" sz="2400">
                <a:solidFill>
                  <a:srgbClr val="B4CC82"/>
                </a:solidFill>
              </a:defRPr>
            </a:pPr>
            <a:r>
              <a:t>Michael Moifolley</a:t>
            </a:r>
          </a:p>
          <a:p>
            <a:pPr defTabSz="352042">
              <a:spcBef>
                <a:spcPts val="500"/>
              </a:spcBef>
              <a:defRPr b="1" sz="2400">
                <a:solidFill>
                  <a:srgbClr val="B4CC82"/>
                </a:solidFill>
              </a:defRPr>
            </a:pPr>
            <a:r>
              <a:t>20th July,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RACI Chart – Onboarding Process</a:t>
            </a:r>
          </a:p>
        </p:txBody>
      </p:sp>
      <p:graphicFrame>
        <p:nvGraphicFramePr>
          <p:cNvPr id="98" name="Table 2"/>
          <p:cNvGraphicFramePr/>
          <p:nvPr/>
        </p:nvGraphicFramePr>
        <p:xfrm>
          <a:off x="457200" y="1371600"/>
          <a:ext cx="8229600" cy="8128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28800"/>
                <a:gridCol w="1600200"/>
                <a:gridCol w="1600200"/>
                <a:gridCol w="1600200"/>
                <a:gridCol w="1600200"/>
              </a:tblGrid>
              <a:tr h="1016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Task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IT Supervisor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HR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New Hire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IT Support Staff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016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Prepare Onboarding Plan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016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Set Up Workstation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016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Provision Systems Access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016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Conduct Orientation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016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Shadowing Session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016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KPI Introduction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016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Feedback Collection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References</a:t>
            </a:r>
          </a:p>
        </p:txBody>
      </p:sp>
      <p:sp>
        <p:nvSpPr>
          <p:cNvPr id="101" name="Smith, M. L., Erwin, J., &amp; Diaferio, S. (2005). Role &amp; responsibility charting (RACI). In Project Management Forum (PMForum) (Vol. 5, p. 12)."/>
          <p:cNvSpPr txBox="1"/>
          <p:nvPr/>
        </p:nvSpPr>
        <p:spPr>
          <a:xfrm>
            <a:off x="354259" y="1746927"/>
            <a:ext cx="8435482" cy="46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3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Smith, M. L., Erwin, J., &amp; Diaferio, S. (2005). Role &amp; responsibility charting (RACI). In </a:t>
            </a:r>
            <a:r>
              <a:rPr i="1"/>
              <a:t>Project Management Forum (PMForum)</a:t>
            </a:r>
            <a:r>
              <a:t> (Vol. 5, p. 12).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