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ACCA9-F140-4AF3-B56B-8244D0FF5711}">
  <a:tblStyle styleId="{4ECACCA9-F140-4AF3-B56B-8244D0FF5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5DB68E-70A4-49E7-BAFD-0708DCFAFA3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CDF5D7-0C6B-41A9-9C94-844E94629EF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5AED80-F610-4C61-850D-FA5A4270E059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B47004-EB21-4EA1-B4BD-D7AC19BFACA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13A828-D63B-4618-8FCE-7B0E5D16F6D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Simple Password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Generator By Java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is where our presentation begins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Here</a:t>
            </a: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of this Password Generator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a video call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3094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On the bottom right, click More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Click Change background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completely blur your background, click Blur your background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slightly blur your background, click Slightly blur your background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select a pre-uploaded background, click a background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To upload your own image for your background, click Add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dirty="0"/>
              <a:t>Tip: Your camera is automatically turned on when you click Change background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Changing your background may slow down your device. You may want to turn this feature off to allow other apps to run faster on your computer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Manjari</vt:lpstr>
      <vt:lpstr>Hammersmith One</vt:lpstr>
      <vt:lpstr>Roboto Condensed Light</vt:lpstr>
      <vt:lpstr>Arial</vt:lpstr>
      <vt:lpstr>Elegant Education Pack for Students by Slidesgo</vt:lpstr>
      <vt:lpstr>Simple Password Generator By Java</vt:lpstr>
      <vt:lpstr>Content of this Password Generator</vt:lpstr>
      <vt:lpstr>PowerPoint Presentation</vt:lpstr>
      <vt:lpstr>During a video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Password Generator By Java</dc:title>
  <dc:creator>Shafat Alam</dc:creator>
  <cp:lastModifiedBy>Shafat Alam</cp:lastModifiedBy>
  <cp:revision>1</cp:revision>
  <dcterms:modified xsi:type="dcterms:W3CDTF">2022-11-18T07:38:07Z</dcterms:modified>
</cp:coreProperties>
</file>