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62" r:id="rId4"/>
    <p:sldId id="264" r:id="rId5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7"/>
    </p:embeddedFont>
    <p:embeddedFont>
      <p:font typeface="Manjari" panose="02000503000000000000" pitchFamily="2" charset="0"/>
      <p:regular r:id="rId8"/>
      <p:bold r:id="rId9"/>
    </p:embeddedFont>
    <p:embeddedFont>
      <p:font typeface="Roboto Condensed Light" panose="02000000000000000000" pitchFamily="2" charset="0"/>
      <p:regular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CACCA9-F140-4AF3-B56B-8244D0FF5711}">
  <a:tblStyle styleId="{4ECACCA9-F140-4AF3-B56B-8244D0FF57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5DB68E-70A4-49E7-BAFD-0708DCFAFA3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CDF5D7-0C6B-41A9-9C94-844E94629EFE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5AED80-F610-4C61-850D-FA5A4270E059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B47004-EB21-4EA1-B4BD-D7AC19BFACAC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613A828-D63B-4618-8FCE-7B0E5D16F6DB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06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Simple Password</a:t>
            </a:r>
            <a:br>
              <a:rPr lang="en-IN" dirty="0">
                <a:solidFill>
                  <a:schemeClr val="accent2"/>
                </a:solidFill>
              </a:rPr>
            </a:br>
            <a:r>
              <a:rPr lang="en-IN" dirty="0">
                <a:solidFill>
                  <a:schemeClr val="accent2"/>
                </a:solidFill>
              </a:rPr>
              <a:t>Generator By Java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Hammersmith One" panose="02010703030501060504" pitchFamily="2" charset="0"/>
              </a:rPr>
              <a:t>Here is where our presentation begins</a:t>
            </a:r>
            <a:endParaRPr dirty="0">
              <a:latin typeface="Hammersmith One" panose="020107030305010605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A8F3F0-903D-F6F6-E96D-2D37652E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8" y="1710277"/>
            <a:ext cx="3896436" cy="3433223"/>
          </a:xfrm>
          <a:prstGeom prst="rect">
            <a:avLst/>
          </a:prstGeom>
        </p:spPr>
      </p:pic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Here with java we have created a simple Password Generation where user can input their password generation length and the system returns a unique password with Capital, Small, Number and Symbols.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Hammersmith One" panose="020107030305010605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Let’s See our Code: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Hammersmith One" panose="02010703030501060504" pitchFamily="2" charset="0"/>
            </a:endParaRPr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this Password Generator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322D4-C525-3E01-B478-65EF407E1C0C}"/>
              </a:ext>
            </a:extLst>
          </p:cNvPr>
          <p:cNvSpPr txBox="1"/>
          <p:nvPr/>
        </p:nvSpPr>
        <p:spPr>
          <a:xfrm>
            <a:off x="4394579" y="2480475"/>
            <a:ext cx="356206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So Firstly, here we can see, we have taken </a:t>
            </a:r>
            <a:r>
              <a:rPr lang="en-IN" sz="900" i="1" dirty="0">
                <a:solidFill>
                  <a:schemeClr val="accent2"/>
                </a:solidFill>
                <a:latin typeface="Hammersmith One" panose="02010703030501060504" pitchFamily="2" charset="0"/>
              </a:rPr>
              <a:t>String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 Data Type and Variables of </a:t>
            </a:r>
            <a:r>
              <a:rPr lang="en-IN" sz="900" i="1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Capital_chars</a:t>
            </a:r>
            <a:r>
              <a:rPr lang="en-IN" sz="900" i="1" dirty="0">
                <a:solidFill>
                  <a:schemeClr val="accent2"/>
                </a:solidFill>
                <a:latin typeface="Hammersmith One" panose="02010703030501060504" pitchFamily="2" charset="0"/>
              </a:rPr>
              <a:t>, </a:t>
            </a:r>
            <a:r>
              <a:rPr lang="en-IN" sz="900" i="1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Small_chars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 etc </a:t>
            </a:r>
            <a:r>
              <a:rPr lang="en-IN" sz="900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etc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 and Defined what are these.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Secondly we have taken a object called values and added the Data Typed Variables here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Thirdly with </a:t>
            </a:r>
            <a:r>
              <a:rPr lang="en-IN" sz="900" i="1" dirty="0">
                <a:solidFill>
                  <a:schemeClr val="accent2"/>
                </a:solidFill>
                <a:latin typeface="Hammersmith One" panose="02010703030501060504" pitchFamily="2" charset="0"/>
              </a:rPr>
              <a:t>Random();  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function on java library we run a Random method.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Then took char[] and declared character length to process password into definite length.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Then we took for loop to generate the password within the given length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It returns password</a:t>
            </a:r>
            <a:endParaRPr lang="en-IN" sz="900" dirty="0">
              <a:latin typeface="Hammersmith One" panose="02010703030501060504" pitchFamily="2" charset="0"/>
            </a:endParaRPr>
          </a:p>
          <a:p>
            <a:endParaRPr lang="en-IN" sz="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B0B20-2D48-5801-CD9F-2A0F3A54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1" y="1717298"/>
            <a:ext cx="5063320" cy="3426202"/>
          </a:xfrm>
          <a:prstGeom prst="rect">
            <a:avLst/>
          </a:prstGeom>
        </p:spPr>
      </p:pic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Main Method</a:t>
            </a:r>
            <a:endParaRPr dirty="0"/>
          </a:p>
        </p:txBody>
      </p:sp>
      <p:sp>
        <p:nvSpPr>
          <p:cNvPr id="1376" name="Google Shape;1376;p60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83094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Hammersmith One" panose="02010703030501060504" pitchFamily="2" charset="0"/>
              </a:rPr>
              <a:t>Here we see how our main method works on java.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Hammersmith One" panose="02010703030501060504" pitchFamily="2" charset="0"/>
              </a:rPr>
              <a:t>In Java we write </a:t>
            </a:r>
            <a:r>
              <a:rPr lang="en-IN" sz="1200" i="1" dirty="0">
                <a:solidFill>
                  <a:schemeClr val="accent2"/>
                </a:solidFill>
                <a:latin typeface="Hammersmith One" panose="02010703030501060504" pitchFamily="2" charset="0"/>
              </a:rPr>
              <a:t>public static void main(String[] </a:t>
            </a:r>
            <a:r>
              <a:rPr lang="en-IN" sz="1200" i="1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args</a:t>
            </a:r>
            <a:r>
              <a:rPr lang="en-IN" sz="1200" i="1" dirty="0">
                <a:solidFill>
                  <a:schemeClr val="accent2"/>
                </a:solidFill>
                <a:latin typeface="Hammersmith One" panose="02010703030501060504" pitchFamily="2" charset="0"/>
              </a:rPr>
              <a:t>) </a:t>
            </a:r>
            <a:r>
              <a:rPr lang="en-IN" sz="1200" dirty="0">
                <a:solidFill>
                  <a:schemeClr val="accent2"/>
                </a:solidFill>
                <a:latin typeface="Hammersmith One" panose="02010703030501060504" pitchFamily="2" charset="0"/>
              </a:rPr>
              <a:t>as main function or method on Java</a:t>
            </a:r>
            <a:br>
              <a:rPr lang="en-IN" sz="1200" i="1" dirty="0">
                <a:solidFill>
                  <a:schemeClr val="accent2"/>
                </a:solidFill>
                <a:latin typeface="Hammersmith One" panose="02010703030501060504" pitchFamily="2" charset="0"/>
              </a:rPr>
            </a:br>
            <a:endParaRPr lang="en-IN" sz="1200" i="1" dirty="0">
              <a:latin typeface="Hammersmith One" panose="020107030305010605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Hammersmith One" panose="02010703030501060504" pitchFamily="2" charset="0"/>
              </a:rPr>
              <a:t>Let’s See our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11052-CD28-006D-015E-2C566A9DBA21}"/>
              </a:ext>
            </a:extLst>
          </p:cNvPr>
          <p:cNvSpPr txBox="1"/>
          <p:nvPr/>
        </p:nvSpPr>
        <p:spPr>
          <a:xfrm>
            <a:off x="5268036" y="2127224"/>
            <a:ext cx="3562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Here in main function we had to take a library called </a:t>
            </a:r>
            <a:r>
              <a:rPr lang="en-IN" sz="900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java.util.Scanner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; </a:t>
            </a:r>
            <a:r>
              <a:rPr lang="en-IN" sz="900" i="1" dirty="0">
                <a:solidFill>
                  <a:schemeClr val="accent2"/>
                </a:solidFill>
                <a:latin typeface="Hammersmith One" panose="02010703030501060504" pitchFamily="2" charset="0"/>
              </a:rPr>
              <a:t>which takes input on terminal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In public static void main(String[] </a:t>
            </a:r>
            <a:r>
              <a:rPr lang="en-IN" sz="900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args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)</a:t>
            </a:r>
            <a:b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</a:b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We have declared try method to close the functions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Took Scanner </a:t>
            </a:r>
            <a:r>
              <a:rPr lang="en-IN" sz="900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len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 as a object for scanner then the ‘’Enter you password Length is just a display to show user to enter length for password.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Took int length which is equal to </a:t>
            </a:r>
            <a:r>
              <a:rPr lang="en-IN" sz="900" dirty="0" err="1">
                <a:solidFill>
                  <a:schemeClr val="accent2"/>
                </a:solidFill>
                <a:latin typeface="Hammersmith One" panose="02010703030501060504" pitchFamily="2" charset="0"/>
              </a:rPr>
              <a:t>len.nextInt</a:t>
            </a: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(); which directs us to length taken in integer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2"/>
                </a:solidFill>
                <a:latin typeface="Hammersmith One" panose="02010703030501060504" pitchFamily="2" charset="0"/>
              </a:rPr>
              <a:t>Then We print our password and desired password length on our terminal.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2"/>
              </a:solidFill>
              <a:latin typeface="Hammersmith One" panose="020107030305010605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808327"/>
            <a:ext cx="7717500" cy="2218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With this main method we complete our code /  script of Simple Password Generation on java.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Hammersmith One" panose="020107030305010605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Presentation and Project for Data Structure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Submission Sir Al Akram Chowdhury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 LECTURER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 Department of BSc in Software Engineering.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 Metropolitan University, Sylhet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Hammersmith One" panose="020107030305010605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Coded by Shafat Alam – SE 1</a:t>
            </a:r>
            <a:r>
              <a:rPr lang="en-IN" baseline="30000" dirty="0">
                <a:latin typeface="Hammersmith One" panose="02010703030501060504" pitchFamily="2" charset="0"/>
              </a:rPr>
              <a:t>st</a:t>
            </a:r>
            <a:r>
              <a:rPr lang="en-IN" dirty="0">
                <a:latin typeface="Hammersmith One" panose="02010703030501060504" pitchFamily="2" charset="0"/>
              </a:rPr>
              <a:t> Batch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ammersmith One" panose="02010703030501060504" pitchFamily="2" charset="0"/>
              </a:rPr>
              <a:t>Presentation Created by Shafat Alam – SE 1</a:t>
            </a:r>
            <a:r>
              <a:rPr lang="en-IN" baseline="30000" dirty="0">
                <a:latin typeface="Hammersmith One" panose="02010703030501060504" pitchFamily="2" charset="0"/>
              </a:rPr>
              <a:t>st</a:t>
            </a:r>
            <a:r>
              <a:rPr lang="en-IN" dirty="0">
                <a:latin typeface="Hammersmith One" panose="02010703030501060504" pitchFamily="2" charset="0"/>
              </a:rPr>
              <a:t> Batch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Hammersmith One" panose="02010703030501060504" pitchFamily="2" charset="0"/>
            </a:endParaRPr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1266827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69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351</Words>
  <Application>Microsoft Office PowerPoint</Application>
  <PresentationFormat>On-screen Show 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Hammersmith One</vt:lpstr>
      <vt:lpstr>Roboto Condensed Light</vt:lpstr>
      <vt:lpstr>Arial</vt:lpstr>
      <vt:lpstr>Manjari</vt:lpstr>
      <vt:lpstr>Elegant Education Pack for Students by Slidesgo</vt:lpstr>
      <vt:lpstr>Simple Password Generator By Java</vt:lpstr>
      <vt:lpstr>About this Password Generator</vt:lpstr>
      <vt:lpstr>The Main Method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Password Generator By Java</dc:title>
  <dc:creator>Shafat Alam</dc:creator>
  <cp:lastModifiedBy>Shafat Alam</cp:lastModifiedBy>
  <cp:revision>4</cp:revision>
  <dcterms:modified xsi:type="dcterms:W3CDTF">2022-11-18T08:10:39Z</dcterms:modified>
</cp:coreProperties>
</file>