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9" r:id="rId1"/>
  </p:sldMasterIdLst>
  <p:notesMasterIdLst>
    <p:notesMasterId r:id="rId6"/>
  </p:notesMasterIdLst>
  <p:sldIdLst>
    <p:sldId id="256" r:id="rId2"/>
    <p:sldId id="257" r:id="rId3"/>
    <p:sldId id="259" r:id="rId4"/>
    <p:sldId id="262" r:id="rId5"/>
  </p:sldIdLst>
  <p:sldSz cx="9144000" cy="5143500" type="screen16x9"/>
  <p:notesSz cx="6858000" cy="9144000"/>
  <p:embeddedFontLst>
    <p:embeddedFont>
      <p:font typeface="Hammersmith One" panose="02010703030501060504" pitchFamily="2" charset="0"/>
      <p:regular r:id="rId7"/>
    </p:embeddedFont>
    <p:embeddedFont>
      <p:font typeface="MADE GoodTime Script" panose="02000504000000020004" pitchFamily="50" charset="0"/>
      <p:regular r:id="rId8"/>
    </p:embeddedFont>
    <p:embeddedFont>
      <p:font typeface="Roboto Condensed Light" panose="02000000000000000000" pitchFamily="2" charset="0"/>
      <p:regular r:id="rId9"/>
      <p: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ECACCA9-F140-4AF3-B56B-8244D0FF5711}">
  <a:tblStyle styleId="{4ECACCA9-F140-4AF3-B56B-8244D0FF571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35DB68E-70A4-49E7-BAFD-0708DCFAFA35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4E7E7"/>
          </a:solidFill>
        </a:fill>
      </a:tcStyle>
    </a:wholeTbl>
    <a:band1H>
      <a:tcTxStyle/>
      <a:tcStyle>
        <a:tcBdr/>
        <a:fill>
          <a:solidFill>
            <a:srgbClr val="E8CC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8CC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CBD2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CBD2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8CDF5D7-0C6B-41A9-9C94-844E94629EFE}" styleName="Table_2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CF3"/>
          </a:solidFill>
        </a:fill>
      </a:tcStyle>
    </a:wholeTbl>
    <a:band1H>
      <a:tcTxStyle/>
      <a:tcStyle>
        <a:tcBdr/>
        <a:fill>
          <a:solidFill>
            <a:srgbClr val="CBD7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7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EB2FC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EB2FC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75AED80-F610-4C61-850D-FA5A4270E059}" styleName="Table_3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CB47004-EB21-4EA1-B4BD-D7AC19BFACAC}" styleName="Table_4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0ED"/>
          </a:solidFill>
        </a:fill>
      </a:tcStyle>
    </a:wholeTbl>
    <a:band1H>
      <a:tcTxStyle/>
      <a:tcStyle>
        <a:tcBdr/>
        <a:fill>
          <a:solidFill>
            <a:srgbClr val="CADFD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FD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69E78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69E78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613A828-D63B-4618-8FCE-7B0E5D16F6DB}" styleName="Table_5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EFE6"/>
          </a:solidFill>
        </a:fill>
      </a:tcStyle>
    </a:wholeTbl>
    <a:band1H>
      <a:tcTxStyle/>
      <a:tcStyle>
        <a:tcBdr/>
        <a:fill>
          <a:solidFill>
            <a:srgbClr val="FAD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AD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949E7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949E7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7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" name="Google Shape;131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xl_extra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xl_extra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3" name="Google Shape;1373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-1411582" y="-1157400"/>
            <a:ext cx="4436782" cy="3714342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062825" y="3370500"/>
            <a:ext cx="775608" cy="1012954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605425" y="342175"/>
            <a:ext cx="2052600" cy="2052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6412578" y="-640069"/>
            <a:ext cx="1962482" cy="1953284"/>
            <a:chOff x="386328" y="2672681"/>
            <a:chExt cx="1962482" cy="1953284"/>
          </a:xfrm>
        </p:grpSpPr>
        <p:sp>
          <p:nvSpPr>
            <p:cNvPr id="13" name="Google Shape;13;p2"/>
            <p:cNvSpPr/>
            <p:nvPr/>
          </p:nvSpPr>
          <p:spPr>
            <a:xfrm>
              <a:off x="602590" y="3031586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86328" y="2672681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5817" y="2846396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06269" y="2679600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14642" y="2672681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24131" y="2785411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74810" y="2808447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51868" y="3289279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16292" y="3153513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04963" y="2940732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113335" y="2940732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22825" y="2940732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31197" y="2975243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9766" y="3559565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97897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06269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14642" y="3303075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4131" y="3301915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32503" y="3301915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5525" y="3644703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04963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113335" y="36447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522825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931197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39569" y="3728681"/>
              <a:ext cx="6919" cy="10401"/>
            </a:xfrm>
            <a:custGeom>
              <a:avLst/>
              <a:gdLst/>
              <a:ahLst/>
              <a:cxnLst/>
              <a:rect l="l" t="t" r="r" b="b"/>
              <a:pathLst>
                <a:path w="161" h="242" extrusionOk="0">
                  <a:moveTo>
                    <a:pt x="81" y="1"/>
                  </a:moveTo>
                  <a:lnTo>
                    <a:pt x="0" y="161"/>
                  </a:lnTo>
                  <a:lnTo>
                    <a:pt x="134" y="241"/>
                  </a:lnTo>
                  <a:cubicBezTo>
                    <a:pt x="134" y="161"/>
                    <a:pt x="134" y="108"/>
                    <a:pt x="161" y="27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97897" y="4010528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906269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314642" y="401052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724131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132503" y="4095623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90153" y="4437294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55642" y="4352156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13335" y="4352156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522825" y="4352156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31197" y="4437294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-125" y="4599425"/>
            <a:ext cx="9144321" cy="595550"/>
          </a:xfrm>
          <a:custGeom>
            <a:avLst/>
            <a:gdLst/>
            <a:ahLst/>
            <a:cxnLst/>
            <a:rect l="l" t="t" r="r" b="b"/>
            <a:pathLst>
              <a:path w="287196" h="23822" extrusionOk="0">
                <a:moveTo>
                  <a:pt x="1" y="0"/>
                </a:moveTo>
                <a:lnTo>
                  <a:pt x="1" y="23822"/>
                </a:lnTo>
                <a:lnTo>
                  <a:pt x="287196" y="23822"/>
                </a:lnTo>
                <a:lnTo>
                  <a:pt x="28719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 b="1">
                <a:solidFill>
                  <a:srgbClr val="8068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Manjari"/>
                <a:ea typeface="Manjari"/>
                <a:cs typeface="Manjari"/>
                <a:sym typeface="Manja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/>
          <p:nvPr/>
        </p:nvSpPr>
        <p:spPr>
          <a:xfrm rot="-1762095" flipH="1">
            <a:off x="-645480" y="2383695"/>
            <a:ext cx="2540453" cy="3781447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>
            <a:off x="8139625" y="1901675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5" name="Google Shape;95;p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CUSTOM_24_1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9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4" name="Google Shape;404;p19"/>
          <p:cNvSpPr txBox="1">
            <a:spLocks noGrp="1"/>
          </p:cNvSpPr>
          <p:nvPr>
            <p:ph type="subTitle" idx="1"/>
          </p:nvPr>
        </p:nvSpPr>
        <p:spPr>
          <a:xfrm>
            <a:off x="713250" y="1123450"/>
            <a:ext cx="7717500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arabicPeriod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lphaLcPeriod"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05" name="Google Shape;405;p19"/>
          <p:cNvSpPr/>
          <p:nvPr/>
        </p:nvSpPr>
        <p:spPr>
          <a:xfrm>
            <a:off x="-598400" y="3985675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19"/>
          <p:cNvSpPr/>
          <p:nvPr/>
        </p:nvSpPr>
        <p:spPr>
          <a:xfrm rot="7619243">
            <a:off x="7150868" y="2766901"/>
            <a:ext cx="3210914" cy="3197601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7" name="Google Shape;407;p19"/>
          <p:cNvGrpSpPr/>
          <p:nvPr/>
        </p:nvGrpSpPr>
        <p:grpSpPr>
          <a:xfrm>
            <a:off x="7295305" y="-672969"/>
            <a:ext cx="2270935" cy="2260334"/>
            <a:chOff x="6762468" y="1386456"/>
            <a:chExt cx="2270935" cy="2260334"/>
          </a:xfrm>
        </p:grpSpPr>
        <p:sp>
          <p:nvSpPr>
            <p:cNvPr id="408" name="Google Shape;408;p19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9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9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9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9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9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9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9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9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9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9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9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9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9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9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9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9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9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9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9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9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9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9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9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9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9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9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9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9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9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9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9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Char char="●"/>
              <a:defRPr sz="18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6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54"/>
          <p:cNvSpPr txBox="1">
            <a:spLocks noGrp="1"/>
          </p:cNvSpPr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accent2"/>
                </a:solidFill>
              </a:rPr>
              <a:t>Simple Password</a:t>
            </a:r>
            <a:br>
              <a:rPr lang="en-IN" dirty="0">
                <a:solidFill>
                  <a:schemeClr val="accent2"/>
                </a:solidFill>
              </a:rPr>
            </a:br>
            <a:r>
              <a:rPr lang="en-IN" dirty="0">
                <a:solidFill>
                  <a:schemeClr val="accent2"/>
                </a:solidFill>
              </a:rPr>
              <a:t>Generator By Java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321" name="Google Shape;1321;p54"/>
          <p:cNvSpPr txBox="1">
            <a:spLocks noGrp="1"/>
          </p:cNvSpPr>
          <p:nvPr>
            <p:ph type="subTitle" idx="1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Here is where our presentation begins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55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MADE GoodTime Script" panose="02000504000000020004" pitchFamily="50" charset="0"/>
              </a:rPr>
              <a:t>Here</a:t>
            </a:r>
            <a:endParaRPr dirty="0">
              <a:latin typeface="MADE GoodTime Script" panose="02000504000000020004" pitchFamily="50" charset="0"/>
            </a:endParaRPr>
          </a:p>
        </p:txBody>
      </p:sp>
      <p:sp>
        <p:nvSpPr>
          <p:cNvPr id="1327" name="Google Shape;1327;p55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 of this Password Generator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60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During a video call</a:t>
            </a:r>
            <a:endParaRPr dirty="0"/>
          </a:p>
        </p:txBody>
      </p:sp>
      <p:sp>
        <p:nvSpPr>
          <p:cNvPr id="1376" name="Google Shape;1376;p60"/>
          <p:cNvSpPr txBox="1">
            <a:spLocks noGrp="1"/>
          </p:cNvSpPr>
          <p:nvPr>
            <p:ph type="subTitle" idx="1"/>
          </p:nvPr>
        </p:nvSpPr>
        <p:spPr>
          <a:xfrm>
            <a:off x="713250" y="1123450"/>
            <a:ext cx="8309400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dirty="0"/>
              <a:t>On the bottom right, click More 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dirty="0"/>
              <a:t>Click Change background</a:t>
            </a:r>
            <a:endParaRPr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dirty="0"/>
              <a:t>To completely blur your background, click Blur your background </a:t>
            </a:r>
            <a:endParaRPr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dirty="0"/>
              <a:t>To slightly blur your background, click Slightly blur your background</a:t>
            </a:r>
            <a:endParaRPr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dirty="0"/>
              <a:t>To select a pre-uploaded background, click a background</a:t>
            </a:r>
            <a:endParaRPr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dirty="0"/>
              <a:t>To upload your own image for your background, click Add</a:t>
            </a:r>
            <a:endParaRPr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dirty="0"/>
              <a:t>Tip: Your camera is automatically turned on when you click Change background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Changing your background may slow down your device. You may want to turn this feature off to allow other apps to run faster on your computer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gant Education Pack for Students by Slidesgo">
  <a:themeElements>
    <a:clrScheme name="Simple Light">
      <a:dk1>
        <a:srgbClr val="FFFFFF"/>
      </a:dk1>
      <a:lt1>
        <a:srgbClr val="EDECDF"/>
      </a:lt1>
      <a:dk2>
        <a:srgbClr val="C8A591"/>
      </a:dk2>
      <a:lt2>
        <a:srgbClr val="FFFFFF"/>
      </a:lt2>
      <a:accent1>
        <a:srgbClr val="A0A299"/>
      </a:accent1>
      <a:accent2>
        <a:srgbClr val="40474B"/>
      </a:accent2>
      <a:accent3>
        <a:srgbClr val="C8A591"/>
      </a:accent3>
      <a:accent4>
        <a:srgbClr val="EDECDF"/>
      </a:accent4>
      <a:accent5>
        <a:srgbClr val="A0A299"/>
      </a:accent5>
      <a:accent6>
        <a:srgbClr val="FFFFFF"/>
      </a:accent6>
      <a:hlink>
        <a:srgbClr val="4047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</Words>
  <Application>Microsoft Office PowerPoint</Application>
  <PresentationFormat>On-screen Show (16:9)</PresentationFormat>
  <Paragraphs>13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Manjari</vt:lpstr>
      <vt:lpstr>Hammersmith One</vt:lpstr>
      <vt:lpstr>Roboto Condensed Light</vt:lpstr>
      <vt:lpstr>Arial</vt:lpstr>
      <vt:lpstr>MADE GoodTime Script</vt:lpstr>
      <vt:lpstr>Elegant Education Pack for Students by Slidesgo</vt:lpstr>
      <vt:lpstr>Simple Password Generator By Java</vt:lpstr>
      <vt:lpstr>Content of this Password Generator</vt:lpstr>
      <vt:lpstr>PowerPoint Presentation</vt:lpstr>
      <vt:lpstr>During a video call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Password Generator By Java</dc:title>
  <dc:creator>Shafat Alam</dc:creator>
  <cp:lastModifiedBy>Shafat Alam</cp:lastModifiedBy>
  <cp:revision>2</cp:revision>
  <dcterms:modified xsi:type="dcterms:W3CDTF">2022-11-18T07:39:05Z</dcterms:modified>
</cp:coreProperties>
</file>