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8" r:id="rId3"/>
    <p:sldId id="260" r:id="rId4"/>
    <p:sldId id="264" r:id="rId5"/>
    <p:sldId id="265" r:id="rId6"/>
    <p:sldId id="267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Prompt" panose="00000500000000000000" pitchFamily="2" charset="-34"/>
      <p:regular r:id="rId10"/>
      <p:bold r:id="rId11"/>
    </p:embeddedFont>
    <p:embeddedFont>
      <p:font typeface="Prompt SemiBold" panose="00000700000000000000" pitchFamily="2" charset="-34"/>
      <p:bold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EE9BDC-C075-4F5C-B6B8-EC7AC80456F8}">
  <a:tblStyle styleId="{0AEE9BDC-C075-4F5C-B6B8-EC7AC8045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929352a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9929352a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c113553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c113553c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9929352a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9929352a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ac6d7a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ac6d7a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9ac6d7a6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9ac6d7a6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9ac6d7a6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9ac6d7a6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57375" y="2635525"/>
            <a:ext cx="1857000" cy="164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57375" y="1003225"/>
            <a:ext cx="1857000" cy="163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732400" y="1003227"/>
            <a:ext cx="5825100" cy="327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85663" y="1515900"/>
            <a:ext cx="5771700" cy="21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17350" y="4086321"/>
            <a:ext cx="48552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458050" y="1257738"/>
            <a:ext cx="46611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458050" y="2312552"/>
            <a:ext cx="46611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3148300" y="691675"/>
            <a:ext cx="5280600" cy="391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715100" y="691675"/>
            <a:ext cx="2433300" cy="391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098534" y="1782825"/>
            <a:ext cx="190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2039426" y="1782824"/>
            <a:ext cx="82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099654" y="2240091"/>
            <a:ext cx="2101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6415371" y="1782825"/>
            <a:ext cx="1903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5357383" y="1782824"/>
            <a:ext cx="82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6415570" y="2240091"/>
            <a:ext cx="2101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3087675" y="3288625"/>
            <a:ext cx="190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2030618" y="3288625"/>
            <a:ext cx="82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3087679" y="3743175"/>
            <a:ext cx="2101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6413399" y="3288625"/>
            <a:ext cx="1903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352979" y="3288625"/>
            <a:ext cx="82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6413393" y="3743175"/>
            <a:ext cx="2101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15100" y="691300"/>
            <a:ext cx="7722000" cy="888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15100" y="1579600"/>
            <a:ext cx="7722000" cy="3028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715100" y="991113"/>
            <a:ext cx="7713600" cy="290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802500" y="3613288"/>
            <a:ext cx="3538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036150" y="1318863"/>
            <a:ext cx="49653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890468" y="1785638"/>
            <a:ext cx="254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1890468" y="2372163"/>
            <a:ext cx="254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2"/>
          </p:nvPr>
        </p:nvSpPr>
        <p:spPr>
          <a:xfrm>
            <a:off x="5705213" y="1785638"/>
            <a:ext cx="254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3"/>
          </p:nvPr>
        </p:nvSpPr>
        <p:spPr>
          <a:xfrm>
            <a:off x="5705213" y="2372163"/>
            <a:ext cx="254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 idx="4"/>
          </p:nvPr>
        </p:nvSpPr>
        <p:spPr>
          <a:xfrm>
            <a:off x="1890468" y="3308268"/>
            <a:ext cx="254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5"/>
          </p:nvPr>
        </p:nvSpPr>
        <p:spPr>
          <a:xfrm>
            <a:off x="1890468" y="3894793"/>
            <a:ext cx="254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6"/>
          </p:nvPr>
        </p:nvSpPr>
        <p:spPr>
          <a:xfrm>
            <a:off x="5705213" y="3308268"/>
            <a:ext cx="254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7"/>
          </p:nvPr>
        </p:nvSpPr>
        <p:spPr>
          <a:xfrm>
            <a:off x="5705213" y="3894793"/>
            <a:ext cx="254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8"/>
          </p:nvPr>
        </p:nvSpPr>
        <p:spPr>
          <a:xfrm>
            <a:off x="715100" y="689725"/>
            <a:ext cx="7704000" cy="868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715200" y="1557825"/>
            <a:ext cx="7704000" cy="305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843303" y="1644396"/>
            <a:ext cx="2305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843303" y="23516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2"/>
          </p:nvPr>
        </p:nvSpPr>
        <p:spPr>
          <a:xfrm>
            <a:off x="3419271" y="1644396"/>
            <a:ext cx="2305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3"/>
          </p:nvPr>
        </p:nvSpPr>
        <p:spPr>
          <a:xfrm>
            <a:off x="3419269" y="23516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4"/>
          </p:nvPr>
        </p:nvSpPr>
        <p:spPr>
          <a:xfrm>
            <a:off x="843303" y="3168096"/>
            <a:ext cx="2305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5"/>
          </p:nvPr>
        </p:nvSpPr>
        <p:spPr>
          <a:xfrm>
            <a:off x="843303" y="38753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6"/>
          </p:nvPr>
        </p:nvSpPr>
        <p:spPr>
          <a:xfrm>
            <a:off x="3419271" y="3168096"/>
            <a:ext cx="2305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7"/>
          </p:nvPr>
        </p:nvSpPr>
        <p:spPr>
          <a:xfrm>
            <a:off x="3419269" y="38753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8"/>
          </p:nvPr>
        </p:nvSpPr>
        <p:spPr>
          <a:xfrm>
            <a:off x="5988975" y="1644396"/>
            <a:ext cx="2305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9"/>
          </p:nvPr>
        </p:nvSpPr>
        <p:spPr>
          <a:xfrm>
            <a:off x="5988970" y="23516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13"/>
          </p:nvPr>
        </p:nvSpPr>
        <p:spPr>
          <a:xfrm>
            <a:off x="5988974" y="3168096"/>
            <a:ext cx="2305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4"/>
          </p:nvPr>
        </p:nvSpPr>
        <p:spPr>
          <a:xfrm>
            <a:off x="5988970" y="38753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5"/>
          </p:nvPr>
        </p:nvSpPr>
        <p:spPr>
          <a:xfrm>
            <a:off x="717600" y="690325"/>
            <a:ext cx="7701600" cy="8685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715200" y="1557825"/>
            <a:ext cx="7704000" cy="305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715200" y="535000"/>
            <a:ext cx="7710300" cy="323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716850" y="3774700"/>
            <a:ext cx="7710300" cy="8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715200" y="535000"/>
            <a:ext cx="3846900" cy="323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716023" y="3774700"/>
            <a:ext cx="3846900" cy="8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4562925" y="535000"/>
            <a:ext cx="3846900" cy="323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4563748" y="3774700"/>
            <a:ext cx="3846900" cy="8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241F5">
            <a:alpha val="1011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rompt SemiBold"/>
              <a:buNone/>
              <a:defRPr sz="3200">
                <a:solidFill>
                  <a:schemeClr val="dk2"/>
                </a:solidFill>
                <a:latin typeface="Prompt SemiBold"/>
                <a:ea typeface="Prompt SemiBold"/>
                <a:cs typeface="Prompt SemiBold"/>
                <a:sym typeface="Promp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8" r:id="rId6"/>
    <p:sldLayoutId id="2147483669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1F5">
            <a:alpha val="10110"/>
          </a:srgbClr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 flipH="1">
            <a:off x="1058500" y="4050936"/>
            <a:ext cx="5172900" cy="75728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31"/>
          <p:cNvSpPr/>
          <p:nvPr/>
        </p:nvSpPr>
        <p:spPr>
          <a:xfrm flipH="1">
            <a:off x="4507288" y="821975"/>
            <a:ext cx="1724100" cy="375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19.07.2023</a:t>
            </a:r>
            <a:endParaRPr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ctrTitle"/>
          </p:nvPr>
        </p:nvSpPr>
        <p:spPr>
          <a:xfrm>
            <a:off x="796075" y="1028700"/>
            <a:ext cx="5827750" cy="2926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dirty="0"/>
              <a:t>University Admission</a:t>
            </a:r>
            <a:br>
              <a:rPr lang="en-US" sz="6000" dirty="0"/>
            </a:br>
            <a:r>
              <a:rPr lang="en-US" sz="6000"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rompt" panose="00000500000000000000" pitchFamily="2" charset="-34"/>
                <a:cs typeface="Prompt" panose="00000500000000000000" pitchFamily="2" charset="-34"/>
              </a:rPr>
              <a:t>System</a:t>
            </a:r>
            <a:endParaRPr sz="6000" b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217350" y="4086320"/>
            <a:ext cx="4855200" cy="721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1650" dirty="0"/>
              <a:t>Shafat Alam – 213-134-001 [1</a:t>
            </a:r>
            <a:r>
              <a:rPr lang="en-IN" sz="1650" baseline="30000" dirty="0"/>
              <a:t>st</a:t>
            </a:r>
            <a:r>
              <a:rPr lang="en-IN" sz="1650" dirty="0"/>
              <a:t> Batch]</a:t>
            </a:r>
          </a:p>
          <a:p>
            <a:pPr marL="0" indent="0"/>
            <a:r>
              <a:rPr lang="en" sz="1650" dirty="0"/>
              <a:t>Here is where my presentation begins</a:t>
            </a:r>
            <a:endParaRPr sz="1650" dirty="0"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t="8319" b="8319"/>
          <a:stretch/>
        </p:blipFill>
        <p:spPr>
          <a:xfrm>
            <a:off x="6623825" y="1100787"/>
            <a:ext cx="1724100" cy="14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802539" y="2649157"/>
            <a:ext cx="1437176" cy="143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3BC9F55-781F-0C7B-37AA-00AF80AA405C}"/>
              </a:ext>
            </a:extLst>
          </p:cNvPr>
          <p:cNvGrpSpPr/>
          <p:nvPr/>
        </p:nvGrpSpPr>
        <p:grpSpPr>
          <a:xfrm>
            <a:off x="2742922" y="1848266"/>
            <a:ext cx="5611795" cy="2667586"/>
            <a:chOff x="2742922" y="1848266"/>
            <a:chExt cx="5611795" cy="2667586"/>
          </a:xfrm>
        </p:grpSpPr>
        <p:sp>
          <p:nvSpPr>
            <p:cNvPr id="186" name="Google Shape;186;p33"/>
            <p:cNvSpPr/>
            <p:nvPr/>
          </p:nvSpPr>
          <p:spPr>
            <a:xfrm flipH="1">
              <a:off x="2763799" y="1848266"/>
              <a:ext cx="2240457" cy="1035505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 flipH="1">
              <a:off x="6084796" y="1848267"/>
              <a:ext cx="2250257" cy="1035504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 flipH="1">
              <a:off x="2742922" y="3211512"/>
              <a:ext cx="2261334" cy="12406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4" name="Google Shape;187;p33">
              <a:extLst>
                <a:ext uri="{FF2B5EF4-FFF2-40B4-BE49-F238E27FC236}">
                  <a16:creationId xmlns:a16="http://schemas.microsoft.com/office/drawing/2014/main" id="{EB6A4381-0771-B397-B049-50BA49732272}"/>
                </a:ext>
              </a:extLst>
            </p:cNvPr>
            <p:cNvSpPr/>
            <p:nvPr/>
          </p:nvSpPr>
          <p:spPr>
            <a:xfrm flipH="1">
              <a:off x="6104460" y="3285161"/>
              <a:ext cx="2250257" cy="1230691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2827949" y="2160705"/>
            <a:ext cx="21444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1810499" y="1782824"/>
            <a:ext cx="82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6277840" y="2122826"/>
            <a:ext cx="1903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</a:t>
            </a:r>
            <a:br>
              <a:rPr lang="en" dirty="0"/>
            </a:br>
            <a:r>
              <a:rPr lang="en" dirty="0"/>
              <a:t>System</a:t>
            </a:r>
            <a:endParaRPr dirty="0"/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4"/>
          </p:nvPr>
        </p:nvSpPr>
        <p:spPr>
          <a:xfrm>
            <a:off x="5054290" y="1759074"/>
            <a:ext cx="82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 idx="6"/>
          </p:nvPr>
        </p:nvSpPr>
        <p:spPr>
          <a:xfrm>
            <a:off x="2871101" y="3395381"/>
            <a:ext cx="2061733" cy="927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Module</a:t>
            </a:r>
            <a:br>
              <a:rPr lang="en" sz="2000" dirty="0"/>
            </a:br>
            <a:r>
              <a:rPr lang="en" sz="2000" dirty="0"/>
              <a:t>&amp;</a:t>
            </a:r>
            <a:br>
              <a:rPr lang="en" sz="2000" dirty="0"/>
            </a:br>
            <a:r>
              <a:rPr lang="en" sz="2000" dirty="0"/>
              <a:t>User</a:t>
            </a:r>
            <a:br>
              <a:rPr lang="en" sz="2000" dirty="0"/>
            </a:br>
            <a:r>
              <a:rPr lang="en" sz="2000" dirty="0"/>
              <a:t>Interface</a:t>
            </a:r>
            <a:endParaRPr sz="2000" dirty="0"/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 idx="7"/>
          </p:nvPr>
        </p:nvSpPr>
        <p:spPr>
          <a:xfrm>
            <a:off x="1800603" y="3285161"/>
            <a:ext cx="82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 idx="15"/>
          </p:nvPr>
        </p:nvSpPr>
        <p:spPr>
          <a:xfrm>
            <a:off x="715100" y="691300"/>
            <a:ext cx="77220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  </a:t>
            </a:r>
            <a:endParaRPr dirty="0"/>
          </a:p>
        </p:txBody>
      </p:sp>
      <p:cxnSp>
        <p:nvCxnSpPr>
          <p:cNvPr id="203" name="Google Shape;203;p33"/>
          <p:cNvCxnSpPr>
            <a:endCxn id="204" idx="3"/>
          </p:cNvCxnSpPr>
          <p:nvPr/>
        </p:nvCxnSpPr>
        <p:spPr>
          <a:xfrm rot="10800000" flipH="1">
            <a:off x="722300" y="3093850"/>
            <a:ext cx="7714800" cy="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3"/>
          <p:cNvCxnSpPr/>
          <p:nvPr/>
        </p:nvCxnSpPr>
        <p:spPr>
          <a:xfrm>
            <a:off x="1796700" y="1580914"/>
            <a:ext cx="0" cy="30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3"/>
          <p:cNvCxnSpPr/>
          <p:nvPr/>
        </p:nvCxnSpPr>
        <p:spPr>
          <a:xfrm>
            <a:off x="2715151" y="1584850"/>
            <a:ext cx="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33"/>
          <p:cNvCxnSpPr/>
          <p:nvPr/>
        </p:nvCxnSpPr>
        <p:spPr>
          <a:xfrm>
            <a:off x="5117075" y="1580050"/>
            <a:ext cx="0" cy="30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3"/>
          <p:cNvCxnSpPr/>
          <p:nvPr/>
        </p:nvCxnSpPr>
        <p:spPr>
          <a:xfrm>
            <a:off x="6022079" y="1579600"/>
            <a:ext cx="0" cy="30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" name="Google Shape;209;p33"/>
          <p:cNvGrpSpPr/>
          <p:nvPr/>
        </p:nvGrpSpPr>
        <p:grpSpPr>
          <a:xfrm>
            <a:off x="909053" y="3486783"/>
            <a:ext cx="716854" cy="1073789"/>
            <a:chOff x="832225" y="3361188"/>
            <a:chExt cx="829500" cy="1242381"/>
          </a:xfrm>
        </p:grpSpPr>
        <p:sp>
          <p:nvSpPr>
            <p:cNvPr id="210" name="Google Shape;210;p33"/>
            <p:cNvSpPr/>
            <p:nvPr/>
          </p:nvSpPr>
          <p:spPr>
            <a:xfrm>
              <a:off x="832225" y="3774068"/>
              <a:ext cx="829500" cy="829500"/>
            </a:xfrm>
            <a:prstGeom prst="pie">
              <a:avLst>
                <a:gd name="adj1" fmla="val 10827036"/>
                <a:gd name="adj2" fmla="val 21548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832225" y="3361188"/>
              <a:ext cx="829500" cy="829500"/>
            </a:xfrm>
            <a:prstGeom prst="pie">
              <a:avLst>
                <a:gd name="adj1" fmla="val 10827036"/>
                <a:gd name="adj2" fmla="val 21548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3"/>
          <p:cNvSpPr/>
          <p:nvPr/>
        </p:nvSpPr>
        <p:spPr>
          <a:xfrm>
            <a:off x="955670" y="2023679"/>
            <a:ext cx="598200" cy="690600"/>
          </a:xfrm>
          <a:prstGeom prst="star6">
            <a:avLst>
              <a:gd name="adj" fmla="val 0"/>
              <a:gd name="h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4;p33">
            <a:extLst>
              <a:ext uri="{FF2B5EF4-FFF2-40B4-BE49-F238E27FC236}">
                <a16:creationId xmlns:a16="http://schemas.microsoft.com/office/drawing/2014/main" id="{C9EF8FA6-0300-F149-5076-FD70B35573EF}"/>
              </a:ext>
            </a:extLst>
          </p:cNvPr>
          <p:cNvSpPr txBox="1">
            <a:spLocks/>
          </p:cNvSpPr>
          <p:nvPr/>
        </p:nvSpPr>
        <p:spPr>
          <a:xfrm>
            <a:off x="5061013" y="3285161"/>
            <a:ext cx="829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 SemiBold"/>
              <a:buNone/>
              <a:defRPr sz="3000" b="0" i="0" u="none" strike="noStrike" cap="none">
                <a:solidFill>
                  <a:schemeClr val="dk2"/>
                </a:solidFill>
                <a:latin typeface="Prompt SemiBold"/>
                <a:ea typeface="Prompt SemiBold"/>
                <a:cs typeface="Prompt SemiBold"/>
                <a:sym typeface="Promp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04.</a:t>
            </a:r>
          </a:p>
        </p:txBody>
      </p:sp>
      <p:sp>
        <p:nvSpPr>
          <p:cNvPr id="13" name="Google Shape;193;p33">
            <a:extLst>
              <a:ext uri="{FF2B5EF4-FFF2-40B4-BE49-F238E27FC236}">
                <a16:creationId xmlns:a16="http://schemas.microsoft.com/office/drawing/2014/main" id="{0D65A67F-FAC7-D2A3-2E9B-97C90E2F9A89}"/>
              </a:ext>
            </a:extLst>
          </p:cNvPr>
          <p:cNvSpPr txBox="1">
            <a:spLocks/>
          </p:cNvSpPr>
          <p:nvPr/>
        </p:nvSpPr>
        <p:spPr>
          <a:xfrm>
            <a:off x="6277840" y="3579785"/>
            <a:ext cx="190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 SemiBold"/>
              <a:buNone/>
              <a:defRPr sz="2400" b="0" i="0" u="none" strike="noStrike" cap="none">
                <a:solidFill>
                  <a:schemeClr val="dk2"/>
                </a:solidFill>
                <a:latin typeface="Prompt SemiBold"/>
                <a:ea typeface="Prompt SemiBold"/>
                <a:cs typeface="Prompt SemiBold"/>
                <a:sym typeface="Promp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193" grpId="0"/>
      <p:bldP spid="19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458050" y="1257738"/>
            <a:ext cx="46611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1" name="Google Shape;231;p35"/>
          <p:cNvSpPr txBox="1">
            <a:spLocks noGrp="1"/>
          </p:cNvSpPr>
          <p:nvPr>
            <p:ph type="subTitle" idx="1"/>
          </p:nvPr>
        </p:nvSpPr>
        <p:spPr>
          <a:xfrm>
            <a:off x="3409225" y="2031461"/>
            <a:ext cx="4661100" cy="257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Objective: Wider reach and visibility of the university globally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Focus: Zero Paperwork &amp; centralized data management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Advantages: Speedy process completion, reduced manual effort, and accurate data</a:t>
            </a:r>
            <a:endParaRPr dirty="0"/>
          </a:p>
        </p:txBody>
      </p:sp>
      <p:cxnSp>
        <p:nvCxnSpPr>
          <p:cNvPr id="232" name="Google Shape;232;p35"/>
          <p:cNvCxnSpPr>
            <a:stCxn id="233" idx="3"/>
            <a:endCxn id="233" idx="1"/>
          </p:cNvCxnSpPr>
          <p:nvPr/>
        </p:nvCxnSpPr>
        <p:spPr>
          <a:xfrm rot="10800000">
            <a:off x="715100" y="2667175"/>
            <a:ext cx="243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5"/>
          <p:cNvCxnSpPr>
            <a:stCxn id="233" idx="0"/>
            <a:endCxn id="233" idx="2"/>
          </p:cNvCxnSpPr>
          <p:nvPr/>
        </p:nvCxnSpPr>
        <p:spPr>
          <a:xfrm>
            <a:off x="1931750" y="725725"/>
            <a:ext cx="0" cy="38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5"/>
          <p:cNvCxnSpPr/>
          <p:nvPr/>
        </p:nvCxnSpPr>
        <p:spPr>
          <a:xfrm>
            <a:off x="3144378" y="2023575"/>
            <a:ext cx="528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5"/>
          <p:cNvSpPr/>
          <p:nvPr/>
        </p:nvSpPr>
        <p:spPr>
          <a:xfrm flipH="1">
            <a:off x="7027498" y="534996"/>
            <a:ext cx="1724100" cy="375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01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1013697" y="1365132"/>
            <a:ext cx="670200" cy="670200"/>
          </a:xfrm>
          <a:prstGeom prst="roundRect">
            <a:avLst>
              <a:gd name="adj" fmla="val 14738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1000725" y="3299025"/>
            <a:ext cx="670200" cy="670200"/>
          </a:xfrm>
          <a:prstGeom prst="donut">
            <a:avLst>
              <a:gd name="adj" fmla="val 117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35"/>
          <p:cNvGrpSpPr/>
          <p:nvPr/>
        </p:nvGrpSpPr>
        <p:grpSpPr>
          <a:xfrm rot="5400000">
            <a:off x="2001211" y="1494567"/>
            <a:ext cx="1073707" cy="716937"/>
            <a:chOff x="943259" y="3272890"/>
            <a:chExt cx="1242428" cy="829500"/>
          </a:xfrm>
        </p:grpSpPr>
        <p:sp>
          <p:nvSpPr>
            <p:cNvPr id="240" name="Google Shape;240;p35"/>
            <p:cNvSpPr/>
            <p:nvPr/>
          </p:nvSpPr>
          <p:spPr>
            <a:xfrm rot="-5400000">
              <a:off x="1356187" y="3272890"/>
              <a:ext cx="829500" cy="829500"/>
            </a:xfrm>
            <a:prstGeom prst="pie">
              <a:avLst>
                <a:gd name="adj1" fmla="val 10827036"/>
                <a:gd name="adj2" fmla="val 21548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 rot="-5400000">
              <a:off x="943259" y="3272890"/>
              <a:ext cx="829500" cy="829500"/>
            </a:xfrm>
            <a:prstGeom prst="pie">
              <a:avLst>
                <a:gd name="adj1" fmla="val 10827036"/>
                <a:gd name="adj2" fmla="val 21548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35"/>
          <p:cNvSpPr/>
          <p:nvPr/>
        </p:nvSpPr>
        <p:spPr>
          <a:xfrm>
            <a:off x="2245415" y="3288829"/>
            <a:ext cx="598200" cy="690600"/>
          </a:xfrm>
          <a:prstGeom prst="star6">
            <a:avLst>
              <a:gd name="adj" fmla="val 0"/>
              <a:gd name="h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 build="p"/>
      <p:bldP spid="237" grpId="0" animBg="1"/>
      <p:bldP spid="238" grpId="0" animBg="1"/>
      <p:bldP spid="2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>
            <a:spLocks noGrp="1"/>
          </p:cNvSpPr>
          <p:nvPr>
            <p:ph type="title" idx="8"/>
          </p:nvPr>
        </p:nvSpPr>
        <p:spPr>
          <a:xfrm>
            <a:off x="715100" y="689725"/>
            <a:ext cx="77040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Existing System     VS    Proposed System</a:t>
            </a:r>
            <a:endParaRPr sz="2800" dirty="0"/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1820493" y="1567699"/>
            <a:ext cx="2746167" cy="971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Slow &amp; Manual</a:t>
            </a:r>
            <a:endParaRPr dirty="0"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 idx="2"/>
          </p:nvPr>
        </p:nvSpPr>
        <p:spPr>
          <a:xfrm>
            <a:off x="5636698" y="1567700"/>
            <a:ext cx="2782381" cy="983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Based application</a:t>
            </a:r>
            <a:endParaRPr dirty="0"/>
          </a:p>
        </p:txBody>
      </p:sp>
      <p:sp>
        <p:nvSpPr>
          <p:cNvPr id="403" name="Google Shape;403;p39"/>
          <p:cNvSpPr txBox="1">
            <a:spLocks noGrp="1"/>
          </p:cNvSpPr>
          <p:nvPr>
            <p:ph type="title" idx="4"/>
          </p:nvPr>
        </p:nvSpPr>
        <p:spPr>
          <a:xfrm>
            <a:off x="1817924" y="2541050"/>
            <a:ext cx="2751911" cy="948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Limited visibility</a:t>
            </a:r>
            <a:endParaRPr sz="2400"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title" idx="6"/>
          </p:nvPr>
        </p:nvSpPr>
        <p:spPr>
          <a:xfrm>
            <a:off x="5636699" y="2541050"/>
            <a:ext cx="2782389" cy="9390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Automated </a:t>
            </a:r>
            <a:br>
              <a:rPr lang="en" sz="2000" dirty="0"/>
            </a:br>
            <a:r>
              <a:rPr lang="en" sz="2000" dirty="0"/>
              <a:t>Data Management</a:t>
            </a:r>
            <a:endParaRPr sz="2000" dirty="0"/>
          </a:p>
        </p:txBody>
      </p:sp>
      <p:cxnSp>
        <p:nvCxnSpPr>
          <p:cNvPr id="406" name="Google Shape;406;p39"/>
          <p:cNvCxnSpPr>
            <a:cxnSpLocks/>
          </p:cNvCxnSpPr>
          <p:nvPr/>
        </p:nvCxnSpPr>
        <p:spPr>
          <a:xfrm>
            <a:off x="715100" y="2541418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AF5E7E62-76E1-E024-8E60-9CF0F3CF3720}"/>
              </a:ext>
            </a:extLst>
          </p:cNvPr>
          <p:cNvGrpSpPr/>
          <p:nvPr/>
        </p:nvGrpSpPr>
        <p:grpSpPr>
          <a:xfrm>
            <a:off x="1035427" y="1761736"/>
            <a:ext cx="505898" cy="505898"/>
            <a:chOff x="886725" y="3458200"/>
            <a:chExt cx="773700" cy="773700"/>
          </a:xfrm>
        </p:grpSpPr>
        <p:sp>
          <p:nvSpPr>
            <p:cNvPr id="409" name="Google Shape;409;p39"/>
            <p:cNvSpPr/>
            <p:nvPr/>
          </p:nvSpPr>
          <p:spPr>
            <a:xfrm>
              <a:off x="886725" y="3458200"/>
              <a:ext cx="773700" cy="773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39"/>
            <p:cNvGrpSpPr/>
            <p:nvPr/>
          </p:nvGrpSpPr>
          <p:grpSpPr>
            <a:xfrm>
              <a:off x="1063867" y="3653522"/>
              <a:ext cx="419403" cy="393676"/>
              <a:chOff x="982500" y="1578400"/>
              <a:chExt cx="330525" cy="310250"/>
            </a:xfrm>
          </p:grpSpPr>
          <p:sp>
            <p:nvSpPr>
              <p:cNvPr id="413" name="Google Shape;413;p39"/>
              <p:cNvSpPr/>
              <p:nvPr/>
            </p:nvSpPr>
            <p:spPr>
              <a:xfrm>
                <a:off x="1072125" y="1868350"/>
                <a:ext cx="195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375" extrusionOk="0">
                    <a:moveTo>
                      <a:pt x="219" y="0"/>
                    </a:moveTo>
                    <a:cubicBezTo>
                      <a:pt x="126" y="0"/>
                      <a:pt x="32" y="63"/>
                      <a:pt x="32" y="156"/>
                    </a:cubicBezTo>
                    <a:cubicBezTo>
                      <a:pt x="1" y="281"/>
                      <a:pt x="94" y="375"/>
                      <a:pt x="219" y="375"/>
                    </a:cubicBezTo>
                    <a:lnTo>
                      <a:pt x="531" y="375"/>
                    </a:lnTo>
                    <a:cubicBezTo>
                      <a:pt x="780" y="375"/>
                      <a:pt x="780" y="0"/>
                      <a:pt x="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9"/>
              <p:cNvSpPr/>
              <p:nvPr/>
            </p:nvSpPr>
            <p:spPr>
              <a:xfrm>
                <a:off x="1100200" y="1868350"/>
                <a:ext cx="1950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" extrusionOk="0">
                    <a:moveTo>
                      <a:pt x="219" y="0"/>
                    </a:moveTo>
                    <a:cubicBezTo>
                      <a:pt x="125" y="0"/>
                      <a:pt x="31" y="63"/>
                      <a:pt x="0" y="156"/>
                    </a:cubicBezTo>
                    <a:cubicBezTo>
                      <a:pt x="0" y="281"/>
                      <a:pt x="94" y="375"/>
                      <a:pt x="219" y="375"/>
                    </a:cubicBezTo>
                    <a:lnTo>
                      <a:pt x="530" y="375"/>
                    </a:lnTo>
                    <a:cubicBezTo>
                      <a:pt x="780" y="375"/>
                      <a:pt x="780" y="0"/>
                      <a:pt x="5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9"/>
              <p:cNvSpPr/>
              <p:nvPr/>
            </p:nvSpPr>
            <p:spPr>
              <a:xfrm>
                <a:off x="1128250" y="1868350"/>
                <a:ext cx="179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75" extrusionOk="0">
                    <a:moveTo>
                      <a:pt x="188" y="0"/>
                    </a:moveTo>
                    <a:cubicBezTo>
                      <a:pt x="94" y="0"/>
                      <a:pt x="32" y="63"/>
                      <a:pt x="1" y="156"/>
                    </a:cubicBezTo>
                    <a:cubicBezTo>
                      <a:pt x="1" y="281"/>
                      <a:pt x="63" y="375"/>
                      <a:pt x="188" y="375"/>
                    </a:cubicBezTo>
                    <a:lnTo>
                      <a:pt x="500" y="375"/>
                    </a:lnTo>
                    <a:cubicBezTo>
                      <a:pt x="593" y="375"/>
                      <a:pt x="687" y="312"/>
                      <a:pt x="718" y="219"/>
                    </a:cubicBezTo>
                    <a:cubicBezTo>
                      <a:pt x="718" y="94"/>
                      <a:pt x="624" y="0"/>
                      <a:pt x="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9"/>
              <p:cNvSpPr/>
              <p:nvPr/>
            </p:nvSpPr>
            <p:spPr>
              <a:xfrm>
                <a:off x="1044075" y="1868350"/>
                <a:ext cx="187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375" extrusionOk="0">
                    <a:moveTo>
                      <a:pt x="219" y="0"/>
                    </a:moveTo>
                    <a:cubicBezTo>
                      <a:pt x="125" y="0"/>
                      <a:pt x="32" y="63"/>
                      <a:pt x="32" y="156"/>
                    </a:cubicBezTo>
                    <a:cubicBezTo>
                      <a:pt x="0" y="281"/>
                      <a:pt x="94" y="375"/>
                      <a:pt x="219" y="375"/>
                    </a:cubicBezTo>
                    <a:lnTo>
                      <a:pt x="530" y="375"/>
                    </a:lnTo>
                    <a:cubicBezTo>
                      <a:pt x="624" y="375"/>
                      <a:pt x="718" y="312"/>
                      <a:pt x="718" y="219"/>
                    </a:cubicBezTo>
                    <a:cubicBezTo>
                      <a:pt x="749" y="94"/>
                      <a:pt x="655" y="0"/>
                      <a:pt x="5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9"/>
              <p:cNvSpPr/>
              <p:nvPr/>
            </p:nvSpPr>
            <p:spPr>
              <a:xfrm>
                <a:off x="982500" y="1836400"/>
                <a:ext cx="5225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extrusionOk="0">
                    <a:moveTo>
                      <a:pt x="1248" y="873"/>
                    </a:moveTo>
                    <a:lnTo>
                      <a:pt x="1248" y="1715"/>
                    </a:lnTo>
                    <a:lnTo>
                      <a:pt x="375" y="1715"/>
                    </a:lnTo>
                    <a:lnTo>
                      <a:pt x="375" y="873"/>
                    </a:lnTo>
                    <a:close/>
                    <a:moveTo>
                      <a:pt x="624" y="0"/>
                    </a:moveTo>
                    <a:cubicBezTo>
                      <a:pt x="499" y="0"/>
                      <a:pt x="406" y="94"/>
                      <a:pt x="406" y="218"/>
                    </a:cubicBezTo>
                    <a:lnTo>
                      <a:pt x="406" y="468"/>
                    </a:lnTo>
                    <a:lnTo>
                      <a:pt x="312" y="468"/>
                    </a:lnTo>
                    <a:cubicBezTo>
                      <a:pt x="156" y="468"/>
                      <a:pt x="0" y="624"/>
                      <a:pt x="0" y="780"/>
                    </a:cubicBezTo>
                    <a:lnTo>
                      <a:pt x="0" y="1777"/>
                    </a:lnTo>
                    <a:cubicBezTo>
                      <a:pt x="0" y="1933"/>
                      <a:pt x="156" y="2089"/>
                      <a:pt x="312" y="2089"/>
                    </a:cubicBezTo>
                    <a:lnTo>
                      <a:pt x="1310" y="2089"/>
                    </a:lnTo>
                    <a:cubicBezTo>
                      <a:pt x="1466" y="2089"/>
                      <a:pt x="1622" y="1933"/>
                      <a:pt x="1622" y="1777"/>
                    </a:cubicBezTo>
                    <a:lnTo>
                      <a:pt x="1622" y="1653"/>
                    </a:lnTo>
                    <a:lnTo>
                      <a:pt x="1871" y="1653"/>
                    </a:lnTo>
                    <a:cubicBezTo>
                      <a:pt x="1996" y="1653"/>
                      <a:pt x="2058" y="1590"/>
                      <a:pt x="2089" y="1497"/>
                    </a:cubicBezTo>
                    <a:cubicBezTo>
                      <a:pt x="2089" y="1372"/>
                      <a:pt x="1996" y="1278"/>
                      <a:pt x="1902" y="1278"/>
                    </a:cubicBezTo>
                    <a:lnTo>
                      <a:pt x="1622" y="1278"/>
                    </a:lnTo>
                    <a:lnTo>
                      <a:pt x="1622" y="780"/>
                    </a:lnTo>
                    <a:cubicBezTo>
                      <a:pt x="1622" y="624"/>
                      <a:pt x="1466" y="468"/>
                      <a:pt x="1310" y="468"/>
                    </a:cubicBezTo>
                    <a:lnTo>
                      <a:pt x="811" y="468"/>
                    </a:lnTo>
                    <a:lnTo>
                      <a:pt x="811" y="218"/>
                    </a:lnTo>
                    <a:cubicBezTo>
                      <a:pt x="811" y="125"/>
                      <a:pt x="717" y="31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9"/>
              <p:cNvSpPr/>
              <p:nvPr/>
            </p:nvSpPr>
            <p:spPr>
              <a:xfrm>
                <a:off x="1155525" y="1868350"/>
                <a:ext cx="187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50" h="375" extrusionOk="0">
                    <a:moveTo>
                      <a:pt x="219" y="0"/>
                    </a:moveTo>
                    <a:cubicBezTo>
                      <a:pt x="126" y="0"/>
                      <a:pt x="32" y="63"/>
                      <a:pt x="32" y="156"/>
                    </a:cubicBezTo>
                    <a:cubicBezTo>
                      <a:pt x="1" y="281"/>
                      <a:pt x="95" y="375"/>
                      <a:pt x="219" y="375"/>
                    </a:cubicBezTo>
                    <a:lnTo>
                      <a:pt x="531" y="375"/>
                    </a:lnTo>
                    <a:cubicBezTo>
                      <a:pt x="625" y="375"/>
                      <a:pt x="718" y="312"/>
                      <a:pt x="718" y="219"/>
                    </a:cubicBezTo>
                    <a:cubicBezTo>
                      <a:pt x="749" y="94"/>
                      <a:pt x="656" y="0"/>
                      <a:pt x="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9"/>
              <p:cNvSpPr/>
              <p:nvPr/>
            </p:nvSpPr>
            <p:spPr>
              <a:xfrm>
                <a:off x="1211650" y="1868350"/>
                <a:ext cx="179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75" extrusionOk="0">
                    <a:moveTo>
                      <a:pt x="219" y="0"/>
                    </a:moveTo>
                    <a:cubicBezTo>
                      <a:pt x="126" y="0"/>
                      <a:pt x="32" y="63"/>
                      <a:pt x="32" y="156"/>
                    </a:cubicBezTo>
                    <a:cubicBezTo>
                      <a:pt x="1" y="281"/>
                      <a:pt x="94" y="375"/>
                      <a:pt x="219" y="375"/>
                    </a:cubicBezTo>
                    <a:lnTo>
                      <a:pt x="531" y="375"/>
                    </a:lnTo>
                    <a:cubicBezTo>
                      <a:pt x="624" y="375"/>
                      <a:pt x="687" y="312"/>
                      <a:pt x="718" y="219"/>
                    </a:cubicBezTo>
                    <a:cubicBezTo>
                      <a:pt x="718" y="94"/>
                      <a:pt x="656" y="0"/>
                      <a:pt x="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9"/>
              <p:cNvSpPr/>
              <p:nvPr/>
            </p:nvSpPr>
            <p:spPr>
              <a:xfrm>
                <a:off x="1183600" y="1868350"/>
                <a:ext cx="187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375" extrusionOk="0">
                    <a:moveTo>
                      <a:pt x="219" y="0"/>
                    </a:moveTo>
                    <a:cubicBezTo>
                      <a:pt x="125" y="0"/>
                      <a:pt x="32" y="63"/>
                      <a:pt x="32" y="156"/>
                    </a:cubicBezTo>
                    <a:cubicBezTo>
                      <a:pt x="0" y="281"/>
                      <a:pt x="94" y="375"/>
                      <a:pt x="219" y="375"/>
                    </a:cubicBezTo>
                    <a:lnTo>
                      <a:pt x="530" y="375"/>
                    </a:lnTo>
                    <a:cubicBezTo>
                      <a:pt x="624" y="375"/>
                      <a:pt x="717" y="312"/>
                      <a:pt x="717" y="219"/>
                    </a:cubicBezTo>
                    <a:cubicBezTo>
                      <a:pt x="749" y="94"/>
                      <a:pt x="655" y="0"/>
                      <a:pt x="5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9"/>
              <p:cNvSpPr/>
              <p:nvPr/>
            </p:nvSpPr>
            <p:spPr>
              <a:xfrm>
                <a:off x="992625" y="1753000"/>
                <a:ext cx="10175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18" extrusionOk="0">
                    <a:moveTo>
                      <a:pt x="188" y="0"/>
                    </a:moveTo>
                    <a:cubicBezTo>
                      <a:pt x="63" y="31"/>
                      <a:pt x="1" y="94"/>
                      <a:pt x="1" y="187"/>
                    </a:cubicBezTo>
                    <a:lnTo>
                      <a:pt x="1" y="499"/>
                    </a:lnTo>
                    <a:cubicBezTo>
                      <a:pt x="1" y="592"/>
                      <a:pt x="63" y="686"/>
                      <a:pt x="188" y="717"/>
                    </a:cubicBezTo>
                    <a:cubicBezTo>
                      <a:pt x="281" y="717"/>
                      <a:pt x="375" y="624"/>
                      <a:pt x="406" y="499"/>
                    </a:cubicBezTo>
                    <a:lnTo>
                      <a:pt x="406" y="187"/>
                    </a:lnTo>
                    <a:cubicBezTo>
                      <a:pt x="375" y="94"/>
                      <a:pt x="281" y="0"/>
                      <a:pt x="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9"/>
              <p:cNvSpPr/>
              <p:nvPr/>
            </p:nvSpPr>
            <p:spPr>
              <a:xfrm>
                <a:off x="992625" y="1697500"/>
                <a:ext cx="10175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93" extrusionOk="0">
                    <a:moveTo>
                      <a:pt x="226" y="0"/>
                    </a:moveTo>
                    <a:cubicBezTo>
                      <a:pt x="213" y="0"/>
                      <a:pt x="200" y="2"/>
                      <a:pt x="188" y="6"/>
                    </a:cubicBezTo>
                    <a:cubicBezTo>
                      <a:pt x="63" y="6"/>
                      <a:pt x="1" y="100"/>
                      <a:pt x="1" y="193"/>
                    </a:cubicBezTo>
                    <a:lnTo>
                      <a:pt x="1" y="505"/>
                    </a:lnTo>
                    <a:cubicBezTo>
                      <a:pt x="1" y="630"/>
                      <a:pt x="102" y="692"/>
                      <a:pt x="203" y="692"/>
                    </a:cubicBezTo>
                    <a:cubicBezTo>
                      <a:pt x="305" y="692"/>
                      <a:pt x="406" y="630"/>
                      <a:pt x="406" y="505"/>
                    </a:cubicBezTo>
                    <a:lnTo>
                      <a:pt x="406" y="193"/>
                    </a:lnTo>
                    <a:cubicBezTo>
                      <a:pt x="406" y="85"/>
                      <a:pt x="312" y="0"/>
                      <a:pt x="2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9"/>
              <p:cNvSpPr/>
              <p:nvPr/>
            </p:nvSpPr>
            <p:spPr>
              <a:xfrm>
                <a:off x="992625" y="1724925"/>
                <a:ext cx="101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10" extrusionOk="0">
                    <a:moveTo>
                      <a:pt x="203" y="1"/>
                    </a:moveTo>
                    <a:cubicBezTo>
                      <a:pt x="102" y="1"/>
                      <a:pt x="1" y="63"/>
                      <a:pt x="1" y="188"/>
                    </a:cubicBezTo>
                    <a:lnTo>
                      <a:pt x="1" y="499"/>
                    </a:lnTo>
                    <a:cubicBezTo>
                      <a:pt x="1" y="640"/>
                      <a:pt x="102" y="710"/>
                      <a:pt x="203" y="710"/>
                    </a:cubicBezTo>
                    <a:cubicBezTo>
                      <a:pt x="305" y="710"/>
                      <a:pt x="406" y="640"/>
                      <a:pt x="406" y="499"/>
                    </a:cubicBezTo>
                    <a:lnTo>
                      <a:pt x="406" y="188"/>
                    </a:lnTo>
                    <a:cubicBezTo>
                      <a:pt x="406" y="63"/>
                      <a:pt x="305" y="1"/>
                      <a:pt x="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9"/>
              <p:cNvSpPr/>
              <p:nvPr/>
            </p:nvSpPr>
            <p:spPr>
              <a:xfrm>
                <a:off x="992625" y="1808525"/>
                <a:ext cx="101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16" extrusionOk="0">
                    <a:moveTo>
                      <a:pt x="203" y="0"/>
                    </a:moveTo>
                    <a:cubicBezTo>
                      <a:pt x="102" y="0"/>
                      <a:pt x="1" y="71"/>
                      <a:pt x="1" y="211"/>
                    </a:cubicBezTo>
                    <a:lnTo>
                      <a:pt x="1" y="523"/>
                    </a:lnTo>
                    <a:cubicBezTo>
                      <a:pt x="1" y="616"/>
                      <a:pt x="63" y="710"/>
                      <a:pt x="188" y="710"/>
                    </a:cubicBezTo>
                    <a:cubicBezTo>
                      <a:pt x="200" y="714"/>
                      <a:pt x="213" y="716"/>
                      <a:pt x="226" y="716"/>
                    </a:cubicBezTo>
                    <a:cubicBezTo>
                      <a:pt x="312" y="716"/>
                      <a:pt x="406" y="631"/>
                      <a:pt x="406" y="523"/>
                    </a:cubicBezTo>
                    <a:lnTo>
                      <a:pt x="406" y="211"/>
                    </a:lnTo>
                    <a:cubicBezTo>
                      <a:pt x="406" y="71"/>
                      <a:pt x="305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9"/>
              <p:cNvSpPr/>
              <p:nvPr/>
            </p:nvSpPr>
            <p:spPr>
              <a:xfrm>
                <a:off x="992625" y="1781050"/>
                <a:ext cx="10175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93" extrusionOk="0">
                    <a:moveTo>
                      <a:pt x="203" y="0"/>
                    </a:moveTo>
                    <a:cubicBezTo>
                      <a:pt x="102" y="0"/>
                      <a:pt x="1" y="63"/>
                      <a:pt x="1" y="188"/>
                    </a:cubicBezTo>
                    <a:lnTo>
                      <a:pt x="1" y="499"/>
                    </a:lnTo>
                    <a:cubicBezTo>
                      <a:pt x="1" y="593"/>
                      <a:pt x="63" y="686"/>
                      <a:pt x="157" y="686"/>
                    </a:cubicBezTo>
                    <a:cubicBezTo>
                      <a:pt x="173" y="690"/>
                      <a:pt x="189" y="692"/>
                      <a:pt x="204" y="692"/>
                    </a:cubicBezTo>
                    <a:cubicBezTo>
                      <a:pt x="304" y="692"/>
                      <a:pt x="375" y="608"/>
                      <a:pt x="375" y="499"/>
                    </a:cubicBezTo>
                    <a:lnTo>
                      <a:pt x="406" y="188"/>
                    </a:lnTo>
                    <a:cubicBezTo>
                      <a:pt x="406" y="63"/>
                      <a:pt x="305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9"/>
              <p:cNvSpPr/>
              <p:nvPr/>
            </p:nvSpPr>
            <p:spPr>
              <a:xfrm>
                <a:off x="992625" y="1669575"/>
                <a:ext cx="10175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93" extrusionOk="0">
                    <a:moveTo>
                      <a:pt x="203" y="1"/>
                    </a:moveTo>
                    <a:cubicBezTo>
                      <a:pt x="102" y="1"/>
                      <a:pt x="1" y="63"/>
                      <a:pt x="1" y="188"/>
                    </a:cubicBezTo>
                    <a:lnTo>
                      <a:pt x="1" y="500"/>
                    </a:lnTo>
                    <a:cubicBezTo>
                      <a:pt x="1" y="593"/>
                      <a:pt x="63" y="687"/>
                      <a:pt x="157" y="687"/>
                    </a:cubicBezTo>
                    <a:cubicBezTo>
                      <a:pt x="173" y="691"/>
                      <a:pt x="189" y="693"/>
                      <a:pt x="204" y="693"/>
                    </a:cubicBezTo>
                    <a:cubicBezTo>
                      <a:pt x="304" y="693"/>
                      <a:pt x="375" y="608"/>
                      <a:pt x="375" y="500"/>
                    </a:cubicBezTo>
                    <a:lnTo>
                      <a:pt x="406" y="188"/>
                    </a:lnTo>
                    <a:cubicBezTo>
                      <a:pt x="406" y="63"/>
                      <a:pt x="305" y="1"/>
                      <a:pt x="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9"/>
              <p:cNvSpPr/>
              <p:nvPr/>
            </p:nvSpPr>
            <p:spPr>
              <a:xfrm>
                <a:off x="992625" y="1641725"/>
                <a:ext cx="101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02" extrusionOk="0">
                    <a:moveTo>
                      <a:pt x="203" y="0"/>
                    </a:moveTo>
                    <a:cubicBezTo>
                      <a:pt x="102" y="0"/>
                      <a:pt x="1" y="71"/>
                      <a:pt x="1" y="211"/>
                    </a:cubicBezTo>
                    <a:lnTo>
                      <a:pt x="1" y="491"/>
                    </a:lnTo>
                    <a:cubicBezTo>
                      <a:pt x="1" y="632"/>
                      <a:pt x="102" y="702"/>
                      <a:pt x="203" y="702"/>
                    </a:cubicBezTo>
                    <a:cubicBezTo>
                      <a:pt x="305" y="702"/>
                      <a:pt x="406" y="632"/>
                      <a:pt x="406" y="491"/>
                    </a:cubicBezTo>
                    <a:lnTo>
                      <a:pt x="406" y="211"/>
                    </a:lnTo>
                    <a:cubicBezTo>
                      <a:pt x="406" y="71"/>
                      <a:pt x="305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1072125" y="1590075"/>
                <a:ext cx="179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75" extrusionOk="0">
                    <a:moveTo>
                      <a:pt x="219" y="1"/>
                    </a:moveTo>
                    <a:cubicBezTo>
                      <a:pt x="126" y="1"/>
                      <a:pt x="32" y="63"/>
                      <a:pt x="32" y="157"/>
                    </a:cubicBezTo>
                    <a:cubicBezTo>
                      <a:pt x="1" y="281"/>
                      <a:pt x="94" y="375"/>
                      <a:pt x="219" y="375"/>
                    </a:cubicBezTo>
                    <a:lnTo>
                      <a:pt x="531" y="375"/>
                    </a:lnTo>
                    <a:cubicBezTo>
                      <a:pt x="624" y="375"/>
                      <a:pt x="718" y="313"/>
                      <a:pt x="718" y="188"/>
                    </a:cubicBezTo>
                    <a:cubicBezTo>
                      <a:pt x="718" y="94"/>
                      <a:pt x="656" y="1"/>
                      <a:pt x="5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>
                <a:off x="1098625" y="1590075"/>
                <a:ext cx="195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375" extrusionOk="0">
                    <a:moveTo>
                      <a:pt x="282" y="1"/>
                    </a:moveTo>
                    <a:cubicBezTo>
                      <a:pt x="1" y="1"/>
                      <a:pt x="1" y="375"/>
                      <a:pt x="282" y="375"/>
                    </a:cubicBezTo>
                    <a:lnTo>
                      <a:pt x="593" y="375"/>
                    </a:lnTo>
                    <a:cubicBezTo>
                      <a:pt x="687" y="375"/>
                      <a:pt x="749" y="313"/>
                      <a:pt x="780" y="188"/>
                    </a:cubicBezTo>
                    <a:cubicBezTo>
                      <a:pt x="780" y="94"/>
                      <a:pt x="687" y="1"/>
                      <a:pt x="5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9"/>
              <p:cNvSpPr/>
              <p:nvPr/>
            </p:nvSpPr>
            <p:spPr>
              <a:xfrm>
                <a:off x="1043300" y="1590075"/>
                <a:ext cx="1950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" extrusionOk="0">
                    <a:moveTo>
                      <a:pt x="250" y="1"/>
                    </a:moveTo>
                    <a:cubicBezTo>
                      <a:pt x="0" y="1"/>
                      <a:pt x="0" y="375"/>
                      <a:pt x="250" y="375"/>
                    </a:cubicBezTo>
                    <a:lnTo>
                      <a:pt x="561" y="375"/>
                    </a:lnTo>
                    <a:cubicBezTo>
                      <a:pt x="655" y="375"/>
                      <a:pt x="749" y="313"/>
                      <a:pt x="749" y="188"/>
                    </a:cubicBezTo>
                    <a:cubicBezTo>
                      <a:pt x="780" y="94"/>
                      <a:pt x="686" y="1"/>
                      <a:pt x="5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9"/>
              <p:cNvSpPr/>
              <p:nvPr/>
            </p:nvSpPr>
            <p:spPr>
              <a:xfrm>
                <a:off x="1128250" y="1590075"/>
                <a:ext cx="179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75" extrusionOk="0">
                    <a:moveTo>
                      <a:pt x="188" y="1"/>
                    </a:moveTo>
                    <a:cubicBezTo>
                      <a:pt x="94" y="1"/>
                      <a:pt x="32" y="63"/>
                      <a:pt x="1" y="157"/>
                    </a:cubicBezTo>
                    <a:cubicBezTo>
                      <a:pt x="1" y="281"/>
                      <a:pt x="94" y="375"/>
                      <a:pt x="188" y="375"/>
                    </a:cubicBezTo>
                    <a:lnTo>
                      <a:pt x="500" y="375"/>
                    </a:lnTo>
                    <a:cubicBezTo>
                      <a:pt x="593" y="375"/>
                      <a:pt x="687" y="313"/>
                      <a:pt x="718" y="188"/>
                    </a:cubicBezTo>
                    <a:cubicBezTo>
                      <a:pt x="718" y="94"/>
                      <a:pt x="624" y="1"/>
                      <a:pt x="5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>
                <a:off x="1211650" y="1590075"/>
                <a:ext cx="179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75" extrusionOk="0">
                    <a:moveTo>
                      <a:pt x="219" y="1"/>
                    </a:moveTo>
                    <a:cubicBezTo>
                      <a:pt x="126" y="1"/>
                      <a:pt x="32" y="63"/>
                      <a:pt x="32" y="157"/>
                    </a:cubicBezTo>
                    <a:cubicBezTo>
                      <a:pt x="1" y="281"/>
                      <a:pt x="94" y="375"/>
                      <a:pt x="219" y="375"/>
                    </a:cubicBezTo>
                    <a:lnTo>
                      <a:pt x="531" y="375"/>
                    </a:lnTo>
                    <a:cubicBezTo>
                      <a:pt x="624" y="375"/>
                      <a:pt x="718" y="313"/>
                      <a:pt x="718" y="188"/>
                    </a:cubicBezTo>
                    <a:cubicBezTo>
                      <a:pt x="718" y="94"/>
                      <a:pt x="624" y="1"/>
                      <a:pt x="5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9"/>
              <p:cNvSpPr/>
              <p:nvPr/>
            </p:nvSpPr>
            <p:spPr>
              <a:xfrm>
                <a:off x="1154750" y="1590075"/>
                <a:ext cx="195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375" extrusionOk="0">
                    <a:moveTo>
                      <a:pt x="250" y="1"/>
                    </a:moveTo>
                    <a:cubicBezTo>
                      <a:pt x="1" y="1"/>
                      <a:pt x="1" y="375"/>
                      <a:pt x="250" y="375"/>
                    </a:cubicBezTo>
                    <a:lnTo>
                      <a:pt x="562" y="375"/>
                    </a:lnTo>
                    <a:cubicBezTo>
                      <a:pt x="656" y="375"/>
                      <a:pt x="749" y="313"/>
                      <a:pt x="749" y="188"/>
                    </a:cubicBezTo>
                    <a:cubicBezTo>
                      <a:pt x="780" y="94"/>
                      <a:pt x="687" y="1"/>
                      <a:pt x="5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9"/>
              <p:cNvSpPr/>
              <p:nvPr/>
            </p:nvSpPr>
            <p:spPr>
              <a:xfrm>
                <a:off x="1238950" y="1578400"/>
                <a:ext cx="5302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2096" extrusionOk="0">
                    <a:moveTo>
                      <a:pt x="1715" y="405"/>
                    </a:moveTo>
                    <a:lnTo>
                      <a:pt x="1715" y="1247"/>
                    </a:lnTo>
                    <a:lnTo>
                      <a:pt x="873" y="1247"/>
                    </a:lnTo>
                    <a:lnTo>
                      <a:pt x="873" y="405"/>
                    </a:lnTo>
                    <a:close/>
                    <a:moveTo>
                      <a:pt x="811" y="0"/>
                    </a:moveTo>
                    <a:cubicBezTo>
                      <a:pt x="624" y="0"/>
                      <a:pt x="499" y="156"/>
                      <a:pt x="499" y="343"/>
                    </a:cubicBezTo>
                    <a:lnTo>
                      <a:pt x="499" y="468"/>
                    </a:lnTo>
                    <a:lnTo>
                      <a:pt x="218" y="468"/>
                    </a:lnTo>
                    <a:cubicBezTo>
                      <a:pt x="125" y="468"/>
                      <a:pt x="31" y="530"/>
                      <a:pt x="31" y="624"/>
                    </a:cubicBezTo>
                    <a:cubicBezTo>
                      <a:pt x="0" y="748"/>
                      <a:pt x="94" y="842"/>
                      <a:pt x="218" y="842"/>
                    </a:cubicBezTo>
                    <a:lnTo>
                      <a:pt x="499" y="842"/>
                    </a:lnTo>
                    <a:lnTo>
                      <a:pt x="499" y="1310"/>
                    </a:lnTo>
                    <a:cubicBezTo>
                      <a:pt x="499" y="1481"/>
                      <a:pt x="603" y="1625"/>
                      <a:pt x="764" y="1625"/>
                    </a:cubicBezTo>
                    <a:cubicBezTo>
                      <a:pt x="779" y="1625"/>
                      <a:pt x="795" y="1624"/>
                      <a:pt x="811" y="1621"/>
                    </a:cubicBezTo>
                    <a:lnTo>
                      <a:pt x="1310" y="1621"/>
                    </a:lnTo>
                    <a:lnTo>
                      <a:pt x="1310" y="1902"/>
                    </a:lnTo>
                    <a:cubicBezTo>
                      <a:pt x="1310" y="1996"/>
                      <a:pt x="1372" y="2089"/>
                      <a:pt x="1497" y="2089"/>
                    </a:cubicBezTo>
                    <a:cubicBezTo>
                      <a:pt x="1509" y="2093"/>
                      <a:pt x="1522" y="2095"/>
                      <a:pt x="1535" y="2095"/>
                    </a:cubicBezTo>
                    <a:cubicBezTo>
                      <a:pt x="1621" y="2095"/>
                      <a:pt x="1715" y="2010"/>
                      <a:pt x="1715" y="1902"/>
                    </a:cubicBezTo>
                    <a:lnTo>
                      <a:pt x="1715" y="1621"/>
                    </a:lnTo>
                    <a:lnTo>
                      <a:pt x="1777" y="1621"/>
                    </a:lnTo>
                    <a:cubicBezTo>
                      <a:pt x="1793" y="1624"/>
                      <a:pt x="1809" y="1625"/>
                      <a:pt x="1825" y="1625"/>
                    </a:cubicBezTo>
                    <a:cubicBezTo>
                      <a:pt x="1990" y="1625"/>
                      <a:pt x="2120" y="1481"/>
                      <a:pt x="2120" y="1310"/>
                    </a:cubicBezTo>
                    <a:lnTo>
                      <a:pt x="2120" y="343"/>
                    </a:lnTo>
                    <a:cubicBezTo>
                      <a:pt x="2120" y="156"/>
                      <a:pt x="1964" y="0"/>
                      <a:pt x="17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1182825" y="1590075"/>
                <a:ext cx="1950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" extrusionOk="0">
                    <a:moveTo>
                      <a:pt x="250" y="1"/>
                    </a:moveTo>
                    <a:cubicBezTo>
                      <a:pt x="0" y="1"/>
                      <a:pt x="0" y="375"/>
                      <a:pt x="250" y="375"/>
                    </a:cubicBezTo>
                    <a:lnTo>
                      <a:pt x="561" y="375"/>
                    </a:lnTo>
                    <a:cubicBezTo>
                      <a:pt x="655" y="375"/>
                      <a:pt x="748" y="313"/>
                      <a:pt x="748" y="188"/>
                    </a:cubicBezTo>
                    <a:cubicBezTo>
                      <a:pt x="780" y="94"/>
                      <a:pt x="686" y="1"/>
                      <a:pt x="5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1271675" y="1781050"/>
                <a:ext cx="1015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3" extrusionOk="0">
                    <a:moveTo>
                      <a:pt x="203" y="0"/>
                    </a:moveTo>
                    <a:cubicBezTo>
                      <a:pt x="102" y="0"/>
                      <a:pt x="1" y="63"/>
                      <a:pt x="1" y="188"/>
                    </a:cubicBezTo>
                    <a:lnTo>
                      <a:pt x="1" y="499"/>
                    </a:lnTo>
                    <a:cubicBezTo>
                      <a:pt x="1" y="608"/>
                      <a:pt x="71" y="692"/>
                      <a:pt x="171" y="692"/>
                    </a:cubicBezTo>
                    <a:cubicBezTo>
                      <a:pt x="187" y="692"/>
                      <a:pt x="202" y="690"/>
                      <a:pt x="219" y="686"/>
                    </a:cubicBezTo>
                    <a:cubicBezTo>
                      <a:pt x="312" y="686"/>
                      <a:pt x="406" y="593"/>
                      <a:pt x="406" y="499"/>
                    </a:cubicBezTo>
                    <a:lnTo>
                      <a:pt x="406" y="188"/>
                    </a:lnTo>
                    <a:cubicBezTo>
                      <a:pt x="406" y="63"/>
                      <a:pt x="305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1271675" y="1753000"/>
                <a:ext cx="101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18" extrusionOk="0">
                    <a:moveTo>
                      <a:pt x="219" y="0"/>
                    </a:moveTo>
                    <a:cubicBezTo>
                      <a:pt x="94" y="0"/>
                      <a:pt x="1" y="94"/>
                      <a:pt x="1" y="187"/>
                    </a:cubicBezTo>
                    <a:lnTo>
                      <a:pt x="1" y="499"/>
                    </a:lnTo>
                    <a:cubicBezTo>
                      <a:pt x="1" y="624"/>
                      <a:pt x="94" y="717"/>
                      <a:pt x="219" y="717"/>
                    </a:cubicBezTo>
                    <a:cubicBezTo>
                      <a:pt x="312" y="686"/>
                      <a:pt x="406" y="592"/>
                      <a:pt x="406" y="499"/>
                    </a:cubicBezTo>
                    <a:lnTo>
                      <a:pt x="406" y="218"/>
                    </a:lnTo>
                    <a:cubicBezTo>
                      <a:pt x="406" y="94"/>
                      <a:pt x="312" y="31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1271675" y="1809100"/>
                <a:ext cx="1015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3" extrusionOk="0">
                    <a:moveTo>
                      <a:pt x="203" y="1"/>
                    </a:moveTo>
                    <a:cubicBezTo>
                      <a:pt x="102" y="1"/>
                      <a:pt x="1" y="63"/>
                      <a:pt x="1" y="188"/>
                    </a:cubicBezTo>
                    <a:lnTo>
                      <a:pt x="1" y="500"/>
                    </a:lnTo>
                    <a:cubicBezTo>
                      <a:pt x="1" y="608"/>
                      <a:pt x="71" y="693"/>
                      <a:pt x="171" y="693"/>
                    </a:cubicBezTo>
                    <a:cubicBezTo>
                      <a:pt x="187" y="693"/>
                      <a:pt x="202" y="691"/>
                      <a:pt x="219" y="687"/>
                    </a:cubicBezTo>
                    <a:cubicBezTo>
                      <a:pt x="312" y="687"/>
                      <a:pt x="406" y="593"/>
                      <a:pt x="406" y="500"/>
                    </a:cubicBezTo>
                    <a:lnTo>
                      <a:pt x="406" y="188"/>
                    </a:lnTo>
                    <a:cubicBezTo>
                      <a:pt x="406" y="63"/>
                      <a:pt x="305" y="1"/>
                      <a:pt x="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1271675" y="1725125"/>
                <a:ext cx="10150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10" extrusionOk="0">
                    <a:moveTo>
                      <a:pt x="203" y="0"/>
                    </a:moveTo>
                    <a:cubicBezTo>
                      <a:pt x="102" y="0"/>
                      <a:pt x="1" y="71"/>
                      <a:pt x="1" y="211"/>
                    </a:cubicBezTo>
                    <a:lnTo>
                      <a:pt x="1" y="523"/>
                    </a:lnTo>
                    <a:cubicBezTo>
                      <a:pt x="1" y="647"/>
                      <a:pt x="102" y="710"/>
                      <a:pt x="203" y="710"/>
                    </a:cubicBezTo>
                    <a:cubicBezTo>
                      <a:pt x="305" y="710"/>
                      <a:pt x="406" y="647"/>
                      <a:pt x="406" y="523"/>
                    </a:cubicBezTo>
                    <a:lnTo>
                      <a:pt x="406" y="491"/>
                    </a:lnTo>
                    <a:lnTo>
                      <a:pt x="406" y="211"/>
                    </a:lnTo>
                    <a:cubicBezTo>
                      <a:pt x="406" y="71"/>
                      <a:pt x="305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1238950" y="1836400"/>
                <a:ext cx="530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2090" extrusionOk="0">
                    <a:moveTo>
                      <a:pt x="1715" y="873"/>
                    </a:moveTo>
                    <a:lnTo>
                      <a:pt x="1715" y="1715"/>
                    </a:lnTo>
                    <a:lnTo>
                      <a:pt x="873" y="1715"/>
                    </a:lnTo>
                    <a:lnTo>
                      <a:pt x="873" y="873"/>
                    </a:lnTo>
                    <a:close/>
                    <a:moveTo>
                      <a:pt x="1528" y="0"/>
                    </a:moveTo>
                    <a:cubicBezTo>
                      <a:pt x="1403" y="0"/>
                      <a:pt x="1310" y="94"/>
                      <a:pt x="1310" y="218"/>
                    </a:cubicBezTo>
                    <a:lnTo>
                      <a:pt x="1310" y="468"/>
                    </a:lnTo>
                    <a:lnTo>
                      <a:pt x="842" y="468"/>
                    </a:lnTo>
                    <a:cubicBezTo>
                      <a:pt x="655" y="468"/>
                      <a:pt x="530" y="624"/>
                      <a:pt x="530" y="780"/>
                    </a:cubicBezTo>
                    <a:lnTo>
                      <a:pt x="499" y="1278"/>
                    </a:lnTo>
                    <a:lnTo>
                      <a:pt x="218" y="1278"/>
                    </a:lnTo>
                    <a:cubicBezTo>
                      <a:pt x="125" y="1278"/>
                      <a:pt x="31" y="1341"/>
                      <a:pt x="31" y="1434"/>
                    </a:cubicBezTo>
                    <a:cubicBezTo>
                      <a:pt x="0" y="1559"/>
                      <a:pt x="94" y="1653"/>
                      <a:pt x="218" y="1653"/>
                    </a:cubicBezTo>
                    <a:lnTo>
                      <a:pt x="499" y="1653"/>
                    </a:lnTo>
                    <a:lnTo>
                      <a:pt x="499" y="1777"/>
                    </a:lnTo>
                    <a:cubicBezTo>
                      <a:pt x="499" y="1964"/>
                      <a:pt x="624" y="2089"/>
                      <a:pt x="811" y="2089"/>
                    </a:cubicBezTo>
                    <a:lnTo>
                      <a:pt x="1777" y="2089"/>
                    </a:lnTo>
                    <a:cubicBezTo>
                      <a:pt x="1964" y="2089"/>
                      <a:pt x="2120" y="1964"/>
                      <a:pt x="2120" y="1777"/>
                    </a:cubicBezTo>
                    <a:lnTo>
                      <a:pt x="2120" y="780"/>
                    </a:lnTo>
                    <a:cubicBezTo>
                      <a:pt x="2120" y="624"/>
                      <a:pt x="1964" y="468"/>
                      <a:pt x="1777" y="468"/>
                    </a:cubicBezTo>
                    <a:lnTo>
                      <a:pt x="1715" y="468"/>
                    </a:lnTo>
                    <a:lnTo>
                      <a:pt x="1715" y="218"/>
                    </a:lnTo>
                    <a:cubicBezTo>
                      <a:pt x="1715" y="125"/>
                      <a:pt x="1621" y="31"/>
                      <a:pt x="15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982500" y="1579175"/>
                <a:ext cx="5225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78" extrusionOk="0">
                    <a:moveTo>
                      <a:pt x="1248" y="374"/>
                    </a:moveTo>
                    <a:lnTo>
                      <a:pt x="1248" y="1216"/>
                    </a:lnTo>
                    <a:lnTo>
                      <a:pt x="375" y="1216"/>
                    </a:lnTo>
                    <a:lnTo>
                      <a:pt x="375" y="374"/>
                    </a:lnTo>
                    <a:close/>
                    <a:moveTo>
                      <a:pt x="312" y="0"/>
                    </a:moveTo>
                    <a:cubicBezTo>
                      <a:pt x="156" y="0"/>
                      <a:pt x="0" y="125"/>
                      <a:pt x="0" y="312"/>
                    </a:cubicBezTo>
                    <a:lnTo>
                      <a:pt x="0" y="1279"/>
                    </a:lnTo>
                    <a:cubicBezTo>
                      <a:pt x="0" y="1450"/>
                      <a:pt x="130" y="1594"/>
                      <a:pt x="272" y="1594"/>
                    </a:cubicBezTo>
                    <a:cubicBezTo>
                      <a:pt x="285" y="1594"/>
                      <a:pt x="299" y="1593"/>
                      <a:pt x="312" y="1590"/>
                    </a:cubicBezTo>
                    <a:lnTo>
                      <a:pt x="406" y="1590"/>
                    </a:lnTo>
                    <a:lnTo>
                      <a:pt x="406" y="1871"/>
                    </a:lnTo>
                    <a:cubicBezTo>
                      <a:pt x="406" y="1965"/>
                      <a:pt x="468" y="2027"/>
                      <a:pt x="562" y="2058"/>
                    </a:cubicBezTo>
                    <a:cubicBezTo>
                      <a:pt x="588" y="2071"/>
                      <a:pt x="615" y="2078"/>
                      <a:pt x="640" y="2078"/>
                    </a:cubicBezTo>
                    <a:cubicBezTo>
                      <a:pt x="734" y="2078"/>
                      <a:pt x="811" y="1994"/>
                      <a:pt x="811" y="1871"/>
                    </a:cubicBezTo>
                    <a:lnTo>
                      <a:pt x="811" y="1622"/>
                    </a:lnTo>
                    <a:lnTo>
                      <a:pt x="1310" y="1622"/>
                    </a:lnTo>
                    <a:cubicBezTo>
                      <a:pt x="1466" y="1622"/>
                      <a:pt x="1622" y="1466"/>
                      <a:pt x="1622" y="1279"/>
                    </a:cubicBezTo>
                    <a:lnTo>
                      <a:pt x="1622" y="811"/>
                    </a:lnTo>
                    <a:lnTo>
                      <a:pt x="1871" y="811"/>
                    </a:lnTo>
                    <a:cubicBezTo>
                      <a:pt x="1996" y="811"/>
                      <a:pt x="2058" y="749"/>
                      <a:pt x="2089" y="655"/>
                    </a:cubicBezTo>
                    <a:cubicBezTo>
                      <a:pt x="2089" y="530"/>
                      <a:pt x="1996" y="437"/>
                      <a:pt x="1902" y="437"/>
                    </a:cubicBezTo>
                    <a:lnTo>
                      <a:pt x="1622" y="437"/>
                    </a:lnTo>
                    <a:lnTo>
                      <a:pt x="1622" y="312"/>
                    </a:lnTo>
                    <a:cubicBezTo>
                      <a:pt x="1622" y="125"/>
                      <a:pt x="1466" y="0"/>
                      <a:pt x="1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9"/>
              <p:cNvSpPr/>
              <p:nvPr/>
            </p:nvSpPr>
            <p:spPr>
              <a:xfrm>
                <a:off x="1025375" y="1641525"/>
                <a:ext cx="287650" cy="183975"/>
              </a:xfrm>
              <a:custGeom>
                <a:avLst/>
                <a:gdLst/>
                <a:ahLst/>
                <a:cxnLst/>
                <a:rect l="l" t="t" r="r" b="b"/>
                <a:pathLst>
                  <a:path w="11506" h="7359" extrusionOk="0">
                    <a:moveTo>
                      <a:pt x="10367" y="788"/>
                    </a:moveTo>
                    <a:cubicBezTo>
                      <a:pt x="10398" y="788"/>
                      <a:pt x="10429" y="796"/>
                      <a:pt x="10445" y="811"/>
                    </a:cubicBezTo>
                    <a:lnTo>
                      <a:pt x="11037" y="1404"/>
                    </a:lnTo>
                    <a:cubicBezTo>
                      <a:pt x="11069" y="1435"/>
                      <a:pt x="11069" y="1528"/>
                      <a:pt x="11037" y="1559"/>
                    </a:cubicBezTo>
                    <a:lnTo>
                      <a:pt x="10414" y="2152"/>
                    </a:lnTo>
                    <a:lnTo>
                      <a:pt x="9697" y="1435"/>
                    </a:lnTo>
                    <a:lnTo>
                      <a:pt x="10289" y="811"/>
                    </a:lnTo>
                    <a:cubicBezTo>
                      <a:pt x="10305" y="796"/>
                      <a:pt x="10336" y="788"/>
                      <a:pt x="10367" y="788"/>
                    </a:cubicBezTo>
                    <a:close/>
                    <a:moveTo>
                      <a:pt x="9416" y="1715"/>
                    </a:moveTo>
                    <a:lnTo>
                      <a:pt x="10133" y="2464"/>
                    </a:lnTo>
                    <a:lnTo>
                      <a:pt x="9853" y="2744"/>
                    </a:lnTo>
                    <a:lnTo>
                      <a:pt x="9135" y="1996"/>
                    </a:lnTo>
                    <a:lnTo>
                      <a:pt x="9416" y="1715"/>
                    </a:lnTo>
                    <a:close/>
                    <a:moveTo>
                      <a:pt x="5425" y="5800"/>
                    </a:moveTo>
                    <a:lnTo>
                      <a:pt x="6049" y="6454"/>
                    </a:lnTo>
                    <a:lnTo>
                      <a:pt x="4989" y="6891"/>
                    </a:lnTo>
                    <a:lnTo>
                      <a:pt x="4989" y="6891"/>
                    </a:lnTo>
                    <a:lnTo>
                      <a:pt x="5425" y="5800"/>
                    </a:lnTo>
                    <a:close/>
                    <a:moveTo>
                      <a:pt x="10071" y="1"/>
                    </a:moveTo>
                    <a:cubicBezTo>
                      <a:pt x="9946" y="1"/>
                      <a:pt x="9853" y="94"/>
                      <a:pt x="9853" y="219"/>
                    </a:cubicBezTo>
                    <a:lnTo>
                      <a:pt x="9853" y="531"/>
                    </a:lnTo>
                    <a:cubicBezTo>
                      <a:pt x="9853" y="562"/>
                      <a:pt x="9884" y="624"/>
                      <a:pt x="9915" y="655"/>
                    </a:cubicBezTo>
                    <a:lnTo>
                      <a:pt x="6953" y="3617"/>
                    </a:lnTo>
                    <a:lnTo>
                      <a:pt x="5394" y="250"/>
                    </a:lnTo>
                    <a:cubicBezTo>
                      <a:pt x="5363" y="125"/>
                      <a:pt x="5238" y="63"/>
                      <a:pt x="5113" y="63"/>
                    </a:cubicBezTo>
                    <a:lnTo>
                      <a:pt x="3991" y="63"/>
                    </a:lnTo>
                    <a:cubicBezTo>
                      <a:pt x="3866" y="63"/>
                      <a:pt x="3742" y="125"/>
                      <a:pt x="3679" y="250"/>
                    </a:cubicBezTo>
                    <a:lnTo>
                      <a:pt x="1060" y="5987"/>
                    </a:lnTo>
                    <a:lnTo>
                      <a:pt x="655" y="5987"/>
                    </a:lnTo>
                    <a:cubicBezTo>
                      <a:pt x="530" y="5987"/>
                      <a:pt x="437" y="6049"/>
                      <a:pt x="374" y="6174"/>
                    </a:cubicBezTo>
                    <a:lnTo>
                      <a:pt x="63" y="6891"/>
                    </a:lnTo>
                    <a:cubicBezTo>
                      <a:pt x="0" y="7016"/>
                      <a:pt x="31" y="7172"/>
                      <a:pt x="125" y="7265"/>
                    </a:cubicBezTo>
                    <a:cubicBezTo>
                      <a:pt x="187" y="7327"/>
                      <a:pt x="281" y="7359"/>
                      <a:pt x="374" y="7359"/>
                    </a:cubicBezTo>
                    <a:lnTo>
                      <a:pt x="1466" y="7359"/>
                    </a:lnTo>
                    <a:cubicBezTo>
                      <a:pt x="1559" y="7359"/>
                      <a:pt x="1653" y="7265"/>
                      <a:pt x="1653" y="7172"/>
                    </a:cubicBezTo>
                    <a:cubicBezTo>
                      <a:pt x="1653" y="7078"/>
                      <a:pt x="1590" y="6953"/>
                      <a:pt x="1466" y="6953"/>
                    </a:cubicBezTo>
                    <a:lnTo>
                      <a:pt x="437" y="6953"/>
                    </a:lnTo>
                    <a:lnTo>
                      <a:pt x="686" y="6361"/>
                    </a:lnTo>
                    <a:lnTo>
                      <a:pt x="1091" y="6361"/>
                    </a:lnTo>
                    <a:cubicBezTo>
                      <a:pt x="1216" y="6361"/>
                      <a:pt x="1341" y="6299"/>
                      <a:pt x="1372" y="6174"/>
                    </a:cubicBezTo>
                    <a:lnTo>
                      <a:pt x="4022" y="468"/>
                    </a:lnTo>
                    <a:lnTo>
                      <a:pt x="5051" y="468"/>
                    </a:lnTo>
                    <a:lnTo>
                      <a:pt x="5612" y="1653"/>
                    </a:lnTo>
                    <a:lnTo>
                      <a:pt x="4583" y="1653"/>
                    </a:lnTo>
                    <a:cubicBezTo>
                      <a:pt x="4583" y="1653"/>
                      <a:pt x="4365" y="1715"/>
                      <a:pt x="4303" y="1840"/>
                    </a:cubicBezTo>
                    <a:lnTo>
                      <a:pt x="3866" y="2744"/>
                    </a:lnTo>
                    <a:cubicBezTo>
                      <a:pt x="3783" y="2911"/>
                      <a:pt x="3936" y="3063"/>
                      <a:pt x="4074" y="3063"/>
                    </a:cubicBezTo>
                    <a:cubicBezTo>
                      <a:pt x="4143" y="3063"/>
                      <a:pt x="4209" y="3025"/>
                      <a:pt x="4240" y="2931"/>
                    </a:cubicBezTo>
                    <a:lnTo>
                      <a:pt x="4615" y="2027"/>
                    </a:lnTo>
                    <a:lnTo>
                      <a:pt x="5768" y="2027"/>
                    </a:lnTo>
                    <a:lnTo>
                      <a:pt x="6641" y="3898"/>
                    </a:lnTo>
                    <a:lnTo>
                      <a:pt x="6111" y="4428"/>
                    </a:lnTo>
                    <a:lnTo>
                      <a:pt x="3555" y="4428"/>
                    </a:lnTo>
                    <a:lnTo>
                      <a:pt x="3866" y="3742"/>
                    </a:lnTo>
                    <a:cubicBezTo>
                      <a:pt x="3929" y="3648"/>
                      <a:pt x="3897" y="3524"/>
                      <a:pt x="3804" y="3493"/>
                    </a:cubicBezTo>
                    <a:cubicBezTo>
                      <a:pt x="3769" y="3475"/>
                      <a:pt x="3737" y="3467"/>
                      <a:pt x="3707" y="3467"/>
                    </a:cubicBezTo>
                    <a:cubicBezTo>
                      <a:pt x="3629" y="3467"/>
                      <a:pt x="3568" y="3519"/>
                      <a:pt x="3523" y="3586"/>
                    </a:cubicBezTo>
                    <a:lnTo>
                      <a:pt x="2463" y="5893"/>
                    </a:lnTo>
                    <a:cubicBezTo>
                      <a:pt x="2401" y="6018"/>
                      <a:pt x="2432" y="6143"/>
                      <a:pt x="2526" y="6236"/>
                    </a:cubicBezTo>
                    <a:cubicBezTo>
                      <a:pt x="2588" y="6299"/>
                      <a:pt x="2682" y="6361"/>
                      <a:pt x="2775" y="6361"/>
                    </a:cubicBezTo>
                    <a:lnTo>
                      <a:pt x="3024" y="6361"/>
                    </a:lnTo>
                    <a:lnTo>
                      <a:pt x="2744" y="6953"/>
                    </a:lnTo>
                    <a:lnTo>
                      <a:pt x="2370" y="6953"/>
                    </a:lnTo>
                    <a:cubicBezTo>
                      <a:pt x="2276" y="6953"/>
                      <a:pt x="2183" y="7016"/>
                      <a:pt x="2183" y="7140"/>
                    </a:cubicBezTo>
                    <a:cubicBezTo>
                      <a:pt x="2151" y="7234"/>
                      <a:pt x="2245" y="7359"/>
                      <a:pt x="2370" y="7359"/>
                    </a:cubicBezTo>
                    <a:lnTo>
                      <a:pt x="2775" y="7359"/>
                    </a:lnTo>
                    <a:cubicBezTo>
                      <a:pt x="2931" y="7359"/>
                      <a:pt x="3024" y="7265"/>
                      <a:pt x="3087" y="7140"/>
                    </a:cubicBezTo>
                    <a:lnTo>
                      <a:pt x="3399" y="6423"/>
                    </a:lnTo>
                    <a:cubicBezTo>
                      <a:pt x="3430" y="6330"/>
                      <a:pt x="3430" y="6267"/>
                      <a:pt x="3399" y="6205"/>
                    </a:cubicBezTo>
                    <a:cubicBezTo>
                      <a:pt x="3336" y="6049"/>
                      <a:pt x="3212" y="5956"/>
                      <a:pt x="3087" y="5956"/>
                    </a:cubicBezTo>
                    <a:lnTo>
                      <a:pt x="2837" y="5956"/>
                    </a:lnTo>
                    <a:lnTo>
                      <a:pt x="3367" y="4802"/>
                    </a:lnTo>
                    <a:lnTo>
                      <a:pt x="5737" y="4802"/>
                    </a:lnTo>
                    <a:lnTo>
                      <a:pt x="5207" y="5332"/>
                    </a:lnTo>
                    <a:cubicBezTo>
                      <a:pt x="5145" y="5363"/>
                      <a:pt x="5113" y="5426"/>
                      <a:pt x="5082" y="5488"/>
                    </a:cubicBezTo>
                    <a:lnTo>
                      <a:pt x="4490" y="6953"/>
                    </a:lnTo>
                    <a:cubicBezTo>
                      <a:pt x="4459" y="7047"/>
                      <a:pt x="4490" y="7172"/>
                      <a:pt x="4552" y="7265"/>
                    </a:cubicBezTo>
                    <a:cubicBezTo>
                      <a:pt x="4615" y="7296"/>
                      <a:pt x="4677" y="7327"/>
                      <a:pt x="4739" y="7327"/>
                    </a:cubicBezTo>
                    <a:lnTo>
                      <a:pt x="4864" y="7327"/>
                    </a:lnTo>
                    <a:lnTo>
                      <a:pt x="6329" y="6735"/>
                    </a:lnTo>
                    <a:cubicBezTo>
                      <a:pt x="6392" y="6704"/>
                      <a:pt x="6423" y="6673"/>
                      <a:pt x="6485" y="6610"/>
                    </a:cubicBezTo>
                    <a:lnTo>
                      <a:pt x="7452" y="5675"/>
                    </a:lnTo>
                    <a:lnTo>
                      <a:pt x="8075" y="6984"/>
                    </a:lnTo>
                    <a:lnTo>
                      <a:pt x="7670" y="6984"/>
                    </a:lnTo>
                    <a:cubicBezTo>
                      <a:pt x="7577" y="6984"/>
                      <a:pt x="7483" y="7047"/>
                      <a:pt x="7483" y="7140"/>
                    </a:cubicBezTo>
                    <a:cubicBezTo>
                      <a:pt x="7452" y="7265"/>
                      <a:pt x="7545" y="7359"/>
                      <a:pt x="7670" y="7359"/>
                    </a:cubicBezTo>
                    <a:lnTo>
                      <a:pt x="8761" y="7359"/>
                    </a:lnTo>
                    <a:cubicBezTo>
                      <a:pt x="8855" y="7359"/>
                      <a:pt x="8917" y="7296"/>
                      <a:pt x="8948" y="7203"/>
                    </a:cubicBezTo>
                    <a:cubicBezTo>
                      <a:pt x="8948" y="7078"/>
                      <a:pt x="8855" y="6984"/>
                      <a:pt x="8761" y="6984"/>
                    </a:cubicBezTo>
                    <a:lnTo>
                      <a:pt x="8481" y="6984"/>
                    </a:lnTo>
                    <a:lnTo>
                      <a:pt x="7764" y="5394"/>
                    </a:lnTo>
                    <a:lnTo>
                      <a:pt x="8481" y="4646"/>
                    </a:lnTo>
                    <a:cubicBezTo>
                      <a:pt x="8543" y="4584"/>
                      <a:pt x="8543" y="4459"/>
                      <a:pt x="8481" y="4397"/>
                    </a:cubicBezTo>
                    <a:cubicBezTo>
                      <a:pt x="8434" y="4350"/>
                      <a:pt x="8379" y="4327"/>
                      <a:pt x="8329" y="4327"/>
                    </a:cubicBezTo>
                    <a:cubicBezTo>
                      <a:pt x="8278" y="4327"/>
                      <a:pt x="8231" y="4350"/>
                      <a:pt x="8200" y="4397"/>
                    </a:cubicBezTo>
                    <a:lnTo>
                      <a:pt x="6361" y="6236"/>
                    </a:lnTo>
                    <a:lnTo>
                      <a:pt x="5612" y="5488"/>
                    </a:lnTo>
                    <a:lnTo>
                      <a:pt x="8824" y="2277"/>
                    </a:lnTo>
                    <a:lnTo>
                      <a:pt x="9572" y="3025"/>
                    </a:lnTo>
                    <a:lnTo>
                      <a:pt x="8855" y="3711"/>
                    </a:lnTo>
                    <a:cubicBezTo>
                      <a:pt x="8792" y="3804"/>
                      <a:pt x="8792" y="3929"/>
                      <a:pt x="8855" y="3991"/>
                    </a:cubicBezTo>
                    <a:cubicBezTo>
                      <a:pt x="8902" y="4023"/>
                      <a:pt x="8956" y="4038"/>
                      <a:pt x="9007" y="4038"/>
                    </a:cubicBezTo>
                    <a:cubicBezTo>
                      <a:pt x="9058" y="4038"/>
                      <a:pt x="9104" y="4023"/>
                      <a:pt x="9135" y="3991"/>
                    </a:cubicBezTo>
                    <a:lnTo>
                      <a:pt x="11318" y="1809"/>
                    </a:lnTo>
                    <a:cubicBezTo>
                      <a:pt x="11505" y="1622"/>
                      <a:pt x="11505" y="1310"/>
                      <a:pt x="11318" y="1123"/>
                    </a:cubicBezTo>
                    <a:lnTo>
                      <a:pt x="10726" y="562"/>
                    </a:lnTo>
                    <a:cubicBezTo>
                      <a:pt x="10634" y="470"/>
                      <a:pt x="10510" y="413"/>
                      <a:pt x="10388" y="413"/>
                    </a:cubicBezTo>
                    <a:cubicBezTo>
                      <a:pt x="10344" y="413"/>
                      <a:pt x="10300" y="420"/>
                      <a:pt x="10258" y="437"/>
                    </a:cubicBezTo>
                    <a:lnTo>
                      <a:pt x="10258" y="219"/>
                    </a:lnTo>
                    <a:cubicBezTo>
                      <a:pt x="10258" y="125"/>
                      <a:pt x="10164" y="32"/>
                      <a:pt x="100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79B81C-5461-D376-C795-566652CA2EBE}"/>
              </a:ext>
            </a:extLst>
          </p:cNvPr>
          <p:cNvGrpSpPr/>
          <p:nvPr/>
        </p:nvGrpSpPr>
        <p:grpSpPr>
          <a:xfrm>
            <a:off x="4879496" y="2831643"/>
            <a:ext cx="473720" cy="473720"/>
            <a:chOff x="4717943" y="3458200"/>
            <a:chExt cx="773700" cy="773700"/>
          </a:xfrm>
        </p:grpSpPr>
        <p:sp>
          <p:nvSpPr>
            <p:cNvPr id="411" name="Google Shape;411;p39"/>
            <p:cNvSpPr/>
            <p:nvPr/>
          </p:nvSpPr>
          <p:spPr>
            <a:xfrm>
              <a:off x="4717943" y="3458200"/>
              <a:ext cx="773700" cy="773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39"/>
            <p:cNvGrpSpPr/>
            <p:nvPr/>
          </p:nvGrpSpPr>
          <p:grpSpPr>
            <a:xfrm>
              <a:off x="4954332" y="3671416"/>
              <a:ext cx="300933" cy="362659"/>
              <a:chOff x="4034850" y="3254225"/>
              <a:chExt cx="273625" cy="329750"/>
            </a:xfrm>
          </p:grpSpPr>
          <p:sp>
            <p:nvSpPr>
              <p:cNvPr id="444" name="Google Shape;444;p39"/>
              <p:cNvSpPr/>
              <p:nvPr/>
            </p:nvSpPr>
            <p:spPr>
              <a:xfrm>
                <a:off x="4034850" y="3254225"/>
                <a:ext cx="227650" cy="329750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13190" extrusionOk="0">
                    <a:moveTo>
                      <a:pt x="6486" y="374"/>
                    </a:moveTo>
                    <a:lnTo>
                      <a:pt x="6486" y="5893"/>
                    </a:lnTo>
                    <a:lnTo>
                      <a:pt x="406" y="5893"/>
                    </a:lnTo>
                    <a:lnTo>
                      <a:pt x="406" y="468"/>
                    </a:lnTo>
                    <a:cubicBezTo>
                      <a:pt x="406" y="406"/>
                      <a:pt x="437" y="406"/>
                      <a:pt x="469" y="374"/>
                    </a:cubicBezTo>
                    <a:close/>
                    <a:moveTo>
                      <a:pt x="8700" y="6298"/>
                    </a:moveTo>
                    <a:lnTo>
                      <a:pt x="8700" y="9790"/>
                    </a:lnTo>
                    <a:lnTo>
                      <a:pt x="8076" y="9790"/>
                    </a:lnTo>
                    <a:lnTo>
                      <a:pt x="8076" y="6298"/>
                    </a:lnTo>
                    <a:close/>
                    <a:moveTo>
                      <a:pt x="6455" y="6267"/>
                    </a:moveTo>
                    <a:lnTo>
                      <a:pt x="6486" y="9790"/>
                    </a:lnTo>
                    <a:lnTo>
                      <a:pt x="2932" y="9790"/>
                    </a:lnTo>
                    <a:cubicBezTo>
                      <a:pt x="2838" y="9790"/>
                      <a:pt x="2745" y="9852"/>
                      <a:pt x="2745" y="9946"/>
                    </a:cubicBezTo>
                    <a:cubicBezTo>
                      <a:pt x="2713" y="10071"/>
                      <a:pt x="2807" y="10164"/>
                      <a:pt x="2932" y="10164"/>
                    </a:cubicBezTo>
                    <a:lnTo>
                      <a:pt x="6486" y="10164"/>
                    </a:lnTo>
                    <a:lnTo>
                      <a:pt x="6486" y="11630"/>
                    </a:lnTo>
                    <a:lnTo>
                      <a:pt x="469" y="11630"/>
                    </a:lnTo>
                    <a:cubicBezTo>
                      <a:pt x="437" y="11630"/>
                      <a:pt x="406" y="11598"/>
                      <a:pt x="406" y="11567"/>
                    </a:cubicBezTo>
                    <a:lnTo>
                      <a:pt x="406" y="10164"/>
                    </a:lnTo>
                    <a:lnTo>
                      <a:pt x="2028" y="10164"/>
                    </a:lnTo>
                    <a:cubicBezTo>
                      <a:pt x="2121" y="10164"/>
                      <a:pt x="2183" y="10102"/>
                      <a:pt x="2215" y="10008"/>
                    </a:cubicBezTo>
                    <a:cubicBezTo>
                      <a:pt x="2215" y="9884"/>
                      <a:pt x="2152" y="9790"/>
                      <a:pt x="2028" y="9790"/>
                    </a:cubicBezTo>
                    <a:lnTo>
                      <a:pt x="406" y="9790"/>
                    </a:lnTo>
                    <a:lnTo>
                      <a:pt x="406" y="6267"/>
                    </a:lnTo>
                    <a:close/>
                    <a:moveTo>
                      <a:pt x="7702" y="406"/>
                    </a:moveTo>
                    <a:lnTo>
                      <a:pt x="7702" y="11661"/>
                    </a:lnTo>
                    <a:lnTo>
                      <a:pt x="6860" y="11661"/>
                    </a:lnTo>
                    <a:lnTo>
                      <a:pt x="6860" y="406"/>
                    </a:lnTo>
                    <a:close/>
                    <a:moveTo>
                      <a:pt x="8700" y="10195"/>
                    </a:moveTo>
                    <a:lnTo>
                      <a:pt x="8700" y="11598"/>
                    </a:lnTo>
                    <a:cubicBezTo>
                      <a:pt x="8700" y="11598"/>
                      <a:pt x="8669" y="11630"/>
                      <a:pt x="8637" y="11630"/>
                    </a:cubicBezTo>
                    <a:lnTo>
                      <a:pt x="8637" y="11661"/>
                    </a:lnTo>
                    <a:lnTo>
                      <a:pt x="8076" y="11661"/>
                    </a:lnTo>
                    <a:lnTo>
                      <a:pt x="8076" y="10195"/>
                    </a:lnTo>
                    <a:close/>
                    <a:moveTo>
                      <a:pt x="1435" y="12035"/>
                    </a:moveTo>
                    <a:lnTo>
                      <a:pt x="1435" y="12627"/>
                    </a:lnTo>
                    <a:lnTo>
                      <a:pt x="1279" y="12471"/>
                    </a:lnTo>
                    <a:cubicBezTo>
                      <a:pt x="1217" y="12409"/>
                      <a:pt x="1155" y="12378"/>
                      <a:pt x="1092" y="12378"/>
                    </a:cubicBezTo>
                    <a:cubicBezTo>
                      <a:pt x="999" y="12378"/>
                      <a:pt x="936" y="12409"/>
                      <a:pt x="905" y="12471"/>
                    </a:cubicBezTo>
                    <a:lnTo>
                      <a:pt x="718" y="12627"/>
                    </a:lnTo>
                    <a:lnTo>
                      <a:pt x="718" y="12035"/>
                    </a:lnTo>
                    <a:close/>
                    <a:moveTo>
                      <a:pt x="469" y="0"/>
                    </a:moveTo>
                    <a:cubicBezTo>
                      <a:pt x="219" y="0"/>
                      <a:pt x="1" y="218"/>
                      <a:pt x="1" y="468"/>
                    </a:cubicBezTo>
                    <a:lnTo>
                      <a:pt x="1" y="11567"/>
                    </a:lnTo>
                    <a:cubicBezTo>
                      <a:pt x="1" y="11754"/>
                      <a:pt x="157" y="11941"/>
                      <a:pt x="344" y="12004"/>
                    </a:cubicBezTo>
                    <a:lnTo>
                      <a:pt x="344" y="12908"/>
                    </a:lnTo>
                    <a:cubicBezTo>
                      <a:pt x="344" y="13001"/>
                      <a:pt x="406" y="13095"/>
                      <a:pt x="469" y="13157"/>
                    </a:cubicBezTo>
                    <a:cubicBezTo>
                      <a:pt x="513" y="13179"/>
                      <a:pt x="557" y="13190"/>
                      <a:pt x="600" y="13190"/>
                    </a:cubicBezTo>
                    <a:cubicBezTo>
                      <a:pt x="678" y="13190"/>
                      <a:pt x="751" y="13155"/>
                      <a:pt x="812" y="13095"/>
                    </a:cubicBezTo>
                    <a:lnTo>
                      <a:pt x="1061" y="12814"/>
                    </a:lnTo>
                    <a:lnTo>
                      <a:pt x="1342" y="13095"/>
                    </a:lnTo>
                    <a:cubicBezTo>
                      <a:pt x="1404" y="13157"/>
                      <a:pt x="1466" y="13189"/>
                      <a:pt x="1529" y="13189"/>
                    </a:cubicBezTo>
                    <a:cubicBezTo>
                      <a:pt x="1591" y="13189"/>
                      <a:pt x="1622" y="13157"/>
                      <a:pt x="1685" y="13157"/>
                    </a:cubicBezTo>
                    <a:cubicBezTo>
                      <a:pt x="1747" y="13095"/>
                      <a:pt x="1809" y="13001"/>
                      <a:pt x="1809" y="12908"/>
                    </a:cubicBezTo>
                    <a:lnTo>
                      <a:pt x="1809" y="12035"/>
                    </a:lnTo>
                    <a:lnTo>
                      <a:pt x="8887" y="12035"/>
                    </a:lnTo>
                    <a:cubicBezTo>
                      <a:pt x="9012" y="12035"/>
                      <a:pt x="9074" y="11941"/>
                      <a:pt x="9074" y="11817"/>
                    </a:cubicBezTo>
                    <a:lnTo>
                      <a:pt x="9074" y="2401"/>
                    </a:lnTo>
                    <a:cubicBezTo>
                      <a:pt x="9074" y="2370"/>
                      <a:pt x="9074" y="2370"/>
                      <a:pt x="9074" y="2339"/>
                    </a:cubicBezTo>
                    <a:cubicBezTo>
                      <a:pt x="9030" y="2294"/>
                      <a:pt x="8974" y="2274"/>
                      <a:pt x="8919" y="2274"/>
                    </a:cubicBezTo>
                    <a:cubicBezTo>
                      <a:pt x="8818" y="2274"/>
                      <a:pt x="8720" y="2342"/>
                      <a:pt x="8700" y="2463"/>
                    </a:cubicBezTo>
                    <a:lnTo>
                      <a:pt x="8700" y="5862"/>
                    </a:lnTo>
                    <a:lnTo>
                      <a:pt x="8076" y="5862"/>
                    </a:lnTo>
                    <a:lnTo>
                      <a:pt x="8076" y="406"/>
                    </a:lnTo>
                    <a:lnTo>
                      <a:pt x="8637" y="406"/>
                    </a:lnTo>
                    <a:cubicBezTo>
                      <a:pt x="8669" y="406"/>
                      <a:pt x="8700" y="437"/>
                      <a:pt x="8700" y="468"/>
                    </a:cubicBezTo>
                    <a:lnTo>
                      <a:pt x="8700" y="1559"/>
                    </a:lnTo>
                    <a:cubicBezTo>
                      <a:pt x="8700" y="1653"/>
                      <a:pt x="8793" y="1746"/>
                      <a:pt x="8887" y="1746"/>
                    </a:cubicBezTo>
                    <a:cubicBezTo>
                      <a:pt x="8899" y="1750"/>
                      <a:pt x="8912" y="1752"/>
                      <a:pt x="8925" y="1752"/>
                    </a:cubicBezTo>
                    <a:cubicBezTo>
                      <a:pt x="9011" y="1752"/>
                      <a:pt x="9105" y="1667"/>
                      <a:pt x="9105" y="1559"/>
                    </a:cubicBezTo>
                    <a:lnTo>
                      <a:pt x="9105" y="468"/>
                    </a:lnTo>
                    <a:cubicBezTo>
                      <a:pt x="9105" y="218"/>
                      <a:pt x="8887" y="0"/>
                      <a:pt x="86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4060575" y="3435050"/>
                <a:ext cx="483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1560" y="375"/>
                    </a:moveTo>
                    <a:lnTo>
                      <a:pt x="1560" y="1528"/>
                    </a:lnTo>
                    <a:lnTo>
                      <a:pt x="375" y="1528"/>
                    </a:lnTo>
                    <a:lnTo>
                      <a:pt x="375" y="375"/>
                    </a:lnTo>
                    <a:close/>
                    <a:moveTo>
                      <a:pt x="313" y="1"/>
                    </a:moveTo>
                    <a:cubicBezTo>
                      <a:pt x="126" y="1"/>
                      <a:pt x="1" y="156"/>
                      <a:pt x="1" y="312"/>
                    </a:cubicBezTo>
                    <a:lnTo>
                      <a:pt x="1" y="1622"/>
                    </a:lnTo>
                    <a:cubicBezTo>
                      <a:pt x="1" y="1778"/>
                      <a:pt x="126" y="1934"/>
                      <a:pt x="313" y="1934"/>
                    </a:cubicBezTo>
                    <a:lnTo>
                      <a:pt x="1591" y="1934"/>
                    </a:lnTo>
                    <a:cubicBezTo>
                      <a:pt x="1778" y="1934"/>
                      <a:pt x="1934" y="1778"/>
                      <a:pt x="1934" y="1622"/>
                    </a:cubicBezTo>
                    <a:lnTo>
                      <a:pt x="1934" y="312"/>
                    </a:lnTo>
                    <a:cubicBezTo>
                      <a:pt x="1903" y="156"/>
                      <a:pt x="1778" y="1"/>
                      <a:pt x="15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4115150" y="3458425"/>
                <a:ext cx="374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375" extrusionOk="0">
                    <a:moveTo>
                      <a:pt x="187" y="1"/>
                    </a:moveTo>
                    <a:cubicBezTo>
                      <a:pt x="94" y="1"/>
                      <a:pt x="32" y="63"/>
                      <a:pt x="0" y="157"/>
                    </a:cubicBezTo>
                    <a:cubicBezTo>
                      <a:pt x="0" y="281"/>
                      <a:pt x="94" y="375"/>
                      <a:pt x="187" y="375"/>
                    </a:cubicBezTo>
                    <a:lnTo>
                      <a:pt x="1279" y="375"/>
                    </a:lnTo>
                    <a:cubicBezTo>
                      <a:pt x="1403" y="375"/>
                      <a:pt x="1466" y="313"/>
                      <a:pt x="1497" y="219"/>
                    </a:cubicBezTo>
                    <a:cubicBezTo>
                      <a:pt x="1497" y="94"/>
                      <a:pt x="1435" y="1"/>
                      <a:pt x="1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4113575" y="3473900"/>
                <a:ext cx="5850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380" extrusionOk="0">
                    <a:moveTo>
                      <a:pt x="2160" y="1"/>
                    </a:moveTo>
                    <a:cubicBezTo>
                      <a:pt x="2147" y="1"/>
                      <a:pt x="2134" y="2"/>
                      <a:pt x="2121" y="5"/>
                    </a:cubicBezTo>
                    <a:lnTo>
                      <a:pt x="250" y="5"/>
                    </a:lnTo>
                    <a:cubicBezTo>
                      <a:pt x="1" y="5"/>
                      <a:pt x="1" y="380"/>
                      <a:pt x="250" y="380"/>
                    </a:cubicBezTo>
                    <a:lnTo>
                      <a:pt x="2121" y="380"/>
                    </a:lnTo>
                    <a:cubicBezTo>
                      <a:pt x="2215" y="380"/>
                      <a:pt x="2308" y="317"/>
                      <a:pt x="2339" y="224"/>
                    </a:cubicBezTo>
                    <a:cubicBezTo>
                      <a:pt x="2339" y="112"/>
                      <a:pt x="2265" y="1"/>
                      <a:pt x="2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4274150" y="3304875"/>
                <a:ext cx="34325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9113" extrusionOk="0">
                    <a:moveTo>
                      <a:pt x="936" y="375"/>
                    </a:moveTo>
                    <a:cubicBezTo>
                      <a:pt x="936" y="406"/>
                      <a:pt x="936" y="406"/>
                      <a:pt x="936" y="406"/>
                    </a:cubicBezTo>
                    <a:lnTo>
                      <a:pt x="936" y="1996"/>
                    </a:lnTo>
                    <a:lnTo>
                      <a:pt x="313" y="1996"/>
                    </a:lnTo>
                    <a:lnTo>
                      <a:pt x="313" y="406"/>
                    </a:lnTo>
                    <a:lnTo>
                      <a:pt x="344" y="406"/>
                    </a:lnTo>
                    <a:cubicBezTo>
                      <a:pt x="344" y="406"/>
                      <a:pt x="344" y="406"/>
                      <a:pt x="375" y="375"/>
                    </a:cubicBezTo>
                    <a:close/>
                    <a:moveTo>
                      <a:pt x="874" y="8014"/>
                    </a:moveTo>
                    <a:lnTo>
                      <a:pt x="655" y="8544"/>
                    </a:lnTo>
                    <a:lnTo>
                      <a:pt x="437" y="8014"/>
                    </a:lnTo>
                    <a:close/>
                    <a:moveTo>
                      <a:pt x="375" y="1"/>
                    </a:moveTo>
                    <a:cubicBezTo>
                      <a:pt x="157" y="1"/>
                      <a:pt x="1" y="157"/>
                      <a:pt x="1" y="375"/>
                    </a:cubicBezTo>
                    <a:lnTo>
                      <a:pt x="1" y="7795"/>
                    </a:lnTo>
                    <a:cubicBezTo>
                      <a:pt x="1" y="7826"/>
                      <a:pt x="1" y="7889"/>
                      <a:pt x="32" y="7951"/>
                    </a:cubicBezTo>
                    <a:lnTo>
                      <a:pt x="468" y="8949"/>
                    </a:lnTo>
                    <a:cubicBezTo>
                      <a:pt x="500" y="9058"/>
                      <a:pt x="593" y="9113"/>
                      <a:pt x="691" y="9113"/>
                    </a:cubicBezTo>
                    <a:cubicBezTo>
                      <a:pt x="788" y="9113"/>
                      <a:pt x="889" y="9058"/>
                      <a:pt x="936" y="8949"/>
                    </a:cubicBezTo>
                    <a:lnTo>
                      <a:pt x="1341" y="7951"/>
                    </a:lnTo>
                    <a:cubicBezTo>
                      <a:pt x="1373" y="7889"/>
                      <a:pt x="1373" y="7826"/>
                      <a:pt x="1373" y="7795"/>
                    </a:cubicBezTo>
                    <a:lnTo>
                      <a:pt x="1373" y="4085"/>
                    </a:lnTo>
                    <a:cubicBezTo>
                      <a:pt x="1373" y="3992"/>
                      <a:pt x="1310" y="3898"/>
                      <a:pt x="1186" y="3898"/>
                    </a:cubicBezTo>
                    <a:lnTo>
                      <a:pt x="1154" y="3929"/>
                    </a:lnTo>
                    <a:cubicBezTo>
                      <a:pt x="1061" y="3929"/>
                      <a:pt x="967" y="3992"/>
                      <a:pt x="967" y="4116"/>
                    </a:cubicBezTo>
                    <a:lnTo>
                      <a:pt x="967" y="7608"/>
                    </a:lnTo>
                    <a:lnTo>
                      <a:pt x="344" y="7608"/>
                    </a:lnTo>
                    <a:lnTo>
                      <a:pt x="344" y="2339"/>
                    </a:lnTo>
                    <a:lnTo>
                      <a:pt x="967" y="2339"/>
                    </a:lnTo>
                    <a:lnTo>
                      <a:pt x="967" y="3181"/>
                    </a:lnTo>
                    <a:cubicBezTo>
                      <a:pt x="967" y="3321"/>
                      <a:pt x="1061" y="3391"/>
                      <a:pt x="1154" y="3391"/>
                    </a:cubicBezTo>
                    <a:cubicBezTo>
                      <a:pt x="1248" y="3391"/>
                      <a:pt x="1341" y="3321"/>
                      <a:pt x="1341" y="3181"/>
                    </a:cubicBezTo>
                    <a:lnTo>
                      <a:pt x="1341" y="375"/>
                    </a:lnTo>
                    <a:cubicBezTo>
                      <a:pt x="1341" y="157"/>
                      <a:pt x="1186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887719-CDF5-040A-A0F3-C9317A1AF25F}"/>
              </a:ext>
            </a:extLst>
          </p:cNvPr>
          <p:cNvGrpSpPr/>
          <p:nvPr/>
        </p:nvGrpSpPr>
        <p:grpSpPr>
          <a:xfrm>
            <a:off x="1037651" y="2813769"/>
            <a:ext cx="502596" cy="502596"/>
            <a:chOff x="4717943" y="1934450"/>
            <a:chExt cx="773700" cy="773700"/>
          </a:xfrm>
        </p:grpSpPr>
        <p:sp>
          <p:nvSpPr>
            <p:cNvPr id="410" name="Google Shape;410;p39"/>
            <p:cNvSpPr/>
            <p:nvPr/>
          </p:nvSpPr>
          <p:spPr>
            <a:xfrm>
              <a:off x="4717943" y="1934450"/>
              <a:ext cx="773700" cy="773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39"/>
            <p:cNvGrpSpPr/>
            <p:nvPr/>
          </p:nvGrpSpPr>
          <p:grpSpPr>
            <a:xfrm>
              <a:off x="4923486" y="2147708"/>
              <a:ext cx="362632" cy="347207"/>
              <a:chOff x="7042025" y="2682875"/>
              <a:chExt cx="329725" cy="315700"/>
            </a:xfrm>
          </p:grpSpPr>
          <p:sp>
            <p:nvSpPr>
              <p:cNvPr id="450" name="Google Shape;450;p39"/>
              <p:cNvSpPr/>
              <p:nvPr/>
            </p:nvSpPr>
            <p:spPr>
              <a:xfrm>
                <a:off x="7062275" y="2735100"/>
                <a:ext cx="93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75" extrusionOk="0">
                    <a:moveTo>
                      <a:pt x="188" y="1"/>
                    </a:moveTo>
                    <a:cubicBezTo>
                      <a:pt x="94" y="1"/>
                      <a:pt x="1" y="63"/>
                      <a:pt x="1" y="188"/>
                    </a:cubicBezTo>
                    <a:cubicBezTo>
                      <a:pt x="1" y="281"/>
                      <a:pt x="94" y="375"/>
                      <a:pt x="188" y="375"/>
                    </a:cubicBezTo>
                    <a:cubicBezTo>
                      <a:pt x="313" y="375"/>
                      <a:pt x="375" y="281"/>
                      <a:pt x="375" y="188"/>
                    </a:cubicBezTo>
                    <a:cubicBezTo>
                      <a:pt x="375" y="63"/>
                      <a:pt x="313" y="1"/>
                      <a:pt x="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7076325" y="2735100"/>
                <a:ext cx="101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5" extrusionOk="0">
                    <a:moveTo>
                      <a:pt x="187" y="1"/>
                    </a:moveTo>
                    <a:cubicBezTo>
                      <a:pt x="94" y="1"/>
                      <a:pt x="0" y="63"/>
                      <a:pt x="0" y="188"/>
                    </a:cubicBezTo>
                    <a:cubicBezTo>
                      <a:pt x="0" y="281"/>
                      <a:pt x="94" y="375"/>
                      <a:pt x="187" y="375"/>
                    </a:cubicBezTo>
                    <a:cubicBezTo>
                      <a:pt x="312" y="375"/>
                      <a:pt x="405" y="281"/>
                      <a:pt x="405" y="188"/>
                    </a:cubicBezTo>
                    <a:cubicBezTo>
                      <a:pt x="405" y="63"/>
                      <a:pt x="312" y="1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7090350" y="2735100"/>
                <a:ext cx="101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5" extrusionOk="0">
                    <a:moveTo>
                      <a:pt x="219" y="1"/>
                    </a:moveTo>
                    <a:cubicBezTo>
                      <a:pt x="94" y="1"/>
                      <a:pt x="0" y="63"/>
                      <a:pt x="0" y="188"/>
                    </a:cubicBezTo>
                    <a:cubicBezTo>
                      <a:pt x="0" y="281"/>
                      <a:pt x="94" y="375"/>
                      <a:pt x="219" y="375"/>
                    </a:cubicBezTo>
                    <a:cubicBezTo>
                      <a:pt x="312" y="375"/>
                      <a:pt x="406" y="281"/>
                      <a:pt x="406" y="188"/>
                    </a:cubicBezTo>
                    <a:cubicBezTo>
                      <a:pt x="406" y="63"/>
                      <a:pt x="312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7077100" y="2792000"/>
                <a:ext cx="475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632" extrusionOk="0">
                    <a:moveTo>
                      <a:pt x="1090" y="395"/>
                    </a:moveTo>
                    <a:cubicBezTo>
                      <a:pt x="1303" y="395"/>
                      <a:pt x="1497" y="562"/>
                      <a:pt x="1497" y="811"/>
                    </a:cubicBezTo>
                    <a:cubicBezTo>
                      <a:pt x="1497" y="1061"/>
                      <a:pt x="1310" y="1248"/>
                      <a:pt x="1092" y="1248"/>
                    </a:cubicBezTo>
                    <a:cubicBezTo>
                      <a:pt x="717" y="1248"/>
                      <a:pt x="530" y="780"/>
                      <a:pt x="780" y="531"/>
                    </a:cubicBezTo>
                    <a:cubicBezTo>
                      <a:pt x="873" y="437"/>
                      <a:pt x="984" y="395"/>
                      <a:pt x="1090" y="395"/>
                    </a:cubicBezTo>
                    <a:close/>
                    <a:moveTo>
                      <a:pt x="1092" y="1"/>
                    </a:moveTo>
                    <a:cubicBezTo>
                      <a:pt x="374" y="1"/>
                      <a:pt x="0" y="874"/>
                      <a:pt x="499" y="1404"/>
                    </a:cubicBezTo>
                    <a:cubicBezTo>
                      <a:pt x="667" y="1561"/>
                      <a:pt x="868" y="1632"/>
                      <a:pt x="1066" y="1632"/>
                    </a:cubicBezTo>
                    <a:cubicBezTo>
                      <a:pt x="1494" y="1632"/>
                      <a:pt x="1902" y="1302"/>
                      <a:pt x="1902" y="811"/>
                    </a:cubicBezTo>
                    <a:cubicBezTo>
                      <a:pt x="1902" y="375"/>
                      <a:pt x="1528" y="1"/>
                      <a:pt x="10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9"/>
              <p:cNvSpPr/>
              <p:nvPr/>
            </p:nvSpPr>
            <p:spPr>
              <a:xfrm>
                <a:off x="7118400" y="2927625"/>
                <a:ext cx="1017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25" extrusionOk="0">
                    <a:moveTo>
                      <a:pt x="219" y="1"/>
                    </a:moveTo>
                    <a:cubicBezTo>
                      <a:pt x="125" y="1"/>
                      <a:pt x="1" y="94"/>
                      <a:pt x="1" y="219"/>
                    </a:cubicBezTo>
                    <a:lnTo>
                      <a:pt x="1" y="437"/>
                    </a:lnTo>
                    <a:cubicBezTo>
                      <a:pt x="1" y="562"/>
                      <a:pt x="125" y="624"/>
                      <a:pt x="219" y="624"/>
                    </a:cubicBezTo>
                    <a:cubicBezTo>
                      <a:pt x="313" y="624"/>
                      <a:pt x="406" y="531"/>
                      <a:pt x="406" y="437"/>
                    </a:cubicBezTo>
                    <a:lnTo>
                      <a:pt x="406" y="219"/>
                    </a:lnTo>
                    <a:cubicBezTo>
                      <a:pt x="406" y="125"/>
                      <a:pt x="313" y="32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9"/>
              <p:cNvSpPr/>
              <p:nvPr/>
            </p:nvSpPr>
            <p:spPr>
              <a:xfrm>
                <a:off x="7118400" y="2965825"/>
                <a:ext cx="101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24" extrusionOk="0">
                    <a:moveTo>
                      <a:pt x="219" y="0"/>
                    </a:moveTo>
                    <a:cubicBezTo>
                      <a:pt x="125" y="0"/>
                      <a:pt x="1" y="94"/>
                      <a:pt x="1" y="187"/>
                    </a:cubicBezTo>
                    <a:lnTo>
                      <a:pt x="1" y="437"/>
                    </a:lnTo>
                    <a:cubicBezTo>
                      <a:pt x="1" y="530"/>
                      <a:pt x="125" y="624"/>
                      <a:pt x="219" y="624"/>
                    </a:cubicBezTo>
                    <a:cubicBezTo>
                      <a:pt x="313" y="593"/>
                      <a:pt x="406" y="530"/>
                      <a:pt x="406" y="406"/>
                    </a:cubicBezTo>
                    <a:lnTo>
                      <a:pt x="406" y="187"/>
                    </a:lnTo>
                    <a:cubicBezTo>
                      <a:pt x="406" y="94"/>
                      <a:pt x="313" y="31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9"/>
              <p:cNvSpPr/>
              <p:nvPr/>
            </p:nvSpPr>
            <p:spPr>
              <a:xfrm>
                <a:off x="7042025" y="2682875"/>
                <a:ext cx="329725" cy="315700"/>
              </a:xfrm>
              <a:custGeom>
                <a:avLst/>
                <a:gdLst/>
                <a:ahLst/>
                <a:cxnLst/>
                <a:rect l="l" t="t" r="r" b="b"/>
                <a:pathLst>
                  <a:path w="13189" h="12628" extrusionOk="0">
                    <a:moveTo>
                      <a:pt x="12783" y="1684"/>
                    </a:moveTo>
                    <a:cubicBezTo>
                      <a:pt x="12815" y="1684"/>
                      <a:pt x="12846" y="1715"/>
                      <a:pt x="12846" y="1778"/>
                    </a:cubicBezTo>
                    <a:lnTo>
                      <a:pt x="12846" y="2869"/>
                    </a:lnTo>
                    <a:lnTo>
                      <a:pt x="10663" y="2869"/>
                    </a:lnTo>
                    <a:lnTo>
                      <a:pt x="11848" y="1684"/>
                    </a:lnTo>
                    <a:close/>
                    <a:moveTo>
                      <a:pt x="11879" y="375"/>
                    </a:moveTo>
                    <a:cubicBezTo>
                      <a:pt x="11973" y="375"/>
                      <a:pt x="12035" y="406"/>
                      <a:pt x="12097" y="468"/>
                    </a:cubicBezTo>
                    <a:cubicBezTo>
                      <a:pt x="12191" y="562"/>
                      <a:pt x="12191" y="749"/>
                      <a:pt x="12097" y="842"/>
                    </a:cubicBezTo>
                    <a:lnTo>
                      <a:pt x="8107" y="4833"/>
                    </a:lnTo>
                    <a:cubicBezTo>
                      <a:pt x="8044" y="4896"/>
                      <a:pt x="7982" y="4927"/>
                      <a:pt x="7951" y="4958"/>
                    </a:cubicBezTo>
                    <a:lnTo>
                      <a:pt x="7390" y="5145"/>
                    </a:lnTo>
                    <a:lnTo>
                      <a:pt x="7390" y="5145"/>
                    </a:lnTo>
                    <a:lnTo>
                      <a:pt x="7608" y="4615"/>
                    </a:lnTo>
                    <a:cubicBezTo>
                      <a:pt x="7608" y="4553"/>
                      <a:pt x="7670" y="4490"/>
                      <a:pt x="7701" y="4459"/>
                    </a:cubicBezTo>
                    <a:lnTo>
                      <a:pt x="11692" y="468"/>
                    </a:lnTo>
                    <a:cubicBezTo>
                      <a:pt x="11754" y="406"/>
                      <a:pt x="11817" y="375"/>
                      <a:pt x="11879" y="375"/>
                    </a:cubicBezTo>
                    <a:close/>
                    <a:moveTo>
                      <a:pt x="5145" y="5363"/>
                    </a:moveTo>
                    <a:lnTo>
                      <a:pt x="5862" y="6267"/>
                    </a:lnTo>
                    <a:lnTo>
                      <a:pt x="5644" y="6579"/>
                    </a:lnTo>
                    <a:lnTo>
                      <a:pt x="5394" y="6267"/>
                    </a:lnTo>
                    <a:cubicBezTo>
                      <a:pt x="5363" y="6205"/>
                      <a:pt x="5301" y="6174"/>
                      <a:pt x="5238" y="6174"/>
                    </a:cubicBezTo>
                    <a:cubicBezTo>
                      <a:pt x="5176" y="6174"/>
                      <a:pt x="5113" y="6205"/>
                      <a:pt x="5082" y="6267"/>
                    </a:cubicBezTo>
                    <a:lnTo>
                      <a:pt x="4583" y="6891"/>
                    </a:lnTo>
                    <a:lnTo>
                      <a:pt x="4272" y="6486"/>
                    </a:lnTo>
                    <a:lnTo>
                      <a:pt x="5145" y="5363"/>
                    </a:lnTo>
                    <a:close/>
                    <a:moveTo>
                      <a:pt x="6111" y="6579"/>
                    </a:moveTo>
                    <a:lnTo>
                      <a:pt x="6922" y="7608"/>
                    </a:lnTo>
                    <a:lnTo>
                      <a:pt x="6797" y="7764"/>
                    </a:lnTo>
                    <a:cubicBezTo>
                      <a:pt x="6568" y="7639"/>
                      <a:pt x="6319" y="7580"/>
                      <a:pt x="6072" y="7580"/>
                    </a:cubicBezTo>
                    <a:cubicBezTo>
                      <a:pt x="5578" y="7580"/>
                      <a:pt x="5093" y="7816"/>
                      <a:pt x="4802" y="8232"/>
                    </a:cubicBezTo>
                    <a:cubicBezTo>
                      <a:pt x="4552" y="8138"/>
                      <a:pt x="4272" y="8076"/>
                      <a:pt x="4022" y="8076"/>
                    </a:cubicBezTo>
                    <a:cubicBezTo>
                      <a:pt x="3804" y="8076"/>
                      <a:pt x="3586" y="8107"/>
                      <a:pt x="3399" y="8200"/>
                    </a:cubicBezTo>
                    <a:cubicBezTo>
                      <a:pt x="3305" y="8076"/>
                      <a:pt x="3212" y="8013"/>
                      <a:pt x="3118" y="7920"/>
                    </a:cubicBezTo>
                    <a:lnTo>
                      <a:pt x="3991" y="6797"/>
                    </a:lnTo>
                    <a:lnTo>
                      <a:pt x="4334" y="7203"/>
                    </a:lnTo>
                    <a:cubicBezTo>
                      <a:pt x="4396" y="7265"/>
                      <a:pt x="4490" y="7327"/>
                      <a:pt x="4583" y="7327"/>
                    </a:cubicBezTo>
                    <a:cubicBezTo>
                      <a:pt x="4677" y="7327"/>
                      <a:pt x="4771" y="7265"/>
                      <a:pt x="4833" y="7203"/>
                    </a:cubicBezTo>
                    <a:lnTo>
                      <a:pt x="5238" y="6673"/>
                    </a:lnTo>
                    <a:lnTo>
                      <a:pt x="5363" y="6891"/>
                    </a:lnTo>
                    <a:cubicBezTo>
                      <a:pt x="5425" y="6953"/>
                      <a:pt x="5519" y="7016"/>
                      <a:pt x="5612" y="7016"/>
                    </a:cubicBezTo>
                    <a:cubicBezTo>
                      <a:pt x="5737" y="7016"/>
                      <a:pt x="5831" y="6953"/>
                      <a:pt x="5893" y="6891"/>
                    </a:cubicBezTo>
                    <a:lnTo>
                      <a:pt x="6111" y="6579"/>
                    </a:lnTo>
                    <a:close/>
                    <a:moveTo>
                      <a:pt x="8512" y="6236"/>
                    </a:moveTo>
                    <a:lnTo>
                      <a:pt x="9884" y="7951"/>
                    </a:lnTo>
                    <a:cubicBezTo>
                      <a:pt x="9821" y="8045"/>
                      <a:pt x="9790" y="8138"/>
                      <a:pt x="9728" y="8263"/>
                    </a:cubicBezTo>
                    <a:cubicBezTo>
                      <a:pt x="9603" y="8138"/>
                      <a:pt x="9447" y="8045"/>
                      <a:pt x="9260" y="7982"/>
                    </a:cubicBezTo>
                    <a:cubicBezTo>
                      <a:pt x="9244" y="7974"/>
                      <a:pt x="9222" y="7970"/>
                      <a:pt x="9200" y="7970"/>
                    </a:cubicBezTo>
                    <a:cubicBezTo>
                      <a:pt x="9138" y="7970"/>
                      <a:pt x="9065" y="7999"/>
                      <a:pt x="9042" y="8045"/>
                    </a:cubicBezTo>
                    <a:cubicBezTo>
                      <a:pt x="8980" y="8169"/>
                      <a:pt x="9011" y="8294"/>
                      <a:pt x="9136" y="8325"/>
                    </a:cubicBezTo>
                    <a:cubicBezTo>
                      <a:pt x="9354" y="8419"/>
                      <a:pt x="9541" y="8543"/>
                      <a:pt x="9697" y="8730"/>
                    </a:cubicBezTo>
                    <a:cubicBezTo>
                      <a:pt x="9731" y="8776"/>
                      <a:pt x="9782" y="8797"/>
                      <a:pt x="9835" y="8797"/>
                    </a:cubicBezTo>
                    <a:cubicBezTo>
                      <a:pt x="9925" y="8797"/>
                      <a:pt x="10020" y="8736"/>
                      <a:pt x="10040" y="8637"/>
                    </a:cubicBezTo>
                    <a:cubicBezTo>
                      <a:pt x="10164" y="7920"/>
                      <a:pt x="10788" y="7421"/>
                      <a:pt x="11505" y="7421"/>
                    </a:cubicBezTo>
                    <a:cubicBezTo>
                      <a:pt x="11723" y="7421"/>
                      <a:pt x="11942" y="7452"/>
                      <a:pt x="12129" y="7546"/>
                    </a:cubicBezTo>
                    <a:lnTo>
                      <a:pt x="12129" y="9822"/>
                    </a:lnTo>
                    <a:lnTo>
                      <a:pt x="10881" y="9822"/>
                    </a:lnTo>
                    <a:lnTo>
                      <a:pt x="10881" y="9448"/>
                    </a:lnTo>
                    <a:cubicBezTo>
                      <a:pt x="10881" y="9261"/>
                      <a:pt x="10757" y="9136"/>
                      <a:pt x="10570" y="9136"/>
                    </a:cubicBezTo>
                    <a:lnTo>
                      <a:pt x="2650" y="9136"/>
                    </a:lnTo>
                    <a:cubicBezTo>
                      <a:pt x="2463" y="9136"/>
                      <a:pt x="2307" y="9292"/>
                      <a:pt x="2307" y="9479"/>
                    </a:cubicBezTo>
                    <a:lnTo>
                      <a:pt x="2307" y="9853"/>
                    </a:lnTo>
                    <a:lnTo>
                      <a:pt x="1091" y="9853"/>
                    </a:lnTo>
                    <a:lnTo>
                      <a:pt x="1091" y="8045"/>
                    </a:lnTo>
                    <a:cubicBezTo>
                      <a:pt x="1341" y="7920"/>
                      <a:pt x="1590" y="7857"/>
                      <a:pt x="1871" y="7857"/>
                    </a:cubicBezTo>
                    <a:cubicBezTo>
                      <a:pt x="2401" y="7857"/>
                      <a:pt x="2869" y="8107"/>
                      <a:pt x="3180" y="8543"/>
                    </a:cubicBezTo>
                    <a:cubicBezTo>
                      <a:pt x="3226" y="8589"/>
                      <a:pt x="3288" y="8618"/>
                      <a:pt x="3355" y="8618"/>
                    </a:cubicBezTo>
                    <a:cubicBezTo>
                      <a:pt x="3380" y="8618"/>
                      <a:pt x="3405" y="8614"/>
                      <a:pt x="3430" y="8606"/>
                    </a:cubicBezTo>
                    <a:cubicBezTo>
                      <a:pt x="3623" y="8523"/>
                      <a:pt x="3828" y="8483"/>
                      <a:pt x="4035" y="8483"/>
                    </a:cubicBezTo>
                    <a:cubicBezTo>
                      <a:pt x="4296" y="8483"/>
                      <a:pt x="4558" y="8546"/>
                      <a:pt x="4802" y="8668"/>
                    </a:cubicBezTo>
                    <a:cubicBezTo>
                      <a:pt x="4829" y="8686"/>
                      <a:pt x="4856" y="8694"/>
                      <a:pt x="4883" y="8694"/>
                    </a:cubicBezTo>
                    <a:cubicBezTo>
                      <a:pt x="4947" y="8694"/>
                      <a:pt x="5007" y="8650"/>
                      <a:pt x="5051" y="8606"/>
                    </a:cubicBezTo>
                    <a:cubicBezTo>
                      <a:pt x="5279" y="8181"/>
                      <a:pt x="5691" y="7970"/>
                      <a:pt x="6101" y="7970"/>
                    </a:cubicBezTo>
                    <a:cubicBezTo>
                      <a:pt x="6534" y="7970"/>
                      <a:pt x="6963" y="8204"/>
                      <a:pt x="7171" y="8668"/>
                    </a:cubicBezTo>
                    <a:cubicBezTo>
                      <a:pt x="7171" y="8699"/>
                      <a:pt x="7202" y="8730"/>
                      <a:pt x="7234" y="8762"/>
                    </a:cubicBezTo>
                    <a:cubicBezTo>
                      <a:pt x="7257" y="8785"/>
                      <a:pt x="7290" y="8796"/>
                      <a:pt x="7325" y="8796"/>
                    </a:cubicBezTo>
                    <a:cubicBezTo>
                      <a:pt x="7382" y="8796"/>
                      <a:pt x="7445" y="8769"/>
                      <a:pt x="7483" y="8730"/>
                    </a:cubicBezTo>
                    <a:cubicBezTo>
                      <a:pt x="7701" y="8481"/>
                      <a:pt x="7982" y="8325"/>
                      <a:pt x="8325" y="8263"/>
                    </a:cubicBezTo>
                    <a:cubicBezTo>
                      <a:pt x="8564" y="8233"/>
                      <a:pt x="8516" y="7887"/>
                      <a:pt x="8291" y="7887"/>
                    </a:cubicBezTo>
                    <a:cubicBezTo>
                      <a:pt x="8282" y="7887"/>
                      <a:pt x="8272" y="7887"/>
                      <a:pt x="8263" y="7889"/>
                    </a:cubicBezTo>
                    <a:cubicBezTo>
                      <a:pt x="7951" y="7951"/>
                      <a:pt x="7639" y="8076"/>
                      <a:pt x="7390" y="8263"/>
                    </a:cubicBezTo>
                    <a:cubicBezTo>
                      <a:pt x="7327" y="8169"/>
                      <a:pt x="7234" y="8045"/>
                      <a:pt x="7140" y="7982"/>
                    </a:cubicBezTo>
                    <a:lnTo>
                      <a:pt x="8512" y="6236"/>
                    </a:lnTo>
                    <a:close/>
                    <a:moveTo>
                      <a:pt x="8356" y="3243"/>
                    </a:moveTo>
                    <a:lnTo>
                      <a:pt x="8075" y="3524"/>
                    </a:lnTo>
                    <a:lnTo>
                      <a:pt x="1029" y="3524"/>
                    </a:lnTo>
                    <a:cubicBezTo>
                      <a:pt x="842" y="3524"/>
                      <a:pt x="717" y="3867"/>
                      <a:pt x="717" y="3867"/>
                    </a:cubicBezTo>
                    <a:lnTo>
                      <a:pt x="717" y="9915"/>
                    </a:lnTo>
                    <a:cubicBezTo>
                      <a:pt x="717" y="10071"/>
                      <a:pt x="842" y="10227"/>
                      <a:pt x="1029" y="10227"/>
                    </a:cubicBezTo>
                    <a:lnTo>
                      <a:pt x="2339" y="10227"/>
                    </a:lnTo>
                    <a:lnTo>
                      <a:pt x="2307" y="10508"/>
                    </a:lnTo>
                    <a:lnTo>
                      <a:pt x="624" y="10508"/>
                    </a:lnTo>
                    <a:cubicBezTo>
                      <a:pt x="499" y="10508"/>
                      <a:pt x="406" y="10414"/>
                      <a:pt x="406" y="10321"/>
                    </a:cubicBezTo>
                    <a:lnTo>
                      <a:pt x="406" y="3243"/>
                    </a:lnTo>
                    <a:close/>
                    <a:moveTo>
                      <a:pt x="12815" y="3243"/>
                    </a:moveTo>
                    <a:lnTo>
                      <a:pt x="12846" y="10321"/>
                    </a:lnTo>
                    <a:cubicBezTo>
                      <a:pt x="12846" y="10414"/>
                      <a:pt x="12752" y="10508"/>
                      <a:pt x="12627" y="10508"/>
                    </a:cubicBezTo>
                    <a:lnTo>
                      <a:pt x="10881" y="10508"/>
                    </a:lnTo>
                    <a:lnTo>
                      <a:pt x="10881" y="10227"/>
                    </a:lnTo>
                    <a:lnTo>
                      <a:pt x="12316" y="10227"/>
                    </a:lnTo>
                    <a:cubicBezTo>
                      <a:pt x="12409" y="10227"/>
                      <a:pt x="12503" y="10133"/>
                      <a:pt x="12503" y="10009"/>
                    </a:cubicBezTo>
                    <a:lnTo>
                      <a:pt x="12503" y="5800"/>
                    </a:lnTo>
                    <a:cubicBezTo>
                      <a:pt x="12503" y="5737"/>
                      <a:pt x="12503" y="5706"/>
                      <a:pt x="12472" y="5675"/>
                    </a:cubicBezTo>
                    <a:cubicBezTo>
                      <a:pt x="12432" y="5636"/>
                      <a:pt x="12384" y="5618"/>
                      <a:pt x="12336" y="5618"/>
                    </a:cubicBezTo>
                    <a:cubicBezTo>
                      <a:pt x="12231" y="5618"/>
                      <a:pt x="12129" y="5703"/>
                      <a:pt x="12129" y="5831"/>
                    </a:cubicBezTo>
                    <a:lnTo>
                      <a:pt x="12129" y="7140"/>
                    </a:lnTo>
                    <a:cubicBezTo>
                      <a:pt x="11910" y="7078"/>
                      <a:pt x="11692" y="7047"/>
                      <a:pt x="11505" y="7047"/>
                    </a:cubicBezTo>
                    <a:cubicBezTo>
                      <a:pt x="10944" y="7047"/>
                      <a:pt x="10445" y="7265"/>
                      <a:pt x="10102" y="7639"/>
                    </a:cubicBezTo>
                    <a:lnTo>
                      <a:pt x="8730" y="5924"/>
                    </a:lnTo>
                    <a:cubicBezTo>
                      <a:pt x="8668" y="5862"/>
                      <a:pt x="8574" y="5800"/>
                      <a:pt x="8481" y="5800"/>
                    </a:cubicBezTo>
                    <a:cubicBezTo>
                      <a:pt x="8387" y="5800"/>
                      <a:pt x="8294" y="5862"/>
                      <a:pt x="8231" y="5924"/>
                    </a:cubicBezTo>
                    <a:lnTo>
                      <a:pt x="7171" y="7296"/>
                    </a:lnTo>
                    <a:lnTo>
                      <a:pt x="5394" y="5051"/>
                    </a:lnTo>
                    <a:cubicBezTo>
                      <a:pt x="5332" y="4974"/>
                      <a:pt x="5238" y="4935"/>
                      <a:pt x="5145" y="4935"/>
                    </a:cubicBezTo>
                    <a:cubicBezTo>
                      <a:pt x="5051" y="4935"/>
                      <a:pt x="4958" y="4974"/>
                      <a:pt x="4895" y="5051"/>
                    </a:cubicBezTo>
                    <a:lnTo>
                      <a:pt x="2806" y="7702"/>
                    </a:lnTo>
                    <a:cubicBezTo>
                      <a:pt x="2508" y="7544"/>
                      <a:pt x="2180" y="7465"/>
                      <a:pt x="1851" y="7465"/>
                    </a:cubicBezTo>
                    <a:cubicBezTo>
                      <a:pt x="1594" y="7465"/>
                      <a:pt x="1337" y="7513"/>
                      <a:pt x="1091" y="7608"/>
                    </a:cubicBezTo>
                    <a:lnTo>
                      <a:pt x="1091" y="3929"/>
                    </a:lnTo>
                    <a:lnTo>
                      <a:pt x="7670" y="3929"/>
                    </a:lnTo>
                    <a:lnTo>
                      <a:pt x="7452" y="4178"/>
                    </a:lnTo>
                    <a:cubicBezTo>
                      <a:pt x="7358" y="4272"/>
                      <a:pt x="7296" y="4366"/>
                      <a:pt x="7265" y="4459"/>
                    </a:cubicBezTo>
                    <a:lnTo>
                      <a:pt x="6922" y="5332"/>
                    </a:lnTo>
                    <a:cubicBezTo>
                      <a:pt x="6891" y="5426"/>
                      <a:pt x="6891" y="5519"/>
                      <a:pt x="6984" y="5581"/>
                    </a:cubicBezTo>
                    <a:cubicBezTo>
                      <a:pt x="7015" y="5644"/>
                      <a:pt x="7078" y="5644"/>
                      <a:pt x="7140" y="5675"/>
                    </a:cubicBezTo>
                    <a:cubicBezTo>
                      <a:pt x="7171" y="5644"/>
                      <a:pt x="7202" y="5644"/>
                      <a:pt x="7234" y="5644"/>
                    </a:cubicBezTo>
                    <a:lnTo>
                      <a:pt x="8075" y="5301"/>
                    </a:lnTo>
                    <a:cubicBezTo>
                      <a:pt x="8200" y="5270"/>
                      <a:pt x="8294" y="5207"/>
                      <a:pt x="8387" y="5114"/>
                    </a:cubicBezTo>
                    <a:lnTo>
                      <a:pt x="9541" y="3960"/>
                    </a:lnTo>
                    <a:lnTo>
                      <a:pt x="12097" y="3960"/>
                    </a:lnTo>
                    <a:lnTo>
                      <a:pt x="12097" y="4833"/>
                    </a:lnTo>
                    <a:cubicBezTo>
                      <a:pt x="12097" y="4927"/>
                      <a:pt x="12191" y="5020"/>
                      <a:pt x="12285" y="5020"/>
                    </a:cubicBezTo>
                    <a:cubicBezTo>
                      <a:pt x="12301" y="5024"/>
                      <a:pt x="12317" y="5026"/>
                      <a:pt x="12332" y="5026"/>
                    </a:cubicBezTo>
                    <a:cubicBezTo>
                      <a:pt x="12432" y="5026"/>
                      <a:pt x="12503" y="4942"/>
                      <a:pt x="12503" y="4833"/>
                    </a:cubicBezTo>
                    <a:lnTo>
                      <a:pt x="12503" y="3867"/>
                    </a:lnTo>
                    <a:cubicBezTo>
                      <a:pt x="12503" y="3680"/>
                      <a:pt x="12347" y="3524"/>
                      <a:pt x="12160" y="3524"/>
                    </a:cubicBezTo>
                    <a:lnTo>
                      <a:pt x="9915" y="3524"/>
                    </a:lnTo>
                    <a:lnTo>
                      <a:pt x="10227" y="3243"/>
                    </a:lnTo>
                    <a:close/>
                    <a:moveTo>
                      <a:pt x="3804" y="9510"/>
                    </a:moveTo>
                    <a:lnTo>
                      <a:pt x="3804" y="10664"/>
                    </a:lnTo>
                    <a:lnTo>
                      <a:pt x="2713" y="10664"/>
                    </a:lnTo>
                    <a:lnTo>
                      <a:pt x="2713" y="9510"/>
                    </a:lnTo>
                    <a:close/>
                    <a:moveTo>
                      <a:pt x="3804" y="11069"/>
                    </a:moveTo>
                    <a:lnTo>
                      <a:pt x="3804" y="12222"/>
                    </a:lnTo>
                    <a:lnTo>
                      <a:pt x="2713" y="12222"/>
                    </a:lnTo>
                    <a:lnTo>
                      <a:pt x="2713" y="11069"/>
                    </a:lnTo>
                    <a:close/>
                    <a:moveTo>
                      <a:pt x="10507" y="9541"/>
                    </a:moveTo>
                    <a:lnTo>
                      <a:pt x="10507" y="12222"/>
                    </a:lnTo>
                    <a:lnTo>
                      <a:pt x="4209" y="12222"/>
                    </a:lnTo>
                    <a:lnTo>
                      <a:pt x="4209" y="9541"/>
                    </a:lnTo>
                    <a:close/>
                    <a:moveTo>
                      <a:pt x="11879" y="1"/>
                    </a:moveTo>
                    <a:cubicBezTo>
                      <a:pt x="11692" y="1"/>
                      <a:pt x="11536" y="63"/>
                      <a:pt x="11412" y="188"/>
                    </a:cubicBezTo>
                    <a:lnTo>
                      <a:pt x="10289" y="1341"/>
                    </a:lnTo>
                    <a:lnTo>
                      <a:pt x="3180" y="1341"/>
                    </a:lnTo>
                    <a:cubicBezTo>
                      <a:pt x="3168" y="1337"/>
                      <a:pt x="3155" y="1335"/>
                      <a:pt x="3143" y="1335"/>
                    </a:cubicBezTo>
                    <a:cubicBezTo>
                      <a:pt x="3064" y="1335"/>
                      <a:pt x="2993" y="1416"/>
                      <a:pt x="2993" y="1497"/>
                    </a:cubicBezTo>
                    <a:cubicBezTo>
                      <a:pt x="2962" y="1622"/>
                      <a:pt x="3056" y="1715"/>
                      <a:pt x="3180" y="1715"/>
                    </a:cubicBezTo>
                    <a:lnTo>
                      <a:pt x="9915" y="1715"/>
                    </a:lnTo>
                    <a:lnTo>
                      <a:pt x="8761" y="2869"/>
                    </a:lnTo>
                    <a:lnTo>
                      <a:pt x="406" y="2869"/>
                    </a:lnTo>
                    <a:lnTo>
                      <a:pt x="406" y="1778"/>
                    </a:lnTo>
                    <a:cubicBezTo>
                      <a:pt x="406" y="1778"/>
                      <a:pt x="406" y="1715"/>
                      <a:pt x="468" y="1715"/>
                    </a:cubicBezTo>
                    <a:lnTo>
                      <a:pt x="2276" y="1715"/>
                    </a:lnTo>
                    <a:cubicBezTo>
                      <a:pt x="2401" y="1715"/>
                      <a:pt x="2463" y="1622"/>
                      <a:pt x="2463" y="1528"/>
                    </a:cubicBezTo>
                    <a:cubicBezTo>
                      <a:pt x="2495" y="1404"/>
                      <a:pt x="2401" y="1341"/>
                      <a:pt x="2276" y="1341"/>
                    </a:cubicBezTo>
                    <a:lnTo>
                      <a:pt x="468" y="1341"/>
                    </a:lnTo>
                    <a:cubicBezTo>
                      <a:pt x="218" y="1341"/>
                      <a:pt x="0" y="1778"/>
                      <a:pt x="0" y="1778"/>
                    </a:cubicBezTo>
                    <a:lnTo>
                      <a:pt x="0" y="10321"/>
                    </a:lnTo>
                    <a:cubicBezTo>
                      <a:pt x="0" y="10632"/>
                      <a:pt x="250" y="10882"/>
                      <a:pt x="593" y="10882"/>
                    </a:cubicBezTo>
                    <a:lnTo>
                      <a:pt x="2307" y="10882"/>
                    </a:lnTo>
                    <a:lnTo>
                      <a:pt x="2307" y="12285"/>
                    </a:lnTo>
                    <a:cubicBezTo>
                      <a:pt x="2307" y="12472"/>
                      <a:pt x="2463" y="12628"/>
                      <a:pt x="2650" y="12628"/>
                    </a:cubicBezTo>
                    <a:lnTo>
                      <a:pt x="10570" y="12628"/>
                    </a:lnTo>
                    <a:cubicBezTo>
                      <a:pt x="10726" y="12628"/>
                      <a:pt x="10881" y="12472"/>
                      <a:pt x="10881" y="12285"/>
                    </a:cubicBezTo>
                    <a:lnTo>
                      <a:pt x="10881" y="10882"/>
                    </a:lnTo>
                    <a:lnTo>
                      <a:pt x="12596" y="10882"/>
                    </a:lnTo>
                    <a:cubicBezTo>
                      <a:pt x="12908" y="10882"/>
                      <a:pt x="13189" y="10632"/>
                      <a:pt x="13189" y="10321"/>
                    </a:cubicBezTo>
                    <a:lnTo>
                      <a:pt x="13189" y="1778"/>
                    </a:lnTo>
                    <a:cubicBezTo>
                      <a:pt x="13189" y="1544"/>
                      <a:pt x="12998" y="1338"/>
                      <a:pt x="12769" y="1338"/>
                    </a:cubicBezTo>
                    <a:cubicBezTo>
                      <a:pt x="12753" y="1338"/>
                      <a:pt x="12737" y="1339"/>
                      <a:pt x="12721" y="1341"/>
                    </a:cubicBezTo>
                    <a:lnTo>
                      <a:pt x="12160" y="1341"/>
                    </a:lnTo>
                    <a:lnTo>
                      <a:pt x="12347" y="1154"/>
                    </a:lnTo>
                    <a:cubicBezTo>
                      <a:pt x="12783" y="749"/>
                      <a:pt x="12472" y="1"/>
                      <a:pt x="118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9"/>
              <p:cNvSpPr/>
              <p:nvPr/>
            </p:nvSpPr>
            <p:spPr>
              <a:xfrm>
                <a:off x="7153475" y="2927625"/>
                <a:ext cx="1450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2184" extrusionOk="0">
                    <a:moveTo>
                      <a:pt x="874" y="375"/>
                    </a:moveTo>
                    <a:lnTo>
                      <a:pt x="874" y="905"/>
                    </a:lnTo>
                    <a:lnTo>
                      <a:pt x="375" y="905"/>
                    </a:lnTo>
                    <a:lnTo>
                      <a:pt x="375" y="375"/>
                    </a:lnTo>
                    <a:close/>
                    <a:moveTo>
                      <a:pt x="1778" y="375"/>
                    </a:moveTo>
                    <a:lnTo>
                      <a:pt x="1778" y="905"/>
                    </a:lnTo>
                    <a:lnTo>
                      <a:pt x="1279" y="905"/>
                    </a:lnTo>
                    <a:lnTo>
                      <a:pt x="1279" y="375"/>
                    </a:lnTo>
                    <a:close/>
                    <a:moveTo>
                      <a:pt x="2682" y="375"/>
                    </a:moveTo>
                    <a:lnTo>
                      <a:pt x="2682" y="905"/>
                    </a:lnTo>
                    <a:lnTo>
                      <a:pt x="2183" y="905"/>
                    </a:lnTo>
                    <a:lnTo>
                      <a:pt x="2183" y="375"/>
                    </a:lnTo>
                    <a:close/>
                    <a:moveTo>
                      <a:pt x="3586" y="375"/>
                    </a:moveTo>
                    <a:lnTo>
                      <a:pt x="3586" y="905"/>
                    </a:lnTo>
                    <a:lnTo>
                      <a:pt x="3056" y="905"/>
                    </a:lnTo>
                    <a:lnTo>
                      <a:pt x="3087" y="375"/>
                    </a:lnTo>
                    <a:close/>
                    <a:moveTo>
                      <a:pt x="4490" y="375"/>
                    </a:moveTo>
                    <a:lnTo>
                      <a:pt x="4490" y="905"/>
                    </a:lnTo>
                    <a:lnTo>
                      <a:pt x="3960" y="905"/>
                    </a:lnTo>
                    <a:lnTo>
                      <a:pt x="3960" y="375"/>
                    </a:lnTo>
                    <a:close/>
                    <a:moveTo>
                      <a:pt x="5395" y="375"/>
                    </a:moveTo>
                    <a:lnTo>
                      <a:pt x="5395" y="905"/>
                    </a:lnTo>
                    <a:lnTo>
                      <a:pt x="4865" y="905"/>
                    </a:lnTo>
                    <a:lnTo>
                      <a:pt x="4865" y="375"/>
                    </a:lnTo>
                    <a:close/>
                    <a:moveTo>
                      <a:pt x="874" y="1279"/>
                    </a:moveTo>
                    <a:lnTo>
                      <a:pt x="874" y="1809"/>
                    </a:lnTo>
                    <a:lnTo>
                      <a:pt x="375" y="1809"/>
                    </a:lnTo>
                    <a:lnTo>
                      <a:pt x="375" y="1279"/>
                    </a:lnTo>
                    <a:close/>
                    <a:moveTo>
                      <a:pt x="1778" y="1279"/>
                    </a:moveTo>
                    <a:lnTo>
                      <a:pt x="1778" y="1809"/>
                    </a:lnTo>
                    <a:lnTo>
                      <a:pt x="1279" y="1809"/>
                    </a:lnTo>
                    <a:lnTo>
                      <a:pt x="1279" y="1279"/>
                    </a:lnTo>
                    <a:close/>
                    <a:moveTo>
                      <a:pt x="2682" y="1279"/>
                    </a:moveTo>
                    <a:lnTo>
                      <a:pt x="2682" y="1809"/>
                    </a:lnTo>
                    <a:lnTo>
                      <a:pt x="2183" y="1809"/>
                    </a:lnTo>
                    <a:lnTo>
                      <a:pt x="2183" y="1279"/>
                    </a:lnTo>
                    <a:close/>
                    <a:moveTo>
                      <a:pt x="3586" y="1279"/>
                    </a:moveTo>
                    <a:lnTo>
                      <a:pt x="3586" y="1809"/>
                    </a:lnTo>
                    <a:lnTo>
                      <a:pt x="3056" y="1809"/>
                    </a:lnTo>
                    <a:lnTo>
                      <a:pt x="3087" y="1279"/>
                    </a:lnTo>
                    <a:close/>
                    <a:moveTo>
                      <a:pt x="4490" y="1279"/>
                    </a:moveTo>
                    <a:lnTo>
                      <a:pt x="4490" y="1809"/>
                    </a:lnTo>
                    <a:lnTo>
                      <a:pt x="3960" y="1809"/>
                    </a:lnTo>
                    <a:lnTo>
                      <a:pt x="3960" y="1279"/>
                    </a:lnTo>
                    <a:close/>
                    <a:moveTo>
                      <a:pt x="5395" y="1279"/>
                    </a:moveTo>
                    <a:lnTo>
                      <a:pt x="5395" y="1809"/>
                    </a:lnTo>
                    <a:lnTo>
                      <a:pt x="4865" y="1809"/>
                    </a:lnTo>
                    <a:lnTo>
                      <a:pt x="4865" y="1279"/>
                    </a:lnTo>
                    <a:close/>
                    <a:moveTo>
                      <a:pt x="188" y="1"/>
                    </a:moveTo>
                    <a:cubicBezTo>
                      <a:pt x="94" y="1"/>
                      <a:pt x="1" y="94"/>
                      <a:pt x="1" y="188"/>
                    </a:cubicBezTo>
                    <a:lnTo>
                      <a:pt x="1" y="1996"/>
                    </a:lnTo>
                    <a:cubicBezTo>
                      <a:pt x="1" y="2089"/>
                      <a:pt x="94" y="2183"/>
                      <a:pt x="188" y="2183"/>
                    </a:cubicBezTo>
                    <a:lnTo>
                      <a:pt x="5582" y="2183"/>
                    </a:lnTo>
                    <a:cubicBezTo>
                      <a:pt x="5706" y="2183"/>
                      <a:pt x="5800" y="2089"/>
                      <a:pt x="5800" y="1996"/>
                    </a:cubicBezTo>
                    <a:lnTo>
                      <a:pt x="5800" y="188"/>
                    </a:lnTo>
                    <a:cubicBezTo>
                      <a:pt x="5800" y="94"/>
                      <a:pt x="5706" y="1"/>
                      <a:pt x="5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9"/>
              <p:cNvSpPr/>
              <p:nvPr/>
            </p:nvSpPr>
            <p:spPr>
              <a:xfrm>
                <a:off x="7285200" y="2802125"/>
                <a:ext cx="171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75" extrusionOk="0">
                    <a:moveTo>
                      <a:pt x="219" y="1"/>
                    </a:moveTo>
                    <a:cubicBezTo>
                      <a:pt x="126" y="1"/>
                      <a:pt x="32" y="63"/>
                      <a:pt x="32" y="157"/>
                    </a:cubicBezTo>
                    <a:cubicBezTo>
                      <a:pt x="1" y="281"/>
                      <a:pt x="94" y="375"/>
                      <a:pt x="219" y="375"/>
                    </a:cubicBezTo>
                    <a:lnTo>
                      <a:pt x="469" y="375"/>
                    </a:lnTo>
                    <a:cubicBezTo>
                      <a:pt x="562" y="375"/>
                      <a:pt x="656" y="313"/>
                      <a:pt x="656" y="219"/>
                    </a:cubicBezTo>
                    <a:cubicBezTo>
                      <a:pt x="687" y="94"/>
                      <a:pt x="593" y="1"/>
                      <a:pt x="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9"/>
              <p:cNvSpPr/>
              <p:nvPr/>
            </p:nvSpPr>
            <p:spPr>
              <a:xfrm>
                <a:off x="7306250" y="2832525"/>
                <a:ext cx="171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75" extrusionOk="0">
                    <a:moveTo>
                      <a:pt x="219" y="1"/>
                    </a:moveTo>
                    <a:cubicBezTo>
                      <a:pt x="125" y="1"/>
                      <a:pt x="32" y="63"/>
                      <a:pt x="32" y="157"/>
                    </a:cubicBezTo>
                    <a:cubicBezTo>
                      <a:pt x="1" y="281"/>
                      <a:pt x="94" y="375"/>
                      <a:pt x="219" y="375"/>
                    </a:cubicBezTo>
                    <a:lnTo>
                      <a:pt x="468" y="375"/>
                    </a:lnTo>
                    <a:cubicBezTo>
                      <a:pt x="562" y="375"/>
                      <a:pt x="655" y="313"/>
                      <a:pt x="655" y="219"/>
                    </a:cubicBezTo>
                    <a:cubicBezTo>
                      <a:pt x="687" y="94"/>
                      <a:pt x="593" y="1"/>
                      <a:pt x="4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9"/>
              <p:cNvSpPr/>
              <p:nvPr/>
            </p:nvSpPr>
            <p:spPr>
              <a:xfrm>
                <a:off x="7088775" y="2844225"/>
                <a:ext cx="1640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375" extrusionOk="0">
                    <a:moveTo>
                      <a:pt x="219" y="0"/>
                    </a:moveTo>
                    <a:cubicBezTo>
                      <a:pt x="94" y="0"/>
                      <a:pt x="32" y="63"/>
                      <a:pt x="1" y="156"/>
                    </a:cubicBezTo>
                    <a:cubicBezTo>
                      <a:pt x="1" y="281"/>
                      <a:pt x="63" y="375"/>
                      <a:pt x="188" y="375"/>
                    </a:cubicBezTo>
                    <a:lnTo>
                      <a:pt x="437" y="375"/>
                    </a:lnTo>
                    <a:cubicBezTo>
                      <a:pt x="531" y="375"/>
                      <a:pt x="625" y="312"/>
                      <a:pt x="656" y="219"/>
                    </a:cubicBezTo>
                    <a:cubicBezTo>
                      <a:pt x="656" y="94"/>
                      <a:pt x="562" y="0"/>
                      <a:pt x="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5E58BB-274F-4690-5FF7-D0533BB9C666}"/>
              </a:ext>
            </a:extLst>
          </p:cNvPr>
          <p:cNvGrpSpPr/>
          <p:nvPr/>
        </p:nvGrpSpPr>
        <p:grpSpPr>
          <a:xfrm>
            <a:off x="4850079" y="1761736"/>
            <a:ext cx="490687" cy="490687"/>
            <a:chOff x="886725" y="1934450"/>
            <a:chExt cx="773700" cy="773700"/>
          </a:xfrm>
        </p:grpSpPr>
        <p:sp>
          <p:nvSpPr>
            <p:cNvPr id="408" name="Google Shape;408;p39"/>
            <p:cNvSpPr/>
            <p:nvPr/>
          </p:nvSpPr>
          <p:spPr>
            <a:xfrm>
              <a:off x="886725" y="1934450"/>
              <a:ext cx="773700" cy="773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1" name="Google Shape;461;p39"/>
            <p:cNvGrpSpPr/>
            <p:nvPr/>
          </p:nvGrpSpPr>
          <p:grpSpPr>
            <a:xfrm>
              <a:off x="1092258" y="2158353"/>
              <a:ext cx="362632" cy="325926"/>
              <a:chOff x="4006800" y="2692225"/>
              <a:chExt cx="329725" cy="296350"/>
            </a:xfrm>
          </p:grpSpPr>
          <p:sp>
            <p:nvSpPr>
              <p:cNvPr id="462" name="Google Shape;462;p39"/>
              <p:cNvSpPr/>
              <p:nvPr/>
            </p:nvSpPr>
            <p:spPr>
              <a:xfrm>
                <a:off x="4006800" y="2692225"/>
                <a:ext cx="329725" cy="296350"/>
              </a:xfrm>
              <a:custGeom>
                <a:avLst/>
                <a:gdLst/>
                <a:ahLst/>
                <a:cxnLst/>
                <a:rect l="l" t="t" r="r" b="b"/>
                <a:pathLst>
                  <a:path w="13189" h="11854" extrusionOk="0">
                    <a:moveTo>
                      <a:pt x="344" y="1"/>
                    </a:moveTo>
                    <a:cubicBezTo>
                      <a:pt x="156" y="1"/>
                      <a:pt x="1" y="157"/>
                      <a:pt x="1" y="313"/>
                    </a:cubicBezTo>
                    <a:lnTo>
                      <a:pt x="1" y="11661"/>
                    </a:lnTo>
                    <a:cubicBezTo>
                      <a:pt x="1" y="11786"/>
                      <a:pt x="94" y="11848"/>
                      <a:pt x="219" y="11848"/>
                    </a:cubicBezTo>
                    <a:lnTo>
                      <a:pt x="10196" y="11848"/>
                    </a:lnTo>
                    <a:cubicBezTo>
                      <a:pt x="10227" y="11848"/>
                      <a:pt x="10258" y="11848"/>
                      <a:pt x="10289" y="11817"/>
                    </a:cubicBezTo>
                    <a:cubicBezTo>
                      <a:pt x="10414" y="11693"/>
                      <a:pt x="10321" y="11474"/>
                      <a:pt x="10165" y="11474"/>
                    </a:cubicBezTo>
                    <a:lnTo>
                      <a:pt x="406" y="11474"/>
                    </a:lnTo>
                    <a:lnTo>
                      <a:pt x="406" y="8544"/>
                    </a:lnTo>
                    <a:lnTo>
                      <a:pt x="12784" y="8544"/>
                    </a:lnTo>
                    <a:lnTo>
                      <a:pt x="12784" y="11474"/>
                    </a:lnTo>
                    <a:lnTo>
                      <a:pt x="11069" y="11474"/>
                    </a:lnTo>
                    <a:cubicBezTo>
                      <a:pt x="10975" y="11474"/>
                      <a:pt x="10882" y="11537"/>
                      <a:pt x="10882" y="11630"/>
                    </a:cubicBezTo>
                    <a:cubicBezTo>
                      <a:pt x="10854" y="11742"/>
                      <a:pt x="10926" y="11853"/>
                      <a:pt x="11031" y="11853"/>
                    </a:cubicBezTo>
                    <a:cubicBezTo>
                      <a:pt x="11043" y="11853"/>
                      <a:pt x="11056" y="11852"/>
                      <a:pt x="11069" y="11848"/>
                    </a:cubicBezTo>
                    <a:lnTo>
                      <a:pt x="12846" y="11848"/>
                    </a:lnTo>
                    <a:cubicBezTo>
                      <a:pt x="12862" y="11851"/>
                      <a:pt x="12878" y="11852"/>
                      <a:pt x="12894" y="11852"/>
                    </a:cubicBezTo>
                    <a:cubicBezTo>
                      <a:pt x="13059" y="11852"/>
                      <a:pt x="13189" y="11708"/>
                      <a:pt x="13189" y="11537"/>
                    </a:cubicBezTo>
                    <a:lnTo>
                      <a:pt x="13189" y="313"/>
                    </a:lnTo>
                    <a:cubicBezTo>
                      <a:pt x="13189" y="157"/>
                      <a:pt x="13033" y="1"/>
                      <a:pt x="12846" y="1"/>
                    </a:cubicBezTo>
                    <a:lnTo>
                      <a:pt x="3960" y="1"/>
                    </a:lnTo>
                    <a:cubicBezTo>
                      <a:pt x="3867" y="1"/>
                      <a:pt x="3773" y="63"/>
                      <a:pt x="3773" y="188"/>
                    </a:cubicBezTo>
                    <a:cubicBezTo>
                      <a:pt x="3742" y="281"/>
                      <a:pt x="3835" y="406"/>
                      <a:pt x="3960" y="406"/>
                    </a:cubicBezTo>
                    <a:lnTo>
                      <a:pt x="12784" y="406"/>
                    </a:lnTo>
                    <a:lnTo>
                      <a:pt x="12784" y="8169"/>
                    </a:lnTo>
                    <a:lnTo>
                      <a:pt x="406" y="8169"/>
                    </a:lnTo>
                    <a:lnTo>
                      <a:pt x="406" y="406"/>
                    </a:lnTo>
                    <a:lnTo>
                      <a:pt x="3056" y="406"/>
                    </a:lnTo>
                    <a:cubicBezTo>
                      <a:pt x="3150" y="375"/>
                      <a:pt x="3243" y="313"/>
                      <a:pt x="3274" y="219"/>
                    </a:cubicBezTo>
                    <a:cubicBezTo>
                      <a:pt x="3274" y="94"/>
                      <a:pt x="3181" y="1"/>
                      <a:pt x="30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9"/>
              <p:cNvSpPr/>
              <p:nvPr/>
            </p:nvSpPr>
            <p:spPr>
              <a:xfrm>
                <a:off x="4151775" y="2763950"/>
                <a:ext cx="38225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3150" extrusionOk="0">
                    <a:moveTo>
                      <a:pt x="281" y="0"/>
                    </a:moveTo>
                    <a:cubicBezTo>
                      <a:pt x="125" y="0"/>
                      <a:pt x="1" y="125"/>
                      <a:pt x="1" y="281"/>
                    </a:cubicBezTo>
                    <a:lnTo>
                      <a:pt x="1" y="2962"/>
                    </a:lnTo>
                    <a:cubicBezTo>
                      <a:pt x="1" y="3056"/>
                      <a:pt x="94" y="3149"/>
                      <a:pt x="188" y="3149"/>
                    </a:cubicBezTo>
                    <a:lnTo>
                      <a:pt x="1310" y="3149"/>
                    </a:lnTo>
                    <a:cubicBezTo>
                      <a:pt x="1373" y="3149"/>
                      <a:pt x="1404" y="3149"/>
                      <a:pt x="1435" y="3087"/>
                    </a:cubicBezTo>
                    <a:cubicBezTo>
                      <a:pt x="1528" y="2962"/>
                      <a:pt x="1435" y="2775"/>
                      <a:pt x="1279" y="2775"/>
                    </a:cubicBezTo>
                    <a:lnTo>
                      <a:pt x="375" y="2775"/>
                    </a:lnTo>
                    <a:lnTo>
                      <a:pt x="375" y="405"/>
                    </a:lnTo>
                    <a:lnTo>
                      <a:pt x="1279" y="405"/>
                    </a:lnTo>
                    <a:cubicBezTo>
                      <a:pt x="1373" y="405"/>
                      <a:pt x="1466" y="343"/>
                      <a:pt x="1466" y="218"/>
                    </a:cubicBezTo>
                    <a:cubicBezTo>
                      <a:pt x="1497" y="125"/>
                      <a:pt x="1404" y="31"/>
                      <a:pt x="12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9"/>
              <p:cNvSpPr/>
              <p:nvPr/>
            </p:nvSpPr>
            <p:spPr>
              <a:xfrm>
                <a:off x="4102675" y="2781100"/>
                <a:ext cx="39000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464" extrusionOk="0">
                    <a:moveTo>
                      <a:pt x="281" y="0"/>
                    </a:moveTo>
                    <a:cubicBezTo>
                      <a:pt x="125" y="0"/>
                      <a:pt x="0" y="125"/>
                      <a:pt x="32" y="281"/>
                    </a:cubicBezTo>
                    <a:lnTo>
                      <a:pt x="32" y="2276"/>
                    </a:lnTo>
                    <a:cubicBezTo>
                      <a:pt x="32" y="2370"/>
                      <a:pt x="94" y="2463"/>
                      <a:pt x="219" y="2463"/>
                    </a:cubicBezTo>
                    <a:lnTo>
                      <a:pt x="1341" y="2463"/>
                    </a:lnTo>
                    <a:cubicBezTo>
                      <a:pt x="1372" y="2463"/>
                      <a:pt x="1404" y="2463"/>
                      <a:pt x="1435" y="2401"/>
                    </a:cubicBezTo>
                    <a:cubicBezTo>
                      <a:pt x="1559" y="2276"/>
                      <a:pt x="1466" y="2089"/>
                      <a:pt x="1310" y="2089"/>
                    </a:cubicBezTo>
                    <a:lnTo>
                      <a:pt x="406" y="2089"/>
                    </a:lnTo>
                    <a:lnTo>
                      <a:pt x="406" y="374"/>
                    </a:lnTo>
                    <a:lnTo>
                      <a:pt x="1279" y="374"/>
                    </a:lnTo>
                    <a:cubicBezTo>
                      <a:pt x="1404" y="374"/>
                      <a:pt x="1466" y="312"/>
                      <a:pt x="1497" y="218"/>
                    </a:cubicBezTo>
                    <a:cubicBezTo>
                      <a:pt x="1497" y="94"/>
                      <a:pt x="1404" y="0"/>
                      <a:pt x="1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9"/>
              <p:cNvSpPr/>
              <p:nvPr/>
            </p:nvSpPr>
            <p:spPr>
              <a:xfrm>
                <a:off x="4053575" y="2797450"/>
                <a:ext cx="3820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1810" extrusionOk="0">
                    <a:moveTo>
                      <a:pt x="281" y="1"/>
                    </a:moveTo>
                    <a:cubicBezTo>
                      <a:pt x="125" y="1"/>
                      <a:pt x="0" y="125"/>
                      <a:pt x="0" y="281"/>
                    </a:cubicBezTo>
                    <a:lnTo>
                      <a:pt x="0" y="1622"/>
                    </a:lnTo>
                    <a:cubicBezTo>
                      <a:pt x="0" y="1716"/>
                      <a:pt x="94" y="1809"/>
                      <a:pt x="219" y="1809"/>
                    </a:cubicBezTo>
                    <a:lnTo>
                      <a:pt x="1310" y="1809"/>
                    </a:lnTo>
                    <a:cubicBezTo>
                      <a:pt x="1341" y="1809"/>
                      <a:pt x="1403" y="1809"/>
                      <a:pt x="1434" y="1747"/>
                    </a:cubicBezTo>
                    <a:cubicBezTo>
                      <a:pt x="1528" y="1622"/>
                      <a:pt x="1434" y="1435"/>
                      <a:pt x="1279" y="1435"/>
                    </a:cubicBezTo>
                    <a:lnTo>
                      <a:pt x="374" y="1435"/>
                    </a:lnTo>
                    <a:lnTo>
                      <a:pt x="374" y="406"/>
                    </a:lnTo>
                    <a:lnTo>
                      <a:pt x="1279" y="406"/>
                    </a:lnTo>
                    <a:cubicBezTo>
                      <a:pt x="1372" y="406"/>
                      <a:pt x="1466" y="344"/>
                      <a:pt x="1466" y="219"/>
                    </a:cubicBezTo>
                    <a:cubicBezTo>
                      <a:pt x="1497" y="125"/>
                      <a:pt x="1403" y="1"/>
                      <a:pt x="1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9"/>
              <p:cNvSpPr/>
              <p:nvPr/>
            </p:nvSpPr>
            <p:spPr>
              <a:xfrm>
                <a:off x="4201675" y="2755375"/>
                <a:ext cx="116925" cy="1185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740" extrusionOk="0">
                    <a:moveTo>
                      <a:pt x="2557" y="2619"/>
                    </a:moveTo>
                    <a:lnTo>
                      <a:pt x="4022" y="3274"/>
                    </a:lnTo>
                    <a:lnTo>
                      <a:pt x="3523" y="3430"/>
                    </a:lnTo>
                    <a:cubicBezTo>
                      <a:pt x="3430" y="3430"/>
                      <a:pt x="3367" y="3523"/>
                      <a:pt x="3336" y="3617"/>
                    </a:cubicBezTo>
                    <a:lnTo>
                      <a:pt x="3212" y="4116"/>
                    </a:lnTo>
                    <a:lnTo>
                      <a:pt x="2557" y="2619"/>
                    </a:lnTo>
                    <a:close/>
                    <a:moveTo>
                      <a:pt x="312" y="0"/>
                    </a:moveTo>
                    <a:cubicBezTo>
                      <a:pt x="156" y="0"/>
                      <a:pt x="31" y="125"/>
                      <a:pt x="31" y="281"/>
                    </a:cubicBezTo>
                    <a:lnTo>
                      <a:pt x="0" y="281"/>
                    </a:lnTo>
                    <a:lnTo>
                      <a:pt x="0" y="3243"/>
                    </a:lnTo>
                    <a:cubicBezTo>
                      <a:pt x="0" y="3367"/>
                      <a:pt x="125" y="3492"/>
                      <a:pt x="281" y="3492"/>
                    </a:cubicBezTo>
                    <a:lnTo>
                      <a:pt x="2526" y="3492"/>
                    </a:lnTo>
                    <a:lnTo>
                      <a:pt x="2993" y="4552"/>
                    </a:lnTo>
                    <a:cubicBezTo>
                      <a:pt x="3024" y="4646"/>
                      <a:pt x="3118" y="4739"/>
                      <a:pt x="3243" y="4739"/>
                    </a:cubicBezTo>
                    <a:cubicBezTo>
                      <a:pt x="3367" y="4708"/>
                      <a:pt x="3461" y="4646"/>
                      <a:pt x="3492" y="4521"/>
                    </a:cubicBezTo>
                    <a:lnTo>
                      <a:pt x="3710" y="3742"/>
                    </a:lnTo>
                    <a:lnTo>
                      <a:pt x="4490" y="3554"/>
                    </a:lnTo>
                    <a:cubicBezTo>
                      <a:pt x="4583" y="3523"/>
                      <a:pt x="4677" y="3430"/>
                      <a:pt x="4677" y="3305"/>
                    </a:cubicBezTo>
                    <a:cubicBezTo>
                      <a:pt x="4677" y="3180"/>
                      <a:pt x="4615" y="3087"/>
                      <a:pt x="4521" y="3024"/>
                    </a:cubicBezTo>
                    <a:lnTo>
                      <a:pt x="3523" y="2588"/>
                    </a:lnTo>
                    <a:lnTo>
                      <a:pt x="3523" y="1715"/>
                    </a:lnTo>
                    <a:cubicBezTo>
                      <a:pt x="3523" y="1590"/>
                      <a:pt x="3422" y="1528"/>
                      <a:pt x="3321" y="1528"/>
                    </a:cubicBezTo>
                    <a:cubicBezTo>
                      <a:pt x="3219" y="1528"/>
                      <a:pt x="3118" y="1590"/>
                      <a:pt x="3118" y="1715"/>
                    </a:cubicBezTo>
                    <a:lnTo>
                      <a:pt x="3118" y="2432"/>
                    </a:lnTo>
                    <a:lnTo>
                      <a:pt x="2463" y="2151"/>
                    </a:lnTo>
                    <a:cubicBezTo>
                      <a:pt x="2428" y="2128"/>
                      <a:pt x="2387" y="2117"/>
                      <a:pt x="2348" y="2117"/>
                    </a:cubicBezTo>
                    <a:cubicBezTo>
                      <a:pt x="2284" y="2117"/>
                      <a:pt x="2221" y="2144"/>
                      <a:pt x="2183" y="2183"/>
                    </a:cubicBezTo>
                    <a:cubicBezTo>
                      <a:pt x="2089" y="2276"/>
                      <a:pt x="2058" y="2401"/>
                      <a:pt x="2089" y="2494"/>
                    </a:cubicBezTo>
                    <a:lnTo>
                      <a:pt x="2370" y="3118"/>
                    </a:lnTo>
                    <a:lnTo>
                      <a:pt x="405" y="3118"/>
                    </a:lnTo>
                    <a:lnTo>
                      <a:pt x="405" y="374"/>
                    </a:lnTo>
                    <a:lnTo>
                      <a:pt x="3149" y="374"/>
                    </a:lnTo>
                    <a:lnTo>
                      <a:pt x="3149" y="811"/>
                    </a:lnTo>
                    <a:cubicBezTo>
                      <a:pt x="3149" y="904"/>
                      <a:pt x="3212" y="998"/>
                      <a:pt x="3305" y="1029"/>
                    </a:cubicBezTo>
                    <a:cubicBezTo>
                      <a:pt x="3430" y="1029"/>
                      <a:pt x="3523" y="936"/>
                      <a:pt x="3523" y="842"/>
                    </a:cubicBezTo>
                    <a:lnTo>
                      <a:pt x="3523" y="281"/>
                    </a:lnTo>
                    <a:cubicBezTo>
                      <a:pt x="3523" y="125"/>
                      <a:pt x="3399" y="0"/>
                      <a:pt x="3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9"/>
              <p:cNvSpPr/>
              <p:nvPr/>
            </p:nvSpPr>
            <p:spPr>
              <a:xfrm>
                <a:off x="4094875" y="2917300"/>
                <a:ext cx="2198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8794" h="1108" extrusionOk="0">
                    <a:moveTo>
                      <a:pt x="1606" y="398"/>
                    </a:moveTo>
                    <a:cubicBezTo>
                      <a:pt x="1700" y="398"/>
                      <a:pt x="1793" y="445"/>
                      <a:pt x="1778" y="538"/>
                    </a:cubicBezTo>
                    <a:cubicBezTo>
                      <a:pt x="1778" y="632"/>
                      <a:pt x="1684" y="725"/>
                      <a:pt x="1591" y="725"/>
                    </a:cubicBezTo>
                    <a:cubicBezTo>
                      <a:pt x="1497" y="725"/>
                      <a:pt x="1435" y="632"/>
                      <a:pt x="1435" y="538"/>
                    </a:cubicBezTo>
                    <a:cubicBezTo>
                      <a:pt x="1419" y="445"/>
                      <a:pt x="1513" y="398"/>
                      <a:pt x="1606" y="398"/>
                    </a:cubicBezTo>
                    <a:close/>
                    <a:moveTo>
                      <a:pt x="1595" y="0"/>
                    </a:moveTo>
                    <a:cubicBezTo>
                      <a:pt x="1380" y="0"/>
                      <a:pt x="1170" y="117"/>
                      <a:pt x="1092" y="351"/>
                    </a:cubicBezTo>
                    <a:lnTo>
                      <a:pt x="219" y="351"/>
                    </a:lnTo>
                    <a:cubicBezTo>
                      <a:pt x="125" y="351"/>
                      <a:pt x="32" y="445"/>
                      <a:pt x="32" y="538"/>
                    </a:cubicBezTo>
                    <a:cubicBezTo>
                      <a:pt x="1" y="663"/>
                      <a:pt x="94" y="756"/>
                      <a:pt x="219" y="756"/>
                    </a:cubicBezTo>
                    <a:lnTo>
                      <a:pt x="1092" y="756"/>
                    </a:lnTo>
                    <a:cubicBezTo>
                      <a:pt x="1170" y="990"/>
                      <a:pt x="1380" y="1107"/>
                      <a:pt x="1595" y="1107"/>
                    </a:cubicBezTo>
                    <a:cubicBezTo>
                      <a:pt x="1809" y="1107"/>
                      <a:pt x="2027" y="990"/>
                      <a:pt x="2121" y="756"/>
                    </a:cubicBezTo>
                    <a:lnTo>
                      <a:pt x="3680" y="756"/>
                    </a:lnTo>
                    <a:cubicBezTo>
                      <a:pt x="3680" y="819"/>
                      <a:pt x="3742" y="912"/>
                      <a:pt x="3804" y="944"/>
                    </a:cubicBezTo>
                    <a:cubicBezTo>
                      <a:pt x="3821" y="948"/>
                      <a:pt x="3837" y="950"/>
                      <a:pt x="3853" y="950"/>
                    </a:cubicBezTo>
                    <a:cubicBezTo>
                      <a:pt x="3960" y="950"/>
                      <a:pt x="4058" y="865"/>
                      <a:pt x="4085" y="756"/>
                    </a:cubicBezTo>
                    <a:lnTo>
                      <a:pt x="6049" y="756"/>
                    </a:lnTo>
                    <a:cubicBezTo>
                      <a:pt x="6049" y="819"/>
                      <a:pt x="6112" y="912"/>
                      <a:pt x="6174" y="944"/>
                    </a:cubicBezTo>
                    <a:cubicBezTo>
                      <a:pt x="6190" y="948"/>
                      <a:pt x="6207" y="950"/>
                      <a:pt x="6223" y="950"/>
                    </a:cubicBezTo>
                    <a:cubicBezTo>
                      <a:pt x="6329" y="950"/>
                      <a:pt x="6423" y="865"/>
                      <a:pt x="6423" y="756"/>
                    </a:cubicBezTo>
                    <a:lnTo>
                      <a:pt x="8419" y="756"/>
                    </a:lnTo>
                    <a:lnTo>
                      <a:pt x="8419" y="819"/>
                    </a:lnTo>
                    <a:cubicBezTo>
                      <a:pt x="8419" y="850"/>
                      <a:pt x="8419" y="850"/>
                      <a:pt x="8450" y="881"/>
                    </a:cubicBezTo>
                    <a:cubicBezTo>
                      <a:pt x="8483" y="925"/>
                      <a:pt x="8536" y="946"/>
                      <a:pt x="8590" y="946"/>
                    </a:cubicBezTo>
                    <a:cubicBezTo>
                      <a:pt x="8689" y="946"/>
                      <a:pt x="8793" y="877"/>
                      <a:pt x="8793" y="756"/>
                    </a:cubicBezTo>
                    <a:lnTo>
                      <a:pt x="8793" y="289"/>
                    </a:lnTo>
                    <a:cubicBezTo>
                      <a:pt x="8793" y="289"/>
                      <a:pt x="8793" y="258"/>
                      <a:pt x="8793" y="258"/>
                    </a:cubicBezTo>
                    <a:cubicBezTo>
                      <a:pt x="8744" y="197"/>
                      <a:pt x="8677" y="169"/>
                      <a:pt x="8613" y="169"/>
                    </a:cubicBezTo>
                    <a:cubicBezTo>
                      <a:pt x="8512" y="169"/>
                      <a:pt x="8419" y="237"/>
                      <a:pt x="8419" y="351"/>
                    </a:cubicBezTo>
                    <a:lnTo>
                      <a:pt x="6423" y="351"/>
                    </a:lnTo>
                    <a:cubicBezTo>
                      <a:pt x="6423" y="289"/>
                      <a:pt x="6392" y="195"/>
                      <a:pt x="6299" y="164"/>
                    </a:cubicBezTo>
                    <a:cubicBezTo>
                      <a:pt x="6282" y="160"/>
                      <a:pt x="6266" y="158"/>
                      <a:pt x="6250" y="158"/>
                    </a:cubicBezTo>
                    <a:cubicBezTo>
                      <a:pt x="6143" y="158"/>
                      <a:pt x="6049" y="243"/>
                      <a:pt x="6049" y="351"/>
                    </a:cubicBezTo>
                    <a:lnTo>
                      <a:pt x="4054" y="351"/>
                    </a:lnTo>
                    <a:cubicBezTo>
                      <a:pt x="4054" y="258"/>
                      <a:pt x="3992" y="164"/>
                      <a:pt x="3867" y="164"/>
                    </a:cubicBezTo>
                    <a:cubicBezTo>
                      <a:pt x="3773" y="164"/>
                      <a:pt x="3680" y="258"/>
                      <a:pt x="3680" y="351"/>
                    </a:cubicBezTo>
                    <a:lnTo>
                      <a:pt x="2121" y="351"/>
                    </a:lnTo>
                    <a:cubicBezTo>
                      <a:pt x="2027" y="117"/>
                      <a:pt x="1809" y="0"/>
                      <a:pt x="15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9"/>
              <p:cNvSpPr/>
              <p:nvPr/>
            </p:nvSpPr>
            <p:spPr>
              <a:xfrm>
                <a:off x="4076950" y="2926075"/>
                <a:ext cx="93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75" extrusionOk="0">
                    <a:moveTo>
                      <a:pt x="188" y="0"/>
                    </a:moveTo>
                    <a:cubicBezTo>
                      <a:pt x="94" y="0"/>
                      <a:pt x="1" y="94"/>
                      <a:pt x="1" y="187"/>
                    </a:cubicBezTo>
                    <a:cubicBezTo>
                      <a:pt x="1" y="312"/>
                      <a:pt x="94" y="374"/>
                      <a:pt x="188" y="374"/>
                    </a:cubicBezTo>
                    <a:cubicBezTo>
                      <a:pt x="281" y="374"/>
                      <a:pt x="375" y="312"/>
                      <a:pt x="375" y="187"/>
                    </a:cubicBezTo>
                    <a:cubicBezTo>
                      <a:pt x="375" y="94"/>
                      <a:pt x="281" y="0"/>
                      <a:pt x="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9"/>
              <p:cNvSpPr/>
              <p:nvPr/>
            </p:nvSpPr>
            <p:spPr>
              <a:xfrm>
                <a:off x="4061375" y="2926075"/>
                <a:ext cx="93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75" extrusionOk="0">
                    <a:moveTo>
                      <a:pt x="187" y="0"/>
                    </a:moveTo>
                    <a:cubicBezTo>
                      <a:pt x="94" y="0"/>
                      <a:pt x="0" y="94"/>
                      <a:pt x="0" y="187"/>
                    </a:cubicBezTo>
                    <a:cubicBezTo>
                      <a:pt x="0" y="312"/>
                      <a:pt x="94" y="374"/>
                      <a:pt x="187" y="374"/>
                    </a:cubicBezTo>
                    <a:cubicBezTo>
                      <a:pt x="312" y="374"/>
                      <a:pt x="374" y="312"/>
                      <a:pt x="374" y="187"/>
                    </a:cubicBezTo>
                    <a:cubicBezTo>
                      <a:pt x="374" y="94"/>
                      <a:pt x="312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9"/>
              <p:cNvSpPr/>
              <p:nvPr/>
            </p:nvSpPr>
            <p:spPr>
              <a:xfrm>
                <a:off x="4045775" y="2926075"/>
                <a:ext cx="101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5" extrusionOk="0">
                    <a:moveTo>
                      <a:pt x="219" y="0"/>
                    </a:moveTo>
                    <a:cubicBezTo>
                      <a:pt x="94" y="0"/>
                      <a:pt x="0" y="94"/>
                      <a:pt x="0" y="187"/>
                    </a:cubicBezTo>
                    <a:cubicBezTo>
                      <a:pt x="0" y="312"/>
                      <a:pt x="94" y="374"/>
                      <a:pt x="219" y="374"/>
                    </a:cubicBezTo>
                    <a:cubicBezTo>
                      <a:pt x="312" y="374"/>
                      <a:pt x="406" y="312"/>
                      <a:pt x="406" y="187"/>
                    </a:cubicBezTo>
                    <a:cubicBezTo>
                      <a:pt x="406" y="94"/>
                      <a:pt x="312" y="0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9"/>
              <p:cNvSpPr/>
              <p:nvPr/>
            </p:nvSpPr>
            <p:spPr>
              <a:xfrm>
                <a:off x="4095650" y="2940875"/>
                <a:ext cx="21985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8794" h="1123" extrusionOk="0">
                    <a:moveTo>
                      <a:pt x="5114" y="406"/>
                    </a:moveTo>
                    <a:cubicBezTo>
                      <a:pt x="5326" y="406"/>
                      <a:pt x="5110" y="656"/>
                      <a:pt x="5006" y="656"/>
                    </a:cubicBezTo>
                    <a:cubicBezTo>
                      <a:pt x="4973" y="656"/>
                      <a:pt x="4951" y="630"/>
                      <a:pt x="4958" y="562"/>
                    </a:cubicBezTo>
                    <a:cubicBezTo>
                      <a:pt x="4958" y="468"/>
                      <a:pt x="5021" y="406"/>
                      <a:pt x="5114" y="406"/>
                    </a:cubicBezTo>
                    <a:close/>
                    <a:moveTo>
                      <a:pt x="5130" y="1"/>
                    </a:moveTo>
                    <a:cubicBezTo>
                      <a:pt x="4911" y="1"/>
                      <a:pt x="4693" y="125"/>
                      <a:pt x="4615" y="375"/>
                    </a:cubicBezTo>
                    <a:lnTo>
                      <a:pt x="219" y="375"/>
                    </a:lnTo>
                    <a:cubicBezTo>
                      <a:pt x="94" y="375"/>
                      <a:pt x="32" y="437"/>
                      <a:pt x="1" y="531"/>
                    </a:cubicBezTo>
                    <a:cubicBezTo>
                      <a:pt x="1" y="655"/>
                      <a:pt x="94" y="749"/>
                      <a:pt x="219" y="749"/>
                    </a:cubicBezTo>
                    <a:lnTo>
                      <a:pt x="4584" y="749"/>
                    </a:lnTo>
                    <a:cubicBezTo>
                      <a:pt x="4678" y="998"/>
                      <a:pt x="4896" y="1123"/>
                      <a:pt x="5114" y="1123"/>
                    </a:cubicBezTo>
                    <a:cubicBezTo>
                      <a:pt x="5332" y="1123"/>
                      <a:pt x="5551" y="998"/>
                      <a:pt x="5644" y="749"/>
                    </a:cubicBezTo>
                    <a:lnTo>
                      <a:pt x="8575" y="749"/>
                    </a:lnTo>
                    <a:cubicBezTo>
                      <a:pt x="8700" y="749"/>
                      <a:pt x="8762" y="686"/>
                      <a:pt x="8793" y="593"/>
                    </a:cubicBezTo>
                    <a:cubicBezTo>
                      <a:pt x="8793" y="468"/>
                      <a:pt x="8700" y="375"/>
                      <a:pt x="8606" y="375"/>
                    </a:cubicBezTo>
                    <a:lnTo>
                      <a:pt x="5644" y="375"/>
                    </a:lnTo>
                    <a:cubicBezTo>
                      <a:pt x="5566" y="125"/>
                      <a:pt x="5348" y="1"/>
                      <a:pt x="5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9"/>
              <p:cNvSpPr/>
              <p:nvPr/>
            </p:nvSpPr>
            <p:spPr>
              <a:xfrm>
                <a:off x="4076950" y="2950225"/>
                <a:ext cx="93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75" extrusionOk="0">
                    <a:moveTo>
                      <a:pt x="188" y="1"/>
                    </a:moveTo>
                    <a:cubicBezTo>
                      <a:pt x="94" y="1"/>
                      <a:pt x="1" y="94"/>
                      <a:pt x="1" y="188"/>
                    </a:cubicBezTo>
                    <a:cubicBezTo>
                      <a:pt x="1" y="312"/>
                      <a:pt x="94" y="375"/>
                      <a:pt x="188" y="375"/>
                    </a:cubicBezTo>
                    <a:cubicBezTo>
                      <a:pt x="281" y="375"/>
                      <a:pt x="375" y="312"/>
                      <a:pt x="375" y="188"/>
                    </a:cubicBezTo>
                    <a:cubicBezTo>
                      <a:pt x="375" y="94"/>
                      <a:pt x="281" y="1"/>
                      <a:pt x="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9"/>
              <p:cNvSpPr/>
              <p:nvPr/>
            </p:nvSpPr>
            <p:spPr>
              <a:xfrm>
                <a:off x="4061375" y="2950225"/>
                <a:ext cx="93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75" extrusionOk="0">
                    <a:moveTo>
                      <a:pt x="187" y="1"/>
                    </a:moveTo>
                    <a:cubicBezTo>
                      <a:pt x="94" y="1"/>
                      <a:pt x="0" y="94"/>
                      <a:pt x="0" y="188"/>
                    </a:cubicBezTo>
                    <a:cubicBezTo>
                      <a:pt x="0" y="312"/>
                      <a:pt x="94" y="375"/>
                      <a:pt x="187" y="375"/>
                    </a:cubicBezTo>
                    <a:cubicBezTo>
                      <a:pt x="312" y="375"/>
                      <a:pt x="374" y="312"/>
                      <a:pt x="374" y="188"/>
                    </a:cubicBezTo>
                    <a:cubicBezTo>
                      <a:pt x="374" y="94"/>
                      <a:pt x="312" y="1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9"/>
              <p:cNvSpPr/>
              <p:nvPr/>
            </p:nvSpPr>
            <p:spPr>
              <a:xfrm>
                <a:off x="4045775" y="2950225"/>
                <a:ext cx="101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5" extrusionOk="0">
                    <a:moveTo>
                      <a:pt x="219" y="1"/>
                    </a:moveTo>
                    <a:cubicBezTo>
                      <a:pt x="94" y="1"/>
                      <a:pt x="0" y="94"/>
                      <a:pt x="0" y="188"/>
                    </a:cubicBezTo>
                    <a:cubicBezTo>
                      <a:pt x="0" y="312"/>
                      <a:pt x="94" y="375"/>
                      <a:pt x="219" y="375"/>
                    </a:cubicBezTo>
                    <a:cubicBezTo>
                      <a:pt x="312" y="375"/>
                      <a:pt x="406" y="312"/>
                      <a:pt x="406" y="188"/>
                    </a:cubicBezTo>
                    <a:cubicBezTo>
                      <a:pt x="406" y="94"/>
                      <a:pt x="312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9"/>
              <p:cNvSpPr/>
              <p:nvPr/>
            </p:nvSpPr>
            <p:spPr>
              <a:xfrm>
                <a:off x="4027850" y="2926075"/>
                <a:ext cx="937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347" extrusionOk="0">
                    <a:moveTo>
                      <a:pt x="219" y="0"/>
                    </a:moveTo>
                    <a:cubicBezTo>
                      <a:pt x="94" y="0"/>
                      <a:pt x="0" y="94"/>
                      <a:pt x="0" y="187"/>
                    </a:cubicBezTo>
                    <a:lnTo>
                      <a:pt x="0" y="1154"/>
                    </a:lnTo>
                    <a:cubicBezTo>
                      <a:pt x="0" y="1247"/>
                      <a:pt x="63" y="1341"/>
                      <a:pt x="156" y="1341"/>
                    </a:cubicBezTo>
                    <a:cubicBezTo>
                      <a:pt x="173" y="1345"/>
                      <a:pt x="189" y="1347"/>
                      <a:pt x="204" y="1347"/>
                    </a:cubicBezTo>
                    <a:cubicBezTo>
                      <a:pt x="304" y="1347"/>
                      <a:pt x="375" y="1262"/>
                      <a:pt x="375" y="1154"/>
                    </a:cubicBezTo>
                    <a:lnTo>
                      <a:pt x="375" y="187"/>
                    </a:lnTo>
                    <a:cubicBezTo>
                      <a:pt x="375" y="94"/>
                      <a:pt x="312" y="31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9"/>
              <p:cNvSpPr/>
              <p:nvPr/>
            </p:nvSpPr>
            <p:spPr>
              <a:xfrm>
                <a:off x="4029400" y="2717175"/>
                <a:ext cx="31200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342" extrusionOk="0">
                    <a:moveTo>
                      <a:pt x="375" y="437"/>
                    </a:moveTo>
                    <a:lnTo>
                      <a:pt x="749" y="655"/>
                    </a:lnTo>
                    <a:lnTo>
                      <a:pt x="375" y="873"/>
                    </a:lnTo>
                    <a:lnTo>
                      <a:pt x="375" y="437"/>
                    </a:lnTo>
                    <a:close/>
                    <a:moveTo>
                      <a:pt x="280" y="0"/>
                    </a:moveTo>
                    <a:cubicBezTo>
                      <a:pt x="143" y="0"/>
                      <a:pt x="32" y="113"/>
                      <a:pt x="32" y="281"/>
                    </a:cubicBezTo>
                    <a:lnTo>
                      <a:pt x="32" y="1092"/>
                    </a:lnTo>
                    <a:cubicBezTo>
                      <a:pt x="1" y="1123"/>
                      <a:pt x="32" y="1185"/>
                      <a:pt x="63" y="1248"/>
                    </a:cubicBezTo>
                    <a:cubicBezTo>
                      <a:pt x="125" y="1310"/>
                      <a:pt x="188" y="1341"/>
                      <a:pt x="281" y="1341"/>
                    </a:cubicBezTo>
                    <a:cubicBezTo>
                      <a:pt x="344" y="1341"/>
                      <a:pt x="375" y="1341"/>
                      <a:pt x="437" y="1310"/>
                    </a:cubicBezTo>
                    <a:lnTo>
                      <a:pt x="1123" y="936"/>
                    </a:lnTo>
                    <a:cubicBezTo>
                      <a:pt x="1217" y="873"/>
                      <a:pt x="1248" y="780"/>
                      <a:pt x="1248" y="655"/>
                    </a:cubicBezTo>
                    <a:cubicBezTo>
                      <a:pt x="1248" y="562"/>
                      <a:pt x="1186" y="468"/>
                      <a:pt x="1123" y="437"/>
                    </a:cubicBezTo>
                    <a:lnTo>
                      <a:pt x="406" y="32"/>
                    </a:lnTo>
                    <a:cubicBezTo>
                      <a:pt x="363" y="10"/>
                      <a:pt x="320" y="0"/>
                      <a:pt x="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9"/>
              <p:cNvSpPr/>
              <p:nvPr/>
            </p:nvSpPr>
            <p:spPr>
              <a:xfrm>
                <a:off x="4280400" y="2714825"/>
                <a:ext cx="3352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376" extrusionOk="0">
                    <a:moveTo>
                      <a:pt x="218" y="1"/>
                    </a:moveTo>
                    <a:cubicBezTo>
                      <a:pt x="125" y="1"/>
                      <a:pt x="31" y="63"/>
                      <a:pt x="31" y="188"/>
                    </a:cubicBezTo>
                    <a:cubicBezTo>
                      <a:pt x="0" y="282"/>
                      <a:pt x="94" y="375"/>
                      <a:pt x="218" y="375"/>
                    </a:cubicBezTo>
                    <a:lnTo>
                      <a:pt x="1154" y="375"/>
                    </a:lnTo>
                    <a:cubicBezTo>
                      <a:pt x="1247" y="375"/>
                      <a:pt x="1341" y="282"/>
                      <a:pt x="1341" y="188"/>
                    </a:cubicBezTo>
                    <a:cubicBezTo>
                      <a:pt x="1310" y="63"/>
                      <a:pt x="1247" y="1"/>
                      <a:pt x="1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78" name="Google Shape;478;p39"/>
          <p:cNvCxnSpPr/>
          <p:nvPr/>
        </p:nvCxnSpPr>
        <p:spPr>
          <a:xfrm>
            <a:off x="1804629" y="1550574"/>
            <a:ext cx="0" cy="304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39"/>
          <p:cNvCxnSpPr/>
          <p:nvPr/>
        </p:nvCxnSpPr>
        <p:spPr>
          <a:xfrm>
            <a:off x="5636700" y="1567700"/>
            <a:ext cx="0" cy="30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39"/>
          <p:cNvCxnSpPr>
            <a:cxnSpLocks/>
            <a:endCxn id="407" idx="2"/>
          </p:cNvCxnSpPr>
          <p:nvPr/>
        </p:nvCxnSpPr>
        <p:spPr>
          <a:xfrm>
            <a:off x="4567200" y="1559457"/>
            <a:ext cx="0" cy="30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39"/>
          <p:cNvSpPr/>
          <p:nvPr/>
        </p:nvSpPr>
        <p:spPr>
          <a:xfrm flipH="1">
            <a:off x="283753" y="466393"/>
            <a:ext cx="1724100" cy="375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02</a:t>
            </a:r>
            <a:endParaRPr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8" name="Google Shape;406;p39">
            <a:extLst>
              <a:ext uri="{FF2B5EF4-FFF2-40B4-BE49-F238E27FC236}">
                <a16:creationId xmlns:a16="http://schemas.microsoft.com/office/drawing/2014/main" id="{B19FAB51-4291-1CF0-FC23-DC13F04EC9D9}"/>
              </a:ext>
            </a:extLst>
          </p:cNvPr>
          <p:cNvCxnSpPr>
            <a:cxnSpLocks/>
          </p:cNvCxnSpPr>
          <p:nvPr/>
        </p:nvCxnSpPr>
        <p:spPr>
          <a:xfrm>
            <a:off x="715100" y="3489836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9" name="Google Shape;403;p39">
            <a:extLst>
              <a:ext uri="{FF2B5EF4-FFF2-40B4-BE49-F238E27FC236}">
                <a16:creationId xmlns:a16="http://schemas.microsoft.com/office/drawing/2014/main" id="{773C917D-EDBA-5B9C-9712-6C452ADA036B}"/>
              </a:ext>
            </a:extLst>
          </p:cNvPr>
          <p:cNvSpPr txBox="1">
            <a:spLocks/>
          </p:cNvSpPr>
          <p:nvPr/>
        </p:nvSpPr>
        <p:spPr>
          <a:xfrm>
            <a:off x="1817924" y="3480058"/>
            <a:ext cx="2744066" cy="113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rompt SemiBold"/>
              <a:buNone/>
              <a:defRPr sz="2500" b="0" i="0" u="none" strike="noStrike" cap="none">
                <a:solidFill>
                  <a:schemeClr val="dk2"/>
                </a:solidFill>
                <a:latin typeface="Prompt SemiBold"/>
                <a:ea typeface="Prompt SemiBold"/>
                <a:cs typeface="Prompt SemiBold"/>
                <a:sym typeface="Promp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dirty="0"/>
              <a:t>Lack of Data Security</a:t>
            </a:r>
          </a:p>
        </p:txBody>
      </p:sp>
      <p:sp>
        <p:nvSpPr>
          <p:cNvPr id="500" name="Google Shape;404;p39">
            <a:extLst>
              <a:ext uri="{FF2B5EF4-FFF2-40B4-BE49-F238E27FC236}">
                <a16:creationId xmlns:a16="http://schemas.microsoft.com/office/drawing/2014/main" id="{3DD5C481-92F9-C1AD-AD04-0916980A91C2}"/>
              </a:ext>
            </a:extLst>
          </p:cNvPr>
          <p:cNvSpPr txBox="1">
            <a:spLocks/>
          </p:cNvSpPr>
          <p:nvPr/>
        </p:nvSpPr>
        <p:spPr>
          <a:xfrm>
            <a:off x="5636700" y="3499612"/>
            <a:ext cx="2782400" cy="110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rompt SemiBold"/>
              <a:buNone/>
              <a:defRPr sz="2500" b="0" i="0" u="none" strike="noStrike" cap="none">
                <a:solidFill>
                  <a:schemeClr val="dk2"/>
                </a:solidFill>
                <a:latin typeface="Prompt SemiBold"/>
                <a:ea typeface="Prompt SemiBold"/>
                <a:cs typeface="Prompt SemiBold"/>
                <a:sym typeface="Promp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sz="2000" dirty="0"/>
              <a:t>Efficient and Transparent</a:t>
            </a:r>
          </a:p>
          <a:p>
            <a:pPr algn="ctr"/>
            <a:r>
              <a:rPr lang="en-IN" sz="2000" dirty="0"/>
              <a:t>Admission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82BAFFC9-941E-7E2A-4C73-23E740DA09A7}"/>
              </a:ext>
            </a:extLst>
          </p:cNvPr>
          <p:cNvGrpSpPr/>
          <p:nvPr/>
        </p:nvGrpSpPr>
        <p:grpSpPr>
          <a:xfrm>
            <a:off x="1053598" y="3804333"/>
            <a:ext cx="497341" cy="497341"/>
            <a:chOff x="-1031158" y="3616400"/>
            <a:chExt cx="497341" cy="497341"/>
          </a:xfrm>
        </p:grpSpPr>
        <p:sp>
          <p:nvSpPr>
            <p:cNvPr id="495" name="Google Shape;409;p39">
              <a:extLst>
                <a:ext uri="{FF2B5EF4-FFF2-40B4-BE49-F238E27FC236}">
                  <a16:creationId xmlns:a16="http://schemas.microsoft.com/office/drawing/2014/main" id="{7A70CDB3-E469-A81C-3BD8-18525288DEE0}"/>
                </a:ext>
              </a:extLst>
            </p:cNvPr>
            <p:cNvSpPr/>
            <p:nvPr/>
          </p:nvSpPr>
          <p:spPr>
            <a:xfrm>
              <a:off x="-1031158" y="3616400"/>
              <a:ext cx="497341" cy="49734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978;p56">
              <a:extLst>
                <a:ext uri="{FF2B5EF4-FFF2-40B4-BE49-F238E27FC236}">
                  <a16:creationId xmlns:a16="http://schemas.microsoft.com/office/drawing/2014/main" id="{77A408A8-15AA-D8F8-97D1-1192951A3FFB}"/>
                </a:ext>
              </a:extLst>
            </p:cNvPr>
            <p:cNvGrpSpPr/>
            <p:nvPr/>
          </p:nvGrpSpPr>
          <p:grpSpPr>
            <a:xfrm>
              <a:off x="-938953" y="3709476"/>
              <a:ext cx="322240" cy="312143"/>
              <a:chOff x="1740125" y="3254200"/>
              <a:chExt cx="339875" cy="329225"/>
            </a:xfrm>
            <a:solidFill>
              <a:schemeClr val="accent3"/>
            </a:solidFill>
          </p:grpSpPr>
          <p:sp>
            <p:nvSpPr>
              <p:cNvPr id="14" name="Google Shape;979;p56">
                <a:extLst>
                  <a:ext uri="{FF2B5EF4-FFF2-40B4-BE49-F238E27FC236}">
                    <a16:creationId xmlns:a16="http://schemas.microsoft.com/office/drawing/2014/main" id="{CC101545-04FB-A9DA-29C4-2C04BF4A7832}"/>
                  </a:ext>
                </a:extLst>
              </p:cNvPr>
              <p:cNvSpPr/>
              <p:nvPr/>
            </p:nvSpPr>
            <p:spPr>
              <a:xfrm>
                <a:off x="1740125" y="3254200"/>
                <a:ext cx="339875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3595" h="13169" extrusionOk="0">
                    <a:moveTo>
                      <a:pt x="6856" y="404"/>
                    </a:moveTo>
                    <a:cubicBezTo>
                      <a:pt x="7402" y="404"/>
                      <a:pt x="7402" y="1220"/>
                      <a:pt x="6856" y="1220"/>
                    </a:cubicBezTo>
                    <a:cubicBezTo>
                      <a:pt x="6837" y="1220"/>
                      <a:pt x="6818" y="1219"/>
                      <a:pt x="6798" y="1217"/>
                    </a:cubicBezTo>
                    <a:cubicBezTo>
                      <a:pt x="6299" y="1186"/>
                      <a:pt x="6299" y="438"/>
                      <a:pt x="6798" y="407"/>
                    </a:cubicBezTo>
                    <a:cubicBezTo>
                      <a:pt x="6818" y="404"/>
                      <a:pt x="6837" y="404"/>
                      <a:pt x="6856" y="404"/>
                    </a:cubicBezTo>
                    <a:close/>
                    <a:moveTo>
                      <a:pt x="12624" y="404"/>
                    </a:moveTo>
                    <a:cubicBezTo>
                      <a:pt x="13170" y="404"/>
                      <a:pt x="13170" y="1220"/>
                      <a:pt x="12624" y="1220"/>
                    </a:cubicBezTo>
                    <a:cubicBezTo>
                      <a:pt x="12605" y="1220"/>
                      <a:pt x="12586" y="1219"/>
                      <a:pt x="12566" y="1217"/>
                    </a:cubicBezTo>
                    <a:cubicBezTo>
                      <a:pt x="12067" y="1186"/>
                      <a:pt x="12067" y="438"/>
                      <a:pt x="12566" y="407"/>
                    </a:cubicBezTo>
                    <a:cubicBezTo>
                      <a:pt x="12586" y="404"/>
                      <a:pt x="12605" y="404"/>
                      <a:pt x="12624" y="404"/>
                    </a:cubicBezTo>
                    <a:close/>
                    <a:moveTo>
                      <a:pt x="1032" y="386"/>
                    </a:moveTo>
                    <a:cubicBezTo>
                      <a:pt x="1132" y="386"/>
                      <a:pt x="1232" y="422"/>
                      <a:pt x="1310" y="500"/>
                    </a:cubicBezTo>
                    <a:cubicBezTo>
                      <a:pt x="1582" y="772"/>
                      <a:pt x="1415" y="1219"/>
                      <a:pt x="1065" y="1219"/>
                    </a:cubicBezTo>
                    <a:cubicBezTo>
                      <a:pt x="1053" y="1219"/>
                      <a:pt x="1042" y="1218"/>
                      <a:pt x="1030" y="1217"/>
                    </a:cubicBezTo>
                    <a:cubicBezTo>
                      <a:pt x="1011" y="1219"/>
                      <a:pt x="993" y="1221"/>
                      <a:pt x="976" y="1221"/>
                    </a:cubicBezTo>
                    <a:cubicBezTo>
                      <a:pt x="754" y="1221"/>
                      <a:pt x="593" y="1043"/>
                      <a:pt x="593" y="812"/>
                    </a:cubicBezTo>
                    <a:cubicBezTo>
                      <a:pt x="593" y="555"/>
                      <a:pt x="813" y="386"/>
                      <a:pt x="1032" y="386"/>
                    </a:cubicBezTo>
                    <a:close/>
                    <a:moveTo>
                      <a:pt x="1013" y="6164"/>
                    </a:moveTo>
                    <a:cubicBezTo>
                      <a:pt x="1120" y="6164"/>
                      <a:pt x="1227" y="6206"/>
                      <a:pt x="1310" y="6299"/>
                    </a:cubicBezTo>
                    <a:cubicBezTo>
                      <a:pt x="1591" y="6549"/>
                      <a:pt x="1404" y="7016"/>
                      <a:pt x="1030" y="7016"/>
                    </a:cubicBezTo>
                    <a:cubicBezTo>
                      <a:pt x="780" y="7016"/>
                      <a:pt x="593" y="6829"/>
                      <a:pt x="593" y="6580"/>
                    </a:cubicBezTo>
                    <a:cubicBezTo>
                      <a:pt x="593" y="6330"/>
                      <a:pt x="801" y="6164"/>
                      <a:pt x="1013" y="6164"/>
                    </a:cubicBezTo>
                    <a:close/>
                    <a:moveTo>
                      <a:pt x="1084" y="11940"/>
                    </a:moveTo>
                    <a:cubicBezTo>
                      <a:pt x="1604" y="11940"/>
                      <a:pt x="1604" y="12787"/>
                      <a:pt x="1084" y="12787"/>
                    </a:cubicBezTo>
                    <a:cubicBezTo>
                      <a:pt x="1066" y="12787"/>
                      <a:pt x="1048" y="12786"/>
                      <a:pt x="1030" y="12784"/>
                    </a:cubicBezTo>
                    <a:cubicBezTo>
                      <a:pt x="500" y="12753"/>
                      <a:pt x="500" y="12005"/>
                      <a:pt x="1030" y="11942"/>
                    </a:cubicBezTo>
                    <a:cubicBezTo>
                      <a:pt x="1048" y="11940"/>
                      <a:pt x="1066" y="11940"/>
                      <a:pt x="1084" y="11940"/>
                    </a:cubicBezTo>
                    <a:close/>
                    <a:moveTo>
                      <a:pt x="1035" y="1"/>
                    </a:moveTo>
                    <a:cubicBezTo>
                      <a:pt x="833" y="1"/>
                      <a:pt x="628" y="80"/>
                      <a:pt x="468" y="251"/>
                    </a:cubicBezTo>
                    <a:cubicBezTo>
                      <a:pt x="1" y="687"/>
                      <a:pt x="219" y="1467"/>
                      <a:pt x="874" y="1591"/>
                    </a:cubicBezTo>
                    <a:lnTo>
                      <a:pt x="874" y="5800"/>
                    </a:lnTo>
                    <a:cubicBezTo>
                      <a:pt x="63" y="6019"/>
                      <a:pt x="63" y="7172"/>
                      <a:pt x="874" y="7359"/>
                    </a:cubicBezTo>
                    <a:lnTo>
                      <a:pt x="874" y="11568"/>
                    </a:lnTo>
                    <a:cubicBezTo>
                      <a:pt x="250" y="11693"/>
                      <a:pt x="1" y="12472"/>
                      <a:pt x="468" y="12940"/>
                    </a:cubicBezTo>
                    <a:cubicBezTo>
                      <a:pt x="625" y="13096"/>
                      <a:pt x="825" y="13169"/>
                      <a:pt x="1023" y="13169"/>
                    </a:cubicBezTo>
                    <a:cubicBezTo>
                      <a:pt x="1379" y="13169"/>
                      <a:pt x="1729" y="12935"/>
                      <a:pt x="1809" y="12535"/>
                    </a:cubicBezTo>
                    <a:lnTo>
                      <a:pt x="3243" y="12535"/>
                    </a:lnTo>
                    <a:cubicBezTo>
                      <a:pt x="3337" y="12535"/>
                      <a:pt x="3399" y="12472"/>
                      <a:pt x="3430" y="12348"/>
                    </a:cubicBezTo>
                    <a:cubicBezTo>
                      <a:pt x="3430" y="12254"/>
                      <a:pt x="3337" y="12161"/>
                      <a:pt x="3243" y="12161"/>
                    </a:cubicBezTo>
                    <a:lnTo>
                      <a:pt x="1778" y="12161"/>
                    </a:lnTo>
                    <a:cubicBezTo>
                      <a:pt x="1716" y="11880"/>
                      <a:pt x="1497" y="11693"/>
                      <a:pt x="1248" y="11599"/>
                    </a:cubicBezTo>
                    <a:lnTo>
                      <a:pt x="1248" y="7359"/>
                    </a:lnTo>
                    <a:cubicBezTo>
                      <a:pt x="2027" y="7172"/>
                      <a:pt x="2027" y="6019"/>
                      <a:pt x="1248" y="5800"/>
                    </a:cubicBezTo>
                    <a:lnTo>
                      <a:pt x="1248" y="1591"/>
                    </a:lnTo>
                    <a:cubicBezTo>
                      <a:pt x="1497" y="1498"/>
                      <a:pt x="1716" y="1311"/>
                      <a:pt x="1778" y="1030"/>
                    </a:cubicBezTo>
                    <a:lnTo>
                      <a:pt x="6018" y="1030"/>
                    </a:lnTo>
                    <a:cubicBezTo>
                      <a:pt x="6018" y="1030"/>
                      <a:pt x="6392" y="1622"/>
                      <a:pt x="6798" y="1622"/>
                    </a:cubicBezTo>
                    <a:cubicBezTo>
                      <a:pt x="7141" y="1622"/>
                      <a:pt x="7484" y="1373"/>
                      <a:pt x="7577" y="1030"/>
                    </a:cubicBezTo>
                    <a:lnTo>
                      <a:pt x="11786" y="1030"/>
                    </a:lnTo>
                    <a:cubicBezTo>
                      <a:pt x="11880" y="1311"/>
                      <a:pt x="12067" y="1498"/>
                      <a:pt x="12347" y="1591"/>
                    </a:cubicBezTo>
                    <a:lnTo>
                      <a:pt x="12347" y="2620"/>
                    </a:lnTo>
                    <a:cubicBezTo>
                      <a:pt x="12347" y="2714"/>
                      <a:pt x="12441" y="2807"/>
                      <a:pt x="12566" y="2807"/>
                    </a:cubicBezTo>
                    <a:cubicBezTo>
                      <a:pt x="12659" y="2807"/>
                      <a:pt x="12753" y="2620"/>
                      <a:pt x="12753" y="2620"/>
                    </a:cubicBezTo>
                    <a:lnTo>
                      <a:pt x="12753" y="1591"/>
                    </a:lnTo>
                    <a:cubicBezTo>
                      <a:pt x="13376" y="1467"/>
                      <a:pt x="13595" y="687"/>
                      <a:pt x="13158" y="251"/>
                    </a:cubicBezTo>
                    <a:cubicBezTo>
                      <a:pt x="13002" y="84"/>
                      <a:pt x="12803" y="8"/>
                      <a:pt x="12606" y="8"/>
                    </a:cubicBezTo>
                    <a:cubicBezTo>
                      <a:pt x="12249" y="8"/>
                      <a:pt x="11898" y="255"/>
                      <a:pt x="11817" y="656"/>
                    </a:cubicBezTo>
                    <a:lnTo>
                      <a:pt x="7577" y="656"/>
                    </a:lnTo>
                    <a:cubicBezTo>
                      <a:pt x="7468" y="251"/>
                      <a:pt x="7133" y="48"/>
                      <a:pt x="6798" y="48"/>
                    </a:cubicBezTo>
                    <a:cubicBezTo>
                      <a:pt x="6462" y="48"/>
                      <a:pt x="6127" y="251"/>
                      <a:pt x="6018" y="656"/>
                    </a:cubicBezTo>
                    <a:lnTo>
                      <a:pt x="1809" y="656"/>
                    </a:lnTo>
                    <a:cubicBezTo>
                      <a:pt x="1730" y="240"/>
                      <a:pt x="1387" y="1"/>
                      <a:pt x="10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80;p56">
                <a:extLst>
                  <a:ext uri="{FF2B5EF4-FFF2-40B4-BE49-F238E27FC236}">
                    <a16:creationId xmlns:a16="http://schemas.microsoft.com/office/drawing/2014/main" id="{89422F53-5F3D-1D72-CF52-B7677B720AA3}"/>
                  </a:ext>
                </a:extLst>
              </p:cNvPr>
              <p:cNvSpPr/>
              <p:nvPr/>
            </p:nvSpPr>
            <p:spPr>
              <a:xfrm>
                <a:off x="1812625" y="3307425"/>
                <a:ext cx="266600" cy="276000"/>
              </a:xfrm>
              <a:custGeom>
                <a:avLst/>
                <a:gdLst/>
                <a:ahLst/>
                <a:cxnLst/>
                <a:rect l="l" t="t" r="r" b="b"/>
                <a:pathLst>
                  <a:path w="10664" h="11040" extrusionOk="0">
                    <a:moveTo>
                      <a:pt x="3898" y="429"/>
                    </a:moveTo>
                    <a:lnTo>
                      <a:pt x="7203" y="2331"/>
                    </a:lnTo>
                    <a:lnTo>
                      <a:pt x="3898" y="4233"/>
                    </a:lnTo>
                    <a:lnTo>
                      <a:pt x="593" y="2331"/>
                    </a:lnTo>
                    <a:lnTo>
                      <a:pt x="3898" y="429"/>
                    </a:lnTo>
                    <a:close/>
                    <a:moveTo>
                      <a:pt x="9671" y="4036"/>
                    </a:moveTo>
                    <a:cubicBezTo>
                      <a:pt x="9776" y="4036"/>
                      <a:pt x="9885" y="4078"/>
                      <a:pt x="9977" y="4170"/>
                    </a:cubicBezTo>
                    <a:cubicBezTo>
                      <a:pt x="10258" y="4420"/>
                      <a:pt x="10040" y="4887"/>
                      <a:pt x="9666" y="4887"/>
                    </a:cubicBezTo>
                    <a:cubicBezTo>
                      <a:pt x="9452" y="4887"/>
                      <a:pt x="9268" y="4708"/>
                      <a:pt x="9261" y="4466"/>
                    </a:cubicBezTo>
                    <a:lnTo>
                      <a:pt x="9261" y="4466"/>
                    </a:lnTo>
                    <a:cubicBezTo>
                      <a:pt x="9268" y="4203"/>
                      <a:pt x="9461" y="4036"/>
                      <a:pt x="9671" y="4036"/>
                    </a:cubicBezTo>
                    <a:close/>
                    <a:moveTo>
                      <a:pt x="406" y="2674"/>
                    </a:moveTo>
                    <a:lnTo>
                      <a:pt x="3679" y="4575"/>
                    </a:lnTo>
                    <a:lnTo>
                      <a:pt x="3679" y="4607"/>
                    </a:lnTo>
                    <a:lnTo>
                      <a:pt x="3679" y="8379"/>
                    </a:lnTo>
                    <a:lnTo>
                      <a:pt x="406" y="6477"/>
                    </a:lnTo>
                    <a:lnTo>
                      <a:pt x="406" y="2674"/>
                    </a:lnTo>
                    <a:close/>
                    <a:moveTo>
                      <a:pt x="7514" y="6321"/>
                    </a:moveTo>
                    <a:lnTo>
                      <a:pt x="9697" y="7288"/>
                    </a:lnTo>
                    <a:lnTo>
                      <a:pt x="8886" y="7506"/>
                    </a:lnTo>
                    <a:cubicBezTo>
                      <a:pt x="8793" y="7537"/>
                      <a:pt x="8730" y="7600"/>
                      <a:pt x="8699" y="7693"/>
                    </a:cubicBezTo>
                    <a:lnTo>
                      <a:pt x="8481" y="8535"/>
                    </a:lnTo>
                    <a:lnTo>
                      <a:pt x="7514" y="6321"/>
                    </a:lnTo>
                    <a:close/>
                    <a:moveTo>
                      <a:pt x="3952" y="9811"/>
                    </a:moveTo>
                    <a:cubicBezTo>
                      <a:pt x="4472" y="9811"/>
                      <a:pt x="4472" y="10658"/>
                      <a:pt x="3952" y="10658"/>
                    </a:cubicBezTo>
                    <a:cubicBezTo>
                      <a:pt x="3934" y="10658"/>
                      <a:pt x="3916" y="10657"/>
                      <a:pt x="3898" y="10655"/>
                    </a:cubicBezTo>
                    <a:cubicBezTo>
                      <a:pt x="3368" y="10624"/>
                      <a:pt x="3368" y="9876"/>
                      <a:pt x="3898" y="9813"/>
                    </a:cubicBezTo>
                    <a:cubicBezTo>
                      <a:pt x="3916" y="9811"/>
                      <a:pt x="3934" y="9811"/>
                      <a:pt x="3952" y="9811"/>
                    </a:cubicBezTo>
                    <a:close/>
                    <a:moveTo>
                      <a:pt x="9666" y="9813"/>
                    </a:moveTo>
                    <a:cubicBezTo>
                      <a:pt x="9884" y="9813"/>
                      <a:pt x="10102" y="10000"/>
                      <a:pt x="10102" y="10250"/>
                    </a:cubicBezTo>
                    <a:cubicBezTo>
                      <a:pt x="10081" y="10499"/>
                      <a:pt x="9880" y="10666"/>
                      <a:pt x="9666" y="10666"/>
                    </a:cubicBezTo>
                    <a:cubicBezTo>
                      <a:pt x="9558" y="10666"/>
                      <a:pt x="9447" y="10624"/>
                      <a:pt x="9354" y="10531"/>
                    </a:cubicBezTo>
                    <a:cubicBezTo>
                      <a:pt x="9104" y="10281"/>
                      <a:pt x="9292" y="9813"/>
                      <a:pt x="9666" y="9813"/>
                    </a:cubicBezTo>
                    <a:close/>
                    <a:moveTo>
                      <a:pt x="3866" y="0"/>
                    </a:moveTo>
                    <a:cubicBezTo>
                      <a:pt x="3835" y="0"/>
                      <a:pt x="3804" y="8"/>
                      <a:pt x="3773" y="23"/>
                    </a:cubicBezTo>
                    <a:lnTo>
                      <a:pt x="94" y="2175"/>
                    </a:lnTo>
                    <a:cubicBezTo>
                      <a:pt x="32" y="2206"/>
                      <a:pt x="0" y="2268"/>
                      <a:pt x="0" y="2331"/>
                    </a:cubicBezTo>
                    <a:lnTo>
                      <a:pt x="0" y="6602"/>
                    </a:lnTo>
                    <a:cubicBezTo>
                      <a:pt x="0" y="6664"/>
                      <a:pt x="32" y="6727"/>
                      <a:pt x="94" y="6758"/>
                    </a:cubicBezTo>
                    <a:lnTo>
                      <a:pt x="3773" y="8878"/>
                    </a:lnTo>
                    <a:cubicBezTo>
                      <a:pt x="3804" y="8909"/>
                      <a:pt x="3835" y="8909"/>
                      <a:pt x="3866" y="8909"/>
                    </a:cubicBezTo>
                    <a:cubicBezTo>
                      <a:pt x="3929" y="8909"/>
                      <a:pt x="3960" y="8909"/>
                      <a:pt x="3960" y="8878"/>
                    </a:cubicBezTo>
                    <a:lnTo>
                      <a:pt x="7327" y="6945"/>
                    </a:lnTo>
                    <a:lnTo>
                      <a:pt x="8231" y="9034"/>
                    </a:lnTo>
                    <a:cubicBezTo>
                      <a:pt x="8294" y="9128"/>
                      <a:pt x="8387" y="9159"/>
                      <a:pt x="8481" y="9159"/>
                    </a:cubicBezTo>
                    <a:cubicBezTo>
                      <a:pt x="8606" y="9159"/>
                      <a:pt x="8699" y="9096"/>
                      <a:pt x="8730" y="8972"/>
                    </a:cubicBezTo>
                    <a:lnTo>
                      <a:pt x="9011" y="7849"/>
                    </a:lnTo>
                    <a:lnTo>
                      <a:pt x="9447" y="7724"/>
                    </a:lnTo>
                    <a:lnTo>
                      <a:pt x="9447" y="9470"/>
                    </a:lnTo>
                    <a:cubicBezTo>
                      <a:pt x="9167" y="9533"/>
                      <a:pt x="8949" y="9751"/>
                      <a:pt x="8886" y="10032"/>
                    </a:cubicBezTo>
                    <a:lnTo>
                      <a:pt x="4646" y="10032"/>
                    </a:lnTo>
                    <a:cubicBezTo>
                      <a:pt x="4537" y="9626"/>
                      <a:pt x="4202" y="9424"/>
                      <a:pt x="3866" y="9424"/>
                    </a:cubicBezTo>
                    <a:cubicBezTo>
                      <a:pt x="3531" y="9424"/>
                      <a:pt x="3196" y="9626"/>
                      <a:pt x="3087" y="10032"/>
                    </a:cubicBezTo>
                    <a:lnTo>
                      <a:pt x="1216" y="10032"/>
                    </a:lnTo>
                    <a:cubicBezTo>
                      <a:pt x="1092" y="10032"/>
                      <a:pt x="1029" y="10094"/>
                      <a:pt x="998" y="10188"/>
                    </a:cubicBezTo>
                    <a:cubicBezTo>
                      <a:pt x="998" y="10312"/>
                      <a:pt x="1092" y="10406"/>
                      <a:pt x="1185" y="10406"/>
                    </a:cubicBezTo>
                    <a:lnTo>
                      <a:pt x="3087" y="10406"/>
                    </a:lnTo>
                    <a:cubicBezTo>
                      <a:pt x="3196" y="10811"/>
                      <a:pt x="3531" y="11014"/>
                      <a:pt x="3866" y="11014"/>
                    </a:cubicBezTo>
                    <a:cubicBezTo>
                      <a:pt x="4202" y="11014"/>
                      <a:pt x="4537" y="10811"/>
                      <a:pt x="4646" y="10406"/>
                    </a:cubicBezTo>
                    <a:lnTo>
                      <a:pt x="8855" y="10406"/>
                    </a:lnTo>
                    <a:cubicBezTo>
                      <a:pt x="8935" y="10806"/>
                      <a:pt x="9285" y="11040"/>
                      <a:pt x="9641" y="11040"/>
                    </a:cubicBezTo>
                    <a:cubicBezTo>
                      <a:pt x="9840" y="11040"/>
                      <a:pt x="10040" y="10967"/>
                      <a:pt x="10196" y="10811"/>
                    </a:cubicBezTo>
                    <a:cubicBezTo>
                      <a:pt x="10663" y="10343"/>
                      <a:pt x="10445" y="9595"/>
                      <a:pt x="9790" y="9439"/>
                    </a:cubicBezTo>
                    <a:lnTo>
                      <a:pt x="9790" y="7631"/>
                    </a:lnTo>
                    <a:lnTo>
                      <a:pt x="10133" y="7537"/>
                    </a:lnTo>
                    <a:cubicBezTo>
                      <a:pt x="10258" y="7506"/>
                      <a:pt x="10352" y="7382"/>
                      <a:pt x="10320" y="7257"/>
                    </a:cubicBezTo>
                    <a:cubicBezTo>
                      <a:pt x="10289" y="7163"/>
                      <a:pt x="10227" y="7101"/>
                      <a:pt x="10165" y="7070"/>
                    </a:cubicBezTo>
                    <a:lnTo>
                      <a:pt x="9790" y="6914"/>
                    </a:lnTo>
                    <a:lnTo>
                      <a:pt x="9790" y="5230"/>
                    </a:lnTo>
                    <a:cubicBezTo>
                      <a:pt x="10165" y="5168"/>
                      <a:pt x="10445" y="4825"/>
                      <a:pt x="10445" y="4451"/>
                    </a:cubicBezTo>
                    <a:lnTo>
                      <a:pt x="10476" y="4482"/>
                    </a:lnTo>
                    <a:cubicBezTo>
                      <a:pt x="10445" y="4108"/>
                      <a:pt x="10196" y="3765"/>
                      <a:pt x="9822" y="3703"/>
                    </a:cubicBezTo>
                    <a:lnTo>
                      <a:pt x="9822" y="1395"/>
                    </a:lnTo>
                    <a:cubicBezTo>
                      <a:pt x="9822" y="1302"/>
                      <a:pt x="9759" y="1208"/>
                      <a:pt x="9666" y="1177"/>
                    </a:cubicBezTo>
                    <a:cubicBezTo>
                      <a:pt x="9541" y="1177"/>
                      <a:pt x="9447" y="1271"/>
                      <a:pt x="9447" y="1395"/>
                    </a:cubicBezTo>
                    <a:lnTo>
                      <a:pt x="9447" y="3703"/>
                    </a:lnTo>
                    <a:cubicBezTo>
                      <a:pt x="8668" y="3921"/>
                      <a:pt x="8668" y="5012"/>
                      <a:pt x="9447" y="5230"/>
                    </a:cubicBezTo>
                    <a:lnTo>
                      <a:pt x="9447" y="6758"/>
                    </a:lnTo>
                    <a:lnTo>
                      <a:pt x="7764" y="6010"/>
                    </a:lnTo>
                    <a:lnTo>
                      <a:pt x="7764" y="4607"/>
                    </a:lnTo>
                    <a:cubicBezTo>
                      <a:pt x="7764" y="4513"/>
                      <a:pt x="7701" y="4420"/>
                      <a:pt x="7608" y="4388"/>
                    </a:cubicBezTo>
                    <a:cubicBezTo>
                      <a:pt x="7483" y="4388"/>
                      <a:pt x="7390" y="4482"/>
                      <a:pt x="7390" y="4607"/>
                    </a:cubicBezTo>
                    <a:lnTo>
                      <a:pt x="7390" y="5854"/>
                    </a:lnTo>
                    <a:lnTo>
                      <a:pt x="7327" y="5823"/>
                    </a:lnTo>
                    <a:cubicBezTo>
                      <a:pt x="7301" y="5810"/>
                      <a:pt x="7265" y="5802"/>
                      <a:pt x="7227" y="5802"/>
                    </a:cubicBezTo>
                    <a:cubicBezTo>
                      <a:pt x="7172" y="5802"/>
                      <a:pt x="7114" y="5817"/>
                      <a:pt x="7078" y="5854"/>
                    </a:cubicBezTo>
                    <a:cubicBezTo>
                      <a:pt x="6984" y="5916"/>
                      <a:pt x="6953" y="6041"/>
                      <a:pt x="6984" y="6166"/>
                    </a:cubicBezTo>
                    <a:lnTo>
                      <a:pt x="7203" y="6602"/>
                    </a:lnTo>
                    <a:lnTo>
                      <a:pt x="4085" y="8379"/>
                    </a:lnTo>
                    <a:lnTo>
                      <a:pt x="4085" y="4575"/>
                    </a:lnTo>
                    <a:lnTo>
                      <a:pt x="7358" y="2674"/>
                    </a:lnTo>
                    <a:lnTo>
                      <a:pt x="7358" y="3671"/>
                    </a:lnTo>
                    <a:cubicBezTo>
                      <a:pt x="7358" y="3796"/>
                      <a:pt x="7421" y="3858"/>
                      <a:pt x="7546" y="3890"/>
                    </a:cubicBezTo>
                    <a:cubicBezTo>
                      <a:pt x="7639" y="3890"/>
                      <a:pt x="7764" y="3796"/>
                      <a:pt x="7764" y="3703"/>
                    </a:cubicBezTo>
                    <a:lnTo>
                      <a:pt x="7764" y="2331"/>
                    </a:lnTo>
                    <a:cubicBezTo>
                      <a:pt x="7764" y="2268"/>
                      <a:pt x="7701" y="2206"/>
                      <a:pt x="7639" y="2175"/>
                    </a:cubicBezTo>
                    <a:lnTo>
                      <a:pt x="3960" y="23"/>
                    </a:lnTo>
                    <a:cubicBezTo>
                      <a:pt x="3929" y="8"/>
                      <a:pt x="3898" y="0"/>
                      <a:pt x="38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3A2CC3AD-96E8-5962-AD3E-FCAEBDAEFCF6}"/>
              </a:ext>
            </a:extLst>
          </p:cNvPr>
          <p:cNvGrpSpPr/>
          <p:nvPr/>
        </p:nvGrpSpPr>
        <p:grpSpPr>
          <a:xfrm>
            <a:off x="4867685" y="3759939"/>
            <a:ext cx="497341" cy="497341"/>
            <a:chOff x="-994526" y="4144230"/>
            <a:chExt cx="497341" cy="497341"/>
          </a:xfrm>
        </p:grpSpPr>
        <p:sp>
          <p:nvSpPr>
            <p:cNvPr id="501" name="Google Shape;409;p39">
              <a:extLst>
                <a:ext uri="{FF2B5EF4-FFF2-40B4-BE49-F238E27FC236}">
                  <a16:creationId xmlns:a16="http://schemas.microsoft.com/office/drawing/2014/main" id="{88C000C0-07F5-FC21-70F8-112AB1B67AE3}"/>
                </a:ext>
              </a:extLst>
            </p:cNvPr>
            <p:cNvSpPr/>
            <p:nvPr/>
          </p:nvSpPr>
          <p:spPr>
            <a:xfrm>
              <a:off x="-994526" y="4144230"/>
              <a:ext cx="497341" cy="49734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179;p56">
              <a:extLst>
                <a:ext uri="{FF2B5EF4-FFF2-40B4-BE49-F238E27FC236}">
                  <a16:creationId xmlns:a16="http://schemas.microsoft.com/office/drawing/2014/main" id="{A40F8D9C-4447-A0EF-4FEF-F6604CA51EC8}"/>
                </a:ext>
              </a:extLst>
            </p:cNvPr>
            <p:cNvGrpSpPr/>
            <p:nvPr/>
          </p:nvGrpSpPr>
          <p:grpSpPr>
            <a:xfrm>
              <a:off x="-889727" y="4226723"/>
              <a:ext cx="282741" cy="316422"/>
              <a:chOff x="3276450" y="2124000"/>
              <a:chExt cx="294650" cy="329750"/>
            </a:xfrm>
            <a:solidFill>
              <a:schemeClr val="accent3"/>
            </a:solidFill>
          </p:grpSpPr>
          <p:sp>
            <p:nvSpPr>
              <p:cNvPr id="21" name="Google Shape;1180;p56">
                <a:extLst>
                  <a:ext uri="{FF2B5EF4-FFF2-40B4-BE49-F238E27FC236}">
                    <a16:creationId xmlns:a16="http://schemas.microsoft.com/office/drawing/2014/main" id="{7F7B1003-B774-83E3-3A68-885962B93CA7}"/>
                  </a:ext>
                </a:extLst>
              </p:cNvPr>
              <p:cNvSpPr/>
              <p:nvPr/>
            </p:nvSpPr>
            <p:spPr>
              <a:xfrm>
                <a:off x="3307625" y="2383950"/>
                <a:ext cx="1504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2792" extrusionOk="0">
                    <a:moveTo>
                      <a:pt x="210" y="0"/>
                    </a:moveTo>
                    <a:cubicBezTo>
                      <a:pt x="106" y="0"/>
                      <a:pt x="1" y="71"/>
                      <a:pt x="1" y="203"/>
                    </a:cubicBezTo>
                    <a:cubicBezTo>
                      <a:pt x="32" y="702"/>
                      <a:pt x="468" y="1108"/>
                      <a:pt x="967" y="1108"/>
                    </a:cubicBezTo>
                    <a:lnTo>
                      <a:pt x="2089" y="1108"/>
                    </a:lnTo>
                    <a:lnTo>
                      <a:pt x="2089" y="2573"/>
                    </a:lnTo>
                    <a:cubicBezTo>
                      <a:pt x="2089" y="2698"/>
                      <a:pt x="2183" y="2791"/>
                      <a:pt x="2277" y="2791"/>
                    </a:cubicBezTo>
                    <a:lnTo>
                      <a:pt x="5831" y="2791"/>
                    </a:lnTo>
                    <a:cubicBezTo>
                      <a:pt x="5924" y="2791"/>
                      <a:pt x="6018" y="2698"/>
                      <a:pt x="6018" y="2573"/>
                    </a:cubicBezTo>
                    <a:lnTo>
                      <a:pt x="6018" y="1700"/>
                    </a:lnTo>
                    <a:cubicBezTo>
                      <a:pt x="6018" y="1575"/>
                      <a:pt x="5924" y="1513"/>
                      <a:pt x="5831" y="1513"/>
                    </a:cubicBezTo>
                    <a:cubicBezTo>
                      <a:pt x="5737" y="1513"/>
                      <a:pt x="5644" y="1575"/>
                      <a:pt x="5644" y="1700"/>
                    </a:cubicBezTo>
                    <a:lnTo>
                      <a:pt x="5644" y="2386"/>
                    </a:lnTo>
                    <a:lnTo>
                      <a:pt x="2464" y="2386"/>
                    </a:lnTo>
                    <a:lnTo>
                      <a:pt x="2464" y="921"/>
                    </a:lnTo>
                    <a:cubicBezTo>
                      <a:pt x="2464" y="796"/>
                      <a:pt x="2401" y="702"/>
                      <a:pt x="2277" y="702"/>
                    </a:cubicBezTo>
                    <a:lnTo>
                      <a:pt x="967" y="702"/>
                    </a:lnTo>
                    <a:cubicBezTo>
                      <a:pt x="949" y="704"/>
                      <a:pt x="932" y="705"/>
                      <a:pt x="915" y="705"/>
                    </a:cubicBezTo>
                    <a:cubicBezTo>
                      <a:pt x="628" y="705"/>
                      <a:pt x="406" y="466"/>
                      <a:pt x="406" y="172"/>
                    </a:cubicBezTo>
                    <a:cubicBezTo>
                      <a:pt x="391" y="55"/>
                      <a:pt x="301" y="0"/>
                      <a:pt x="2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81;p56">
                <a:extLst>
                  <a:ext uri="{FF2B5EF4-FFF2-40B4-BE49-F238E27FC236}">
                    <a16:creationId xmlns:a16="http://schemas.microsoft.com/office/drawing/2014/main" id="{41764A97-FD54-3D01-0A82-8EEBEC81E96E}"/>
                  </a:ext>
                </a:extLst>
              </p:cNvPr>
              <p:cNvSpPr/>
              <p:nvPr/>
            </p:nvSpPr>
            <p:spPr>
              <a:xfrm>
                <a:off x="3327100" y="2306975"/>
                <a:ext cx="421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56" extrusionOk="0">
                    <a:moveTo>
                      <a:pt x="223" y="1"/>
                    </a:moveTo>
                    <a:cubicBezTo>
                      <a:pt x="172" y="1"/>
                      <a:pt x="126" y="24"/>
                      <a:pt x="95" y="71"/>
                    </a:cubicBezTo>
                    <a:cubicBezTo>
                      <a:pt x="1" y="133"/>
                      <a:pt x="1" y="258"/>
                      <a:pt x="95" y="352"/>
                    </a:cubicBezTo>
                    <a:cubicBezTo>
                      <a:pt x="297" y="554"/>
                      <a:pt x="570" y="656"/>
                      <a:pt x="843" y="656"/>
                    </a:cubicBezTo>
                    <a:cubicBezTo>
                      <a:pt x="1116" y="656"/>
                      <a:pt x="1388" y="554"/>
                      <a:pt x="1591" y="352"/>
                    </a:cubicBezTo>
                    <a:cubicBezTo>
                      <a:pt x="1685" y="258"/>
                      <a:pt x="1685" y="133"/>
                      <a:pt x="1591" y="71"/>
                    </a:cubicBezTo>
                    <a:cubicBezTo>
                      <a:pt x="1560" y="24"/>
                      <a:pt x="1513" y="1"/>
                      <a:pt x="1462" y="1"/>
                    </a:cubicBezTo>
                    <a:cubicBezTo>
                      <a:pt x="1412" y="1"/>
                      <a:pt x="1357" y="24"/>
                      <a:pt x="1310" y="71"/>
                    </a:cubicBezTo>
                    <a:cubicBezTo>
                      <a:pt x="1186" y="196"/>
                      <a:pt x="1014" y="258"/>
                      <a:pt x="843" y="258"/>
                    </a:cubicBezTo>
                    <a:cubicBezTo>
                      <a:pt x="671" y="258"/>
                      <a:pt x="500" y="196"/>
                      <a:pt x="375" y="71"/>
                    </a:cubicBezTo>
                    <a:cubicBezTo>
                      <a:pt x="328" y="24"/>
                      <a:pt x="274" y="1"/>
                      <a:pt x="2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82;p56">
                <a:extLst>
                  <a:ext uri="{FF2B5EF4-FFF2-40B4-BE49-F238E27FC236}">
                    <a16:creationId xmlns:a16="http://schemas.microsoft.com/office/drawing/2014/main" id="{66861C21-9A81-B9FF-6ADF-C28E4DC5ABB4}"/>
                  </a:ext>
                </a:extLst>
              </p:cNvPr>
              <p:cNvSpPr/>
              <p:nvPr/>
            </p:nvSpPr>
            <p:spPr>
              <a:xfrm>
                <a:off x="3276450" y="2170975"/>
                <a:ext cx="294650" cy="238500"/>
              </a:xfrm>
              <a:custGeom>
                <a:avLst/>
                <a:gdLst/>
                <a:ahLst/>
                <a:cxnLst/>
                <a:rect l="l" t="t" r="r" b="b"/>
                <a:pathLst>
                  <a:path w="11786" h="9540" extrusionOk="0">
                    <a:moveTo>
                      <a:pt x="8504" y="0"/>
                    </a:moveTo>
                    <a:cubicBezTo>
                      <a:pt x="7841" y="0"/>
                      <a:pt x="7175" y="343"/>
                      <a:pt x="6828" y="1021"/>
                    </a:cubicBezTo>
                    <a:cubicBezTo>
                      <a:pt x="6641" y="959"/>
                      <a:pt x="6486" y="928"/>
                      <a:pt x="6298" y="928"/>
                    </a:cubicBezTo>
                    <a:cubicBezTo>
                      <a:pt x="5800" y="928"/>
                      <a:pt x="5301" y="1208"/>
                      <a:pt x="5051" y="1676"/>
                    </a:cubicBezTo>
                    <a:cubicBezTo>
                      <a:pt x="4895" y="1645"/>
                      <a:pt x="4740" y="1645"/>
                      <a:pt x="4584" y="1645"/>
                    </a:cubicBezTo>
                    <a:cubicBezTo>
                      <a:pt x="2463" y="1676"/>
                      <a:pt x="717" y="3391"/>
                      <a:pt x="717" y="5542"/>
                    </a:cubicBezTo>
                    <a:lnTo>
                      <a:pt x="717" y="5885"/>
                    </a:lnTo>
                    <a:lnTo>
                      <a:pt x="32" y="7101"/>
                    </a:lnTo>
                    <a:cubicBezTo>
                      <a:pt x="32" y="7132"/>
                      <a:pt x="32" y="7132"/>
                      <a:pt x="32" y="7132"/>
                    </a:cubicBezTo>
                    <a:cubicBezTo>
                      <a:pt x="0" y="7382"/>
                      <a:pt x="187" y="7569"/>
                      <a:pt x="406" y="7600"/>
                    </a:cubicBezTo>
                    <a:lnTo>
                      <a:pt x="1248" y="7600"/>
                    </a:lnTo>
                    <a:lnTo>
                      <a:pt x="1248" y="7818"/>
                    </a:lnTo>
                    <a:cubicBezTo>
                      <a:pt x="1248" y="7912"/>
                      <a:pt x="1310" y="8005"/>
                      <a:pt x="1435" y="8005"/>
                    </a:cubicBezTo>
                    <a:cubicBezTo>
                      <a:pt x="1528" y="8005"/>
                      <a:pt x="1653" y="7943"/>
                      <a:pt x="1622" y="7818"/>
                    </a:cubicBezTo>
                    <a:lnTo>
                      <a:pt x="1622" y="7475"/>
                    </a:lnTo>
                    <a:cubicBezTo>
                      <a:pt x="1653" y="7444"/>
                      <a:pt x="1622" y="7413"/>
                      <a:pt x="1622" y="7382"/>
                    </a:cubicBezTo>
                    <a:lnTo>
                      <a:pt x="1559" y="7319"/>
                    </a:lnTo>
                    <a:cubicBezTo>
                      <a:pt x="1528" y="7257"/>
                      <a:pt x="1466" y="7226"/>
                      <a:pt x="1403" y="7226"/>
                    </a:cubicBezTo>
                    <a:lnTo>
                      <a:pt x="437" y="7226"/>
                    </a:lnTo>
                    <a:lnTo>
                      <a:pt x="1060" y="6072"/>
                    </a:lnTo>
                    <a:cubicBezTo>
                      <a:pt x="1092" y="6041"/>
                      <a:pt x="1092" y="6010"/>
                      <a:pt x="1092" y="5979"/>
                    </a:cubicBezTo>
                    <a:lnTo>
                      <a:pt x="1092" y="5573"/>
                    </a:lnTo>
                    <a:cubicBezTo>
                      <a:pt x="1092" y="3672"/>
                      <a:pt x="2651" y="2081"/>
                      <a:pt x="4584" y="2081"/>
                    </a:cubicBezTo>
                    <a:lnTo>
                      <a:pt x="4895" y="2081"/>
                    </a:lnTo>
                    <a:cubicBezTo>
                      <a:pt x="4864" y="2175"/>
                      <a:pt x="4864" y="2300"/>
                      <a:pt x="4864" y="2393"/>
                    </a:cubicBezTo>
                    <a:cubicBezTo>
                      <a:pt x="4833" y="2456"/>
                      <a:pt x="4833" y="2518"/>
                      <a:pt x="4864" y="2580"/>
                    </a:cubicBezTo>
                    <a:lnTo>
                      <a:pt x="4646" y="2580"/>
                    </a:lnTo>
                    <a:cubicBezTo>
                      <a:pt x="4365" y="2580"/>
                      <a:pt x="4085" y="2736"/>
                      <a:pt x="3929" y="2986"/>
                    </a:cubicBezTo>
                    <a:cubicBezTo>
                      <a:pt x="3399" y="3672"/>
                      <a:pt x="3898" y="4669"/>
                      <a:pt x="4771" y="4669"/>
                    </a:cubicBezTo>
                    <a:lnTo>
                      <a:pt x="6579" y="4669"/>
                    </a:lnTo>
                    <a:cubicBezTo>
                      <a:pt x="6685" y="5058"/>
                      <a:pt x="7021" y="5266"/>
                      <a:pt x="7361" y="5266"/>
                    </a:cubicBezTo>
                    <a:cubicBezTo>
                      <a:pt x="7620" y="5266"/>
                      <a:pt x="7882" y="5144"/>
                      <a:pt x="8044" y="4888"/>
                    </a:cubicBezTo>
                    <a:cubicBezTo>
                      <a:pt x="8076" y="5106"/>
                      <a:pt x="8107" y="5324"/>
                      <a:pt x="8107" y="5573"/>
                    </a:cubicBezTo>
                    <a:cubicBezTo>
                      <a:pt x="8107" y="6571"/>
                      <a:pt x="7701" y="7538"/>
                      <a:pt x="6953" y="8192"/>
                    </a:cubicBezTo>
                    <a:cubicBezTo>
                      <a:pt x="6891" y="8255"/>
                      <a:pt x="6891" y="8286"/>
                      <a:pt x="6891" y="8348"/>
                    </a:cubicBezTo>
                    <a:lnTo>
                      <a:pt x="6891" y="9346"/>
                    </a:lnTo>
                    <a:cubicBezTo>
                      <a:pt x="6891" y="9408"/>
                      <a:pt x="6922" y="9471"/>
                      <a:pt x="6953" y="9502"/>
                    </a:cubicBezTo>
                    <a:cubicBezTo>
                      <a:pt x="6988" y="9528"/>
                      <a:pt x="7027" y="9539"/>
                      <a:pt x="7065" y="9539"/>
                    </a:cubicBezTo>
                    <a:cubicBezTo>
                      <a:pt x="7167" y="9539"/>
                      <a:pt x="7265" y="9459"/>
                      <a:pt x="7265" y="9346"/>
                    </a:cubicBezTo>
                    <a:lnTo>
                      <a:pt x="7265" y="8442"/>
                    </a:lnTo>
                    <a:cubicBezTo>
                      <a:pt x="8076" y="7694"/>
                      <a:pt x="8512" y="6665"/>
                      <a:pt x="8512" y="5573"/>
                    </a:cubicBezTo>
                    <a:cubicBezTo>
                      <a:pt x="8512" y="5262"/>
                      <a:pt x="8481" y="4981"/>
                      <a:pt x="8419" y="4669"/>
                    </a:cubicBezTo>
                    <a:lnTo>
                      <a:pt x="10539" y="4669"/>
                    </a:lnTo>
                    <a:cubicBezTo>
                      <a:pt x="10819" y="4669"/>
                      <a:pt x="11100" y="4513"/>
                      <a:pt x="11256" y="4295"/>
                    </a:cubicBezTo>
                    <a:cubicBezTo>
                      <a:pt x="11786" y="3578"/>
                      <a:pt x="11287" y="2612"/>
                      <a:pt x="10414" y="2580"/>
                    </a:cubicBezTo>
                    <a:lnTo>
                      <a:pt x="10227" y="2580"/>
                    </a:lnTo>
                    <a:cubicBezTo>
                      <a:pt x="10289" y="2393"/>
                      <a:pt x="10352" y="2206"/>
                      <a:pt x="10352" y="1988"/>
                    </a:cubicBezTo>
                    <a:cubicBezTo>
                      <a:pt x="10352" y="1894"/>
                      <a:pt x="10289" y="1801"/>
                      <a:pt x="10165" y="1801"/>
                    </a:cubicBezTo>
                    <a:cubicBezTo>
                      <a:pt x="10071" y="1801"/>
                      <a:pt x="9977" y="1863"/>
                      <a:pt x="9977" y="1988"/>
                    </a:cubicBezTo>
                    <a:cubicBezTo>
                      <a:pt x="9946" y="2206"/>
                      <a:pt x="9884" y="2456"/>
                      <a:pt x="9759" y="2674"/>
                    </a:cubicBezTo>
                    <a:cubicBezTo>
                      <a:pt x="9728" y="2705"/>
                      <a:pt x="9728" y="2736"/>
                      <a:pt x="9728" y="2799"/>
                    </a:cubicBezTo>
                    <a:cubicBezTo>
                      <a:pt x="9759" y="2892"/>
                      <a:pt x="9822" y="2954"/>
                      <a:pt x="9915" y="2954"/>
                    </a:cubicBezTo>
                    <a:lnTo>
                      <a:pt x="10414" y="2954"/>
                    </a:lnTo>
                    <a:cubicBezTo>
                      <a:pt x="10788" y="2954"/>
                      <a:pt x="11069" y="3235"/>
                      <a:pt x="11100" y="3609"/>
                    </a:cubicBezTo>
                    <a:cubicBezTo>
                      <a:pt x="11100" y="3952"/>
                      <a:pt x="10788" y="4264"/>
                      <a:pt x="10445" y="4264"/>
                    </a:cubicBezTo>
                    <a:lnTo>
                      <a:pt x="8013" y="4264"/>
                    </a:lnTo>
                    <a:cubicBezTo>
                      <a:pt x="7889" y="4264"/>
                      <a:pt x="7826" y="4357"/>
                      <a:pt x="7826" y="4451"/>
                    </a:cubicBezTo>
                    <a:cubicBezTo>
                      <a:pt x="7795" y="4716"/>
                      <a:pt x="7592" y="4849"/>
                      <a:pt x="7394" y="4849"/>
                    </a:cubicBezTo>
                    <a:cubicBezTo>
                      <a:pt x="7195" y="4849"/>
                      <a:pt x="7000" y="4716"/>
                      <a:pt x="6984" y="4451"/>
                    </a:cubicBezTo>
                    <a:cubicBezTo>
                      <a:pt x="6953" y="4357"/>
                      <a:pt x="6891" y="4264"/>
                      <a:pt x="6766" y="4264"/>
                    </a:cubicBezTo>
                    <a:lnTo>
                      <a:pt x="4833" y="4264"/>
                    </a:lnTo>
                    <a:cubicBezTo>
                      <a:pt x="4459" y="4264"/>
                      <a:pt x="4178" y="3983"/>
                      <a:pt x="4147" y="3640"/>
                    </a:cubicBezTo>
                    <a:cubicBezTo>
                      <a:pt x="4147" y="3266"/>
                      <a:pt x="4459" y="2954"/>
                      <a:pt x="4802" y="2954"/>
                    </a:cubicBezTo>
                    <a:lnTo>
                      <a:pt x="5176" y="2954"/>
                    </a:lnTo>
                    <a:cubicBezTo>
                      <a:pt x="5301" y="2923"/>
                      <a:pt x="5363" y="2799"/>
                      <a:pt x="5332" y="2705"/>
                    </a:cubicBezTo>
                    <a:lnTo>
                      <a:pt x="5332" y="2674"/>
                    </a:lnTo>
                    <a:cubicBezTo>
                      <a:pt x="5145" y="1988"/>
                      <a:pt x="5644" y="1333"/>
                      <a:pt x="6330" y="1333"/>
                    </a:cubicBezTo>
                    <a:cubicBezTo>
                      <a:pt x="6517" y="1333"/>
                      <a:pt x="6704" y="1396"/>
                      <a:pt x="6860" y="1489"/>
                    </a:cubicBezTo>
                    <a:cubicBezTo>
                      <a:pt x="6876" y="1495"/>
                      <a:pt x="6894" y="1497"/>
                      <a:pt x="6912" y="1497"/>
                    </a:cubicBezTo>
                    <a:cubicBezTo>
                      <a:pt x="6994" y="1497"/>
                      <a:pt x="7083" y="1441"/>
                      <a:pt x="7109" y="1364"/>
                    </a:cubicBezTo>
                    <a:cubicBezTo>
                      <a:pt x="7350" y="737"/>
                      <a:pt x="7916" y="416"/>
                      <a:pt x="8484" y="416"/>
                    </a:cubicBezTo>
                    <a:cubicBezTo>
                      <a:pt x="9016" y="416"/>
                      <a:pt x="9550" y="698"/>
                      <a:pt x="9822" y="1271"/>
                    </a:cubicBezTo>
                    <a:lnTo>
                      <a:pt x="9853" y="1271"/>
                    </a:lnTo>
                    <a:cubicBezTo>
                      <a:pt x="9887" y="1279"/>
                      <a:pt x="9918" y="1283"/>
                      <a:pt x="9947" y="1283"/>
                    </a:cubicBezTo>
                    <a:cubicBezTo>
                      <a:pt x="10132" y="1283"/>
                      <a:pt x="10214" y="1125"/>
                      <a:pt x="10133" y="990"/>
                    </a:cubicBezTo>
                    <a:cubicBezTo>
                      <a:pt x="9794" y="328"/>
                      <a:pt x="9151" y="0"/>
                      <a:pt x="85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83;p56">
                <a:extLst>
                  <a:ext uri="{FF2B5EF4-FFF2-40B4-BE49-F238E27FC236}">
                    <a16:creationId xmlns:a16="http://schemas.microsoft.com/office/drawing/2014/main" id="{1CD9CB13-5092-A111-06DB-73E11DD04183}"/>
                  </a:ext>
                </a:extLst>
              </p:cNvPr>
              <p:cNvSpPr/>
              <p:nvPr/>
            </p:nvSpPr>
            <p:spPr>
              <a:xfrm>
                <a:off x="3405050" y="2301025"/>
                <a:ext cx="38225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307" extrusionOk="0">
                    <a:moveTo>
                      <a:pt x="889" y="395"/>
                    </a:moveTo>
                    <a:cubicBezTo>
                      <a:pt x="1022" y="395"/>
                      <a:pt x="1154" y="481"/>
                      <a:pt x="1154" y="652"/>
                    </a:cubicBezTo>
                    <a:cubicBezTo>
                      <a:pt x="1154" y="824"/>
                      <a:pt x="1022" y="909"/>
                      <a:pt x="889" y="909"/>
                    </a:cubicBezTo>
                    <a:cubicBezTo>
                      <a:pt x="757" y="909"/>
                      <a:pt x="624" y="824"/>
                      <a:pt x="624" y="652"/>
                    </a:cubicBezTo>
                    <a:cubicBezTo>
                      <a:pt x="624" y="481"/>
                      <a:pt x="757" y="395"/>
                      <a:pt x="889" y="395"/>
                    </a:cubicBezTo>
                    <a:close/>
                    <a:moveTo>
                      <a:pt x="850" y="0"/>
                    </a:moveTo>
                    <a:cubicBezTo>
                      <a:pt x="692" y="0"/>
                      <a:pt x="534" y="57"/>
                      <a:pt x="406" y="184"/>
                    </a:cubicBezTo>
                    <a:cubicBezTo>
                      <a:pt x="1" y="621"/>
                      <a:pt x="313" y="1307"/>
                      <a:pt x="874" y="1307"/>
                    </a:cubicBezTo>
                    <a:cubicBezTo>
                      <a:pt x="1248" y="1307"/>
                      <a:pt x="1529" y="995"/>
                      <a:pt x="1529" y="652"/>
                    </a:cubicBezTo>
                    <a:cubicBezTo>
                      <a:pt x="1529" y="268"/>
                      <a:pt x="1192" y="0"/>
                      <a:pt x="8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84;p56">
                <a:extLst>
                  <a:ext uri="{FF2B5EF4-FFF2-40B4-BE49-F238E27FC236}">
                    <a16:creationId xmlns:a16="http://schemas.microsoft.com/office/drawing/2014/main" id="{E182A375-DF7F-AB41-5657-8BF618060CB0}"/>
                  </a:ext>
                </a:extLst>
              </p:cNvPr>
              <p:cNvSpPr/>
              <p:nvPr/>
            </p:nvSpPr>
            <p:spPr>
              <a:xfrm>
                <a:off x="3392575" y="2124000"/>
                <a:ext cx="57725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2215" extrusionOk="0">
                    <a:moveTo>
                      <a:pt x="1155" y="593"/>
                    </a:moveTo>
                    <a:cubicBezTo>
                      <a:pt x="1279" y="843"/>
                      <a:pt x="1466" y="1030"/>
                      <a:pt x="1716" y="1123"/>
                    </a:cubicBezTo>
                    <a:cubicBezTo>
                      <a:pt x="1466" y="1248"/>
                      <a:pt x="1279" y="1435"/>
                      <a:pt x="1155" y="1684"/>
                    </a:cubicBezTo>
                    <a:cubicBezTo>
                      <a:pt x="1061" y="1435"/>
                      <a:pt x="874" y="1248"/>
                      <a:pt x="625" y="1123"/>
                    </a:cubicBezTo>
                    <a:cubicBezTo>
                      <a:pt x="874" y="1030"/>
                      <a:pt x="1061" y="843"/>
                      <a:pt x="1155" y="593"/>
                    </a:cubicBezTo>
                    <a:close/>
                    <a:moveTo>
                      <a:pt x="1155" y="1"/>
                    </a:moveTo>
                    <a:cubicBezTo>
                      <a:pt x="1030" y="1"/>
                      <a:pt x="936" y="63"/>
                      <a:pt x="905" y="188"/>
                    </a:cubicBezTo>
                    <a:cubicBezTo>
                      <a:pt x="843" y="531"/>
                      <a:pt x="562" y="780"/>
                      <a:pt x="250" y="843"/>
                    </a:cubicBezTo>
                    <a:cubicBezTo>
                      <a:pt x="1" y="936"/>
                      <a:pt x="1" y="1279"/>
                      <a:pt x="250" y="1373"/>
                    </a:cubicBezTo>
                    <a:cubicBezTo>
                      <a:pt x="562" y="1435"/>
                      <a:pt x="843" y="1716"/>
                      <a:pt x="905" y="2027"/>
                    </a:cubicBezTo>
                    <a:cubicBezTo>
                      <a:pt x="936" y="2152"/>
                      <a:pt x="1045" y="2215"/>
                      <a:pt x="1158" y="2215"/>
                    </a:cubicBezTo>
                    <a:cubicBezTo>
                      <a:pt x="1271" y="2215"/>
                      <a:pt x="1388" y="2152"/>
                      <a:pt x="1435" y="2027"/>
                    </a:cubicBezTo>
                    <a:cubicBezTo>
                      <a:pt x="1498" y="1716"/>
                      <a:pt x="1747" y="1435"/>
                      <a:pt x="2090" y="1373"/>
                    </a:cubicBezTo>
                    <a:cubicBezTo>
                      <a:pt x="2183" y="1342"/>
                      <a:pt x="2246" y="1279"/>
                      <a:pt x="2277" y="1186"/>
                    </a:cubicBezTo>
                    <a:cubicBezTo>
                      <a:pt x="2308" y="1030"/>
                      <a:pt x="2215" y="905"/>
                      <a:pt x="2090" y="843"/>
                    </a:cubicBezTo>
                    <a:cubicBezTo>
                      <a:pt x="1747" y="780"/>
                      <a:pt x="1498" y="531"/>
                      <a:pt x="1435" y="188"/>
                    </a:cubicBezTo>
                    <a:cubicBezTo>
                      <a:pt x="1373" y="94"/>
                      <a:pt x="1279" y="1"/>
                      <a:pt x="11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85;p56">
                <a:extLst>
                  <a:ext uri="{FF2B5EF4-FFF2-40B4-BE49-F238E27FC236}">
                    <a16:creationId xmlns:a16="http://schemas.microsoft.com/office/drawing/2014/main" id="{83F248B0-4A78-2655-B5E3-424BD94428BE}"/>
                  </a:ext>
                </a:extLst>
              </p:cNvPr>
              <p:cNvSpPr/>
              <p:nvPr/>
            </p:nvSpPr>
            <p:spPr>
              <a:xfrm>
                <a:off x="3452600" y="2207400"/>
                <a:ext cx="59275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215" extrusionOk="0">
                    <a:moveTo>
                      <a:pt x="1185" y="562"/>
                    </a:moveTo>
                    <a:cubicBezTo>
                      <a:pt x="1279" y="812"/>
                      <a:pt x="1497" y="999"/>
                      <a:pt x="1716" y="1123"/>
                    </a:cubicBezTo>
                    <a:cubicBezTo>
                      <a:pt x="1497" y="1217"/>
                      <a:pt x="1279" y="1404"/>
                      <a:pt x="1185" y="1653"/>
                    </a:cubicBezTo>
                    <a:cubicBezTo>
                      <a:pt x="1061" y="1404"/>
                      <a:pt x="874" y="1217"/>
                      <a:pt x="655" y="1092"/>
                    </a:cubicBezTo>
                    <a:cubicBezTo>
                      <a:pt x="874" y="999"/>
                      <a:pt x="1061" y="812"/>
                      <a:pt x="1185" y="562"/>
                    </a:cubicBezTo>
                    <a:close/>
                    <a:moveTo>
                      <a:pt x="1185" y="1"/>
                    </a:moveTo>
                    <a:cubicBezTo>
                      <a:pt x="1061" y="1"/>
                      <a:pt x="967" y="63"/>
                      <a:pt x="936" y="188"/>
                    </a:cubicBezTo>
                    <a:cubicBezTo>
                      <a:pt x="843" y="500"/>
                      <a:pt x="593" y="780"/>
                      <a:pt x="250" y="843"/>
                    </a:cubicBezTo>
                    <a:cubicBezTo>
                      <a:pt x="1" y="936"/>
                      <a:pt x="1" y="1279"/>
                      <a:pt x="250" y="1373"/>
                    </a:cubicBezTo>
                    <a:cubicBezTo>
                      <a:pt x="593" y="1435"/>
                      <a:pt x="843" y="1685"/>
                      <a:pt x="936" y="2027"/>
                    </a:cubicBezTo>
                    <a:cubicBezTo>
                      <a:pt x="967" y="2121"/>
                      <a:pt x="1061" y="2215"/>
                      <a:pt x="1185" y="2215"/>
                    </a:cubicBezTo>
                    <a:cubicBezTo>
                      <a:pt x="1310" y="2215"/>
                      <a:pt x="1404" y="2152"/>
                      <a:pt x="1435" y="2027"/>
                    </a:cubicBezTo>
                    <a:cubicBezTo>
                      <a:pt x="1528" y="1685"/>
                      <a:pt x="1778" y="1435"/>
                      <a:pt x="2090" y="1373"/>
                    </a:cubicBezTo>
                    <a:cubicBezTo>
                      <a:pt x="2370" y="1279"/>
                      <a:pt x="2370" y="936"/>
                      <a:pt x="2090" y="843"/>
                    </a:cubicBezTo>
                    <a:cubicBezTo>
                      <a:pt x="1778" y="780"/>
                      <a:pt x="1497" y="500"/>
                      <a:pt x="1435" y="188"/>
                    </a:cubicBezTo>
                    <a:cubicBezTo>
                      <a:pt x="1404" y="63"/>
                      <a:pt x="1310" y="1"/>
                      <a:pt x="118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86;p56">
                <a:extLst>
                  <a:ext uri="{FF2B5EF4-FFF2-40B4-BE49-F238E27FC236}">
                    <a16:creationId xmlns:a16="http://schemas.microsoft.com/office/drawing/2014/main" id="{4015D25C-AFA7-4869-635C-F16984C57CE2}"/>
                  </a:ext>
                </a:extLst>
              </p:cNvPr>
              <p:cNvSpPr/>
              <p:nvPr/>
            </p:nvSpPr>
            <p:spPr>
              <a:xfrm>
                <a:off x="3524325" y="2148175"/>
                <a:ext cx="4600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1786" extrusionOk="0">
                    <a:moveTo>
                      <a:pt x="935" y="562"/>
                    </a:moveTo>
                    <a:cubicBezTo>
                      <a:pt x="998" y="686"/>
                      <a:pt x="1123" y="811"/>
                      <a:pt x="1247" y="873"/>
                    </a:cubicBezTo>
                    <a:cubicBezTo>
                      <a:pt x="1123" y="967"/>
                      <a:pt x="998" y="1060"/>
                      <a:pt x="935" y="1216"/>
                    </a:cubicBezTo>
                    <a:cubicBezTo>
                      <a:pt x="842" y="1060"/>
                      <a:pt x="748" y="967"/>
                      <a:pt x="593" y="873"/>
                    </a:cubicBezTo>
                    <a:cubicBezTo>
                      <a:pt x="748" y="811"/>
                      <a:pt x="842" y="686"/>
                      <a:pt x="935" y="562"/>
                    </a:cubicBezTo>
                    <a:close/>
                    <a:moveTo>
                      <a:pt x="935" y="0"/>
                    </a:moveTo>
                    <a:cubicBezTo>
                      <a:pt x="811" y="0"/>
                      <a:pt x="717" y="63"/>
                      <a:pt x="686" y="156"/>
                    </a:cubicBezTo>
                    <a:cubicBezTo>
                      <a:pt x="624" y="406"/>
                      <a:pt x="437" y="593"/>
                      <a:pt x="218" y="655"/>
                    </a:cubicBezTo>
                    <a:cubicBezTo>
                      <a:pt x="125" y="655"/>
                      <a:pt x="62" y="749"/>
                      <a:pt x="31" y="811"/>
                    </a:cubicBezTo>
                    <a:cubicBezTo>
                      <a:pt x="0" y="967"/>
                      <a:pt x="62" y="1092"/>
                      <a:pt x="187" y="1123"/>
                    </a:cubicBezTo>
                    <a:cubicBezTo>
                      <a:pt x="437" y="1185"/>
                      <a:pt x="624" y="1372"/>
                      <a:pt x="686" y="1590"/>
                    </a:cubicBezTo>
                    <a:cubicBezTo>
                      <a:pt x="717" y="1684"/>
                      <a:pt x="780" y="1746"/>
                      <a:pt x="873" y="1778"/>
                    </a:cubicBezTo>
                    <a:cubicBezTo>
                      <a:pt x="895" y="1783"/>
                      <a:pt x="916" y="1785"/>
                      <a:pt x="937" y="1785"/>
                    </a:cubicBezTo>
                    <a:cubicBezTo>
                      <a:pt x="1039" y="1785"/>
                      <a:pt x="1133" y="1725"/>
                      <a:pt x="1185" y="1622"/>
                    </a:cubicBezTo>
                    <a:cubicBezTo>
                      <a:pt x="1216" y="1372"/>
                      <a:pt x="1403" y="1185"/>
                      <a:pt x="1653" y="1123"/>
                    </a:cubicBezTo>
                    <a:cubicBezTo>
                      <a:pt x="1715" y="1092"/>
                      <a:pt x="1777" y="1029"/>
                      <a:pt x="1808" y="936"/>
                    </a:cubicBezTo>
                    <a:cubicBezTo>
                      <a:pt x="1840" y="811"/>
                      <a:pt x="1777" y="686"/>
                      <a:pt x="1653" y="655"/>
                    </a:cubicBezTo>
                    <a:cubicBezTo>
                      <a:pt x="1403" y="593"/>
                      <a:pt x="1216" y="406"/>
                      <a:pt x="1185" y="156"/>
                    </a:cubicBezTo>
                    <a:cubicBezTo>
                      <a:pt x="1123" y="63"/>
                      <a:pt x="1029" y="0"/>
                      <a:pt x="9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87;p56">
                <a:extLst>
                  <a:ext uri="{FF2B5EF4-FFF2-40B4-BE49-F238E27FC236}">
                    <a16:creationId xmlns:a16="http://schemas.microsoft.com/office/drawing/2014/main" id="{5E64D319-7F4F-617A-B68E-2B330B771F2F}"/>
                  </a:ext>
                </a:extLst>
              </p:cNvPr>
              <p:cNvSpPr/>
              <p:nvPr/>
            </p:nvSpPr>
            <p:spPr>
              <a:xfrm>
                <a:off x="3418300" y="2240775"/>
                <a:ext cx="28875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073" extrusionOk="0">
                    <a:moveTo>
                      <a:pt x="544" y="1"/>
                    </a:moveTo>
                    <a:cubicBezTo>
                      <a:pt x="438" y="1"/>
                      <a:pt x="348" y="85"/>
                      <a:pt x="375" y="194"/>
                    </a:cubicBezTo>
                    <a:lnTo>
                      <a:pt x="375" y="350"/>
                    </a:lnTo>
                    <a:lnTo>
                      <a:pt x="219" y="350"/>
                    </a:lnTo>
                    <a:cubicBezTo>
                      <a:pt x="126" y="350"/>
                      <a:pt x="32" y="412"/>
                      <a:pt x="32" y="505"/>
                    </a:cubicBezTo>
                    <a:cubicBezTo>
                      <a:pt x="1" y="630"/>
                      <a:pt x="94" y="724"/>
                      <a:pt x="219" y="724"/>
                    </a:cubicBezTo>
                    <a:lnTo>
                      <a:pt x="375" y="724"/>
                    </a:lnTo>
                    <a:lnTo>
                      <a:pt x="375" y="880"/>
                    </a:lnTo>
                    <a:cubicBezTo>
                      <a:pt x="375" y="988"/>
                      <a:pt x="446" y="1073"/>
                      <a:pt x="546" y="1073"/>
                    </a:cubicBezTo>
                    <a:cubicBezTo>
                      <a:pt x="561" y="1073"/>
                      <a:pt x="577" y="1071"/>
                      <a:pt x="593" y="1067"/>
                    </a:cubicBezTo>
                    <a:cubicBezTo>
                      <a:pt x="687" y="1067"/>
                      <a:pt x="749" y="973"/>
                      <a:pt x="749" y="880"/>
                    </a:cubicBezTo>
                    <a:lnTo>
                      <a:pt x="749" y="724"/>
                    </a:lnTo>
                    <a:lnTo>
                      <a:pt x="905" y="724"/>
                    </a:lnTo>
                    <a:cubicBezTo>
                      <a:pt x="1154" y="724"/>
                      <a:pt x="1154" y="350"/>
                      <a:pt x="905" y="350"/>
                    </a:cubicBezTo>
                    <a:lnTo>
                      <a:pt x="749" y="350"/>
                    </a:lnTo>
                    <a:lnTo>
                      <a:pt x="749" y="194"/>
                    </a:lnTo>
                    <a:cubicBezTo>
                      <a:pt x="749" y="100"/>
                      <a:pt x="687" y="7"/>
                      <a:pt x="593" y="7"/>
                    </a:cubicBezTo>
                    <a:cubicBezTo>
                      <a:pt x="577" y="2"/>
                      <a:pt x="560" y="1"/>
                      <a:pt x="5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>
            <a:spLocks noGrp="1"/>
          </p:cNvSpPr>
          <p:nvPr>
            <p:ph type="title" idx="15"/>
          </p:nvPr>
        </p:nvSpPr>
        <p:spPr>
          <a:xfrm>
            <a:off x="717600" y="701042"/>
            <a:ext cx="7701600" cy="857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&amp; User Interface</a:t>
            </a:r>
            <a:endParaRPr dirty="0"/>
          </a:p>
        </p:txBody>
      </p:sp>
      <p:sp>
        <p:nvSpPr>
          <p:cNvPr id="488" name="Google Shape;488;p40"/>
          <p:cNvSpPr/>
          <p:nvPr/>
        </p:nvSpPr>
        <p:spPr>
          <a:xfrm flipH="1">
            <a:off x="6997102" y="542083"/>
            <a:ext cx="1724100" cy="375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03</a:t>
            </a:r>
            <a:endParaRPr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9" name="Google Shape;489;p40"/>
          <p:cNvSpPr txBox="1">
            <a:spLocks noGrp="1"/>
          </p:cNvSpPr>
          <p:nvPr>
            <p:ph type="title"/>
          </p:nvPr>
        </p:nvSpPr>
        <p:spPr>
          <a:xfrm>
            <a:off x="722200" y="1558824"/>
            <a:ext cx="3849796" cy="545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Admin Module</a:t>
            </a:r>
            <a:endParaRPr sz="2400" dirty="0"/>
          </a:p>
        </p:txBody>
      </p:sp>
      <p:sp>
        <p:nvSpPr>
          <p:cNvPr id="490" name="Google Shape;490;p40"/>
          <p:cNvSpPr txBox="1">
            <a:spLocks noGrp="1"/>
          </p:cNvSpPr>
          <p:nvPr>
            <p:ph type="subTitle" idx="1"/>
          </p:nvPr>
        </p:nvSpPr>
        <p:spPr>
          <a:xfrm>
            <a:off x="722198" y="2104251"/>
            <a:ext cx="3858465" cy="977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Admin Full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Responsible for Maintain and Student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Updates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Submit and Generate Reports</a:t>
            </a:r>
            <a:endParaRPr sz="1200" dirty="0"/>
          </a:p>
        </p:txBody>
      </p:sp>
      <p:sp>
        <p:nvSpPr>
          <p:cNvPr id="491" name="Google Shape;491;p40"/>
          <p:cNvSpPr txBox="1">
            <a:spLocks noGrp="1"/>
          </p:cNvSpPr>
          <p:nvPr>
            <p:ph type="title" idx="2"/>
          </p:nvPr>
        </p:nvSpPr>
        <p:spPr>
          <a:xfrm>
            <a:off x="4576329" y="1595099"/>
            <a:ext cx="3842865" cy="509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Student/User Module</a:t>
            </a:r>
            <a:endParaRPr sz="2000" dirty="0"/>
          </a:p>
        </p:txBody>
      </p:sp>
      <p:sp>
        <p:nvSpPr>
          <p:cNvPr id="492" name="Google Shape;492;p40"/>
          <p:cNvSpPr txBox="1">
            <a:spLocks noGrp="1"/>
          </p:cNvSpPr>
          <p:nvPr>
            <p:ph type="subTitle" idx="3"/>
          </p:nvPr>
        </p:nvSpPr>
        <p:spPr>
          <a:xfrm>
            <a:off x="4594589" y="2116589"/>
            <a:ext cx="3815945" cy="990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Restricted Access for students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Can View Courses, Routine, Fee Structures, Upcoming Fee, Changes</a:t>
            </a:r>
            <a:endParaRPr dirty="0"/>
          </a:p>
        </p:txBody>
      </p:sp>
      <p:sp>
        <p:nvSpPr>
          <p:cNvPr id="493" name="Google Shape;493;p40"/>
          <p:cNvSpPr txBox="1">
            <a:spLocks noGrp="1"/>
          </p:cNvSpPr>
          <p:nvPr>
            <p:ph type="title" idx="4"/>
          </p:nvPr>
        </p:nvSpPr>
        <p:spPr>
          <a:xfrm>
            <a:off x="733462" y="3082495"/>
            <a:ext cx="3842866" cy="545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User Interface</a:t>
            </a:r>
          </a:p>
        </p:txBody>
      </p:sp>
      <p:sp>
        <p:nvSpPr>
          <p:cNvPr id="494" name="Google Shape;494;p40"/>
          <p:cNvSpPr txBox="1">
            <a:spLocks noGrp="1"/>
          </p:cNvSpPr>
          <p:nvPr>
            <p:ph type="subTitle" idx="5"/>
          </p:nvPr>
        </p:nvSpPr>
        <p:spPr>
          <a:xfrm>
            <a:off x="715194" y="3627219"/>
            <a:ext cx="3879395" cy="990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User-friendly and menu-driven GUI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Easy navigation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Keyboard shortcuts</a:t>
            </a:r>
            <a:endParaRPr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subTitle" idx="7"/>
          </p:nvPr>
        </p:nvSpPr>
        <p:spPr>
          <a:xfrm>
            <a:off x="4583334" y="3640237"/>
            <a:ext cx="3827199" cy="965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Export reports to excel or PDF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Quick and easy report generation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Option to print reports from selected calendar dates</a:t>
            </a:r>
            <a:endParaRPr sz="1200" dirty="0"/>
          </a:p>
        </p:txBody>
      </p:sp>
      <p:sp>
        <p:nvSpPr>
          <p:cNvPr id="497" name="Google Shape;497;p40"/>
          <p:cNvSpPr txBox="1">
            <a:spLocks noGrp="1"/>
          </p:cNvSpPr>
          <p:nvPr>
            <p:ph type="title" idx="8"/>
          </p:nvPr>
        </p:nvSpPr>
        <p:spPr>
          <a:xfrm>
            <a:off x="4594590" y="3107554"/>
            <a:ext cx="3824604" cy="520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Report Generation</a:t>
            </a:r>
            <a:endParaRPr sz="2000" dirty="0"/>
          </a:p>
        </p:txBody>
      </p:sp>
      <p:cxnSp>
        <p:nvCxnSpPr>
          <p:cNvPr id="501" name="Google Shape;501;p40"/>
          <p:cNvCxnSpPr>
            <a:cxnSpLocks/>
          </p:cNvCxnSpPr>
          <p:nvPr/>
        </p:nvCxnSpPr>
        <p:spPr>
          <a:xfrm>
            <a:off x="715194" y="3119869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0"/>
          <p:cNvCxnSpPr/>
          <p:nvPr/>
        </p:nvCxnSpPr>
        <p:spPr>
          <a:xfrm>
            <a:off x="4576330" y="1558825"/>
            <a:ext cx="0" cy="304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0"/>
          <p:cNvCxnSpPr/>
          <p:nvPr/>
        </p:nvCxnSpPr>
        <p:spPr>
          <a:xfrm>
            <a:off x="722200" y="2104950"/>
            <a:ext cx="770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40"/>
          <p:cNvCxnSpPr/>
          <p:nvPr/>
        </p:nvCxnSpPr>
        <p:spPr>
          <a:xfrm>
            <a:off x="722200" y="3628625"/>
            <a:ext cx="770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/>
          <p:nvPr/>
        </p:nvSpPr>
        <p:spPr>
          <a:xfrm flipH="1">
            <a:off x="2652825" y="3606088"/>
            <a:ext cx="3838200" cy="546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25" name="Google Shape;525;p42"/>
          <p:cNvCxnSpPr/>
          <p:nvPr/>
        </p:nvCxnSpPr>
        <p:spPr>
          <a:xfrm>
            <a:off x="715100" y="2193382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42"/>
          <p:cNvSpPr txBox="1">
            <a:spLocks noGrp="1"/>
          </p:cNvSpPr>
          <p:nvPr>
            <p:ph type="title"/>
          </p:nvPr>
        </p:nvSpPr>
        <p:spPr>
          <a:xfrm>
            <a:off x="2802500" y="3613288"/>
            <a:ext cx="3538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27" name="Google Shape;527;p42"/>
          <p:cNvSpPr txBox="1">
            <a:spLocks noGrp="1"/>
          </p:cNvSpPr>
          <p:nvPr>
            <p:ph type="subTitle" idx="1"/>
          </p:nvPr>
        </p:nvSpPr>
        <p:spPr>
          <a:xfrm>
            <a:off x="1982997" y="989238"/>
            <a:ext cx="5064109" cy="23955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By eliminating paperwork and centralising data, it enhances efficiency and accuracy.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We can easily handle both University Admission and Student Controls</a:t>
            </a:r>
            <a:endParaRPr sz="2000" dirty="0"/>
          </a:p>
        </p:txBody>
      </p:sp>
      <p:cxnSp>
        <p:nvCxnSpPr>
          <p:cNvPr id="528" name="Google Shape;528;p42"/>
          <p:cNvCxnSpPr/>
          <p:nvPr/>
        </p:nvCxnSpPr>
        <p:spPr>
          <a:xfrm>
            <a:off x="1990475" y="996438"/>
            <a:ext cx="0" cy="23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2"/>
          <p:cNvCxnSpPr/>
          <p:nvPr/>
        </p:nvCxnSpPr>
        <p:spPr>
          <a:xfrm>
            <a:off x="7054600" y="996438"/>
            <a:ext cx="0" cy="23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2"/>
          <p:cNvCxnSpPr/>
          <p:nvPr/>
        </p:nvCxnSpPr>
        <p:spPr>
          <a:xfrm>
            <a:off x="7050200" y="2193382"/>
            <a:ext cx="137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2"/>
          <p:cNvCxnSpPr/>
          <p:nvPr/>
        </p:nvCxnSpPr>
        <p:spPr>
          <a:xfrm>
            <a:off x="713400" y="3392038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42"/>
          <p:cNvSpPr/>
          <p:nvPr/>
        </p:nvSpPr>
        <p:spPr>
          <a:xfrm>
            <a:off x="7404347" y="2457620"/>
            <a:ext cx="670200" cy="670200"/>
          </a:xfrm>
          <a:prstGeom prst="roundRect">
            <a:avLst>
              <a:gd name="adj" fmla="val 14738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42"/>
          <p:cNvGrpSpPr/>
          <p:nvPr/>
        </p:nvGrpSpPr>
        <p:grpSpPr>
          <a:xfrm rot="5400000">
            <a:off x="7202598" y="1403406"/>
            <a:ext cx="1073707" cy="716937"/>
            <a:chOff x="943259" y="3272890"/>
            <a:chExt cx="1242428" cy="829500"/>
          </a:xfrm>
        </p:grpSpPr>
        <p:sp>
          <p:nvSpPr>
            <p:cNvPr id="534" name="Google Shape;534;p42"/>
            <p:cNvSpPr/>
            <p:nvPr/>
          </p:nvSpPr>
          <p:spPr>
            <a:xfrm rot="-5400000">
              <a:off x="1356187" y="3272890"/>
              <a:ext cx="829500" cy="829500"/>
            </a:xfrm>
            <a:prstGeom prst="pie">
              <a:avLst>
                <a:gd name="adj1" fmla="val 10827036"/>
                <a:gd name="adj2" fmla="val 21548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 rot="-5400000">
              <a:off x="943259" y="3272890"/>
              <a:ext cx="829500" cy="829500"/>
            </a:xfrm>
            <a:prstGeom prst="pie">
              <a:avLst>
                <a:gd name="adj1" fmla="val 10827036"/>
                <a:gd name="adj2" fmla="val 21548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42"/>
          <p:cNvSpPr/>
          <p:nvPr/>
        </p:nvSpPr>
        <p:spPr>
          <a:xfrm>
            <a:off x="1058415" y="1225029"/>
            <a:ext cx="598200" cy="690600"/>
          </a:xfrm>
          <a:prstGeom prst="star6">
            <a:avLst>
              <a:gd name="adj" fmla="val 0"/>
              <a:gd name="h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42"/>
          <p:cNvGrpSpPr/>
          <p:nvPr/>
        </p:nvGrpSpPr>
        <p:grpSpPr>
          <a:xfrm rot="-5400000">
            <a:off x="814398" y="2283679"/>
            <a:ext cx="1073707" cy="716937"/>
            <a:chOff x="943259" y="3272890"/>
            <a:chExt cx="1242428" cy="829500"/>
          </a:xfrm>
        </p:grpSpPr>
        <p:sp>
          <p:nvSpPr>
            <p:cNvPr id="538" name="Google Shape;538;p42"/>
            <p:cNvSpPr/>
            <p:nvPr/>
          </p:nvSpPr>
          <p:spPr>
            <a:xfrm rot="-5400000">
              <a:off x="1356187" y="3272890"/>
              <a:ext cx="829500" cy="829500"/>
            </a:xfrm>
            <a:prstGeom prst="pie">
              <a:avLst>
                <a:gd name="adj1" fmla="val 10827036"/>
                <a:gd name="adj2" fmla="val 21548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2"/>
            <p:cNvSpPr/>
            <p:nvPr/>
          </p:nvSpPr>
          <p:spPr>
            <a:xfrm rot="-5400000">
              <a:off x="943259" y="3272890"/>
              <a:ext cx="829500" cy="829500"/>
            </a:xfrm>
            <a:prstGeom prst="pie">
              <a:avLst>
                <a:gd name="adj1" fmla="val 10827036"/>
                <a:gd name="adj2" fmla="val 21548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19;p41">
            <a:extLst>
              <a:ext uri="{FF2B5EF4-FFF2-40B4-BE49-F238E27FC236}">
                <a16:creationId xmlns:a16="http://schemas.microsoft.com/office/drawing/2014/main" id="{703AB23F-E55E-BB8F-564C-F686FEF678FE}"/>
              </a:ext>
            </a:extLst>
          </p:cNvPr>
          <p:cNvSpPr/>
          <p:nvPr/>
        </p:nvSpPr>
        <p:spPr>
          <a:xfrm flipH="1">
            <a:off x="489200" y="775189"/>
            <a:ext cx="1724100" cy="375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04</a:t>
            </a:r>
            <a:endParaRPr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on Graphics &amp; Animation Portfolio by Slidesgo">
  <a:themeElements>
    <a:clrScheme name="Simple Light">
      <a:dk1>
        <a:srgbClr val="191919"/>
      </a:dk1>
      <a:lt1>
        <a:srgbClr val="FFFFFF"/>
      </a:lt1>
      <a:dk2>
        <a:srgbClr val="4241F5"/>
      </a:dk2>
      <a:lt2>
        <a:srgbClr val="F494F2"/>
      </a:lt2>
      <a:accent1>
        <a:srgbClr val="5353B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1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203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Prompt SemiBold</vt:lpstr>
      <vt:lpstr>Bebas Neue</vt:lpstr>
      <vt:lpstr>Source Code Pro</vt:lpstr>
      <vt:lpstr>Arial</vt:lpstr>
      <vt:lpstr>Prompt</vt:lpstr>
      <vt:lpstr>Motion Graphics &amp; Animation Portfolio by Slidesgo</vt:lpstr>
      <vt:lpstr>University Admission System</vt:lpstr>
      <vt:lpstr>Introduction</vt:lpstr>
      <vt:lpstr>Introduction</vt:lpstr>
      <vt:lpstr>Existing System     VS    Proposed System</vt:lpstr>
      <vt:lpstr>Module &amp; User Interface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GRAPHICS &amp; ANIMATION</dc:title>
  <dc:creator>Shafat Alam</dc:creator>
  <cp:lastModifiedBy>Shafat Alam</cp:lastModifiedBy>
  <cp:revision>4</cp:revision>
  <dcterms:modified xsi:type="dcterms:W3CDTF">2023-07-18T17:46:12Z</dcterms:modified>
</cp:coreProperties>
</file>