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69" r:id="rId28"/>
    <p:sldId id="257" r:id="rId29"/>
    <p:sldId id="258" r:id="rId30"/>
    <p:sldId id="259" r:id="rId31"/>
    <p:sldId id="260" r:id="rId32"/>
    <p:sldId id="261" r:id="rId33"/>
    <p:sldId id="262" r:id="rId34"/>
    <p:sldId id="263" r:id="rId35"/>
    <p:sldId id="264" r:id="rId36"/>
    <p:sldId id="265" r:id="rId37"/>
    <p:sldId id="266" r:id="rId38"/>
    <p:sldId id="268" r:id="rId39"/>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13.xml"/><Relationship Id="rId38" Type="http://schemas.openxmlformats.org/officeDocument/2006/relationships/slide" Target="slides/slide12.xml"/><Relationship Id="rId37" Type="http://schemas.openxmlformats.org/officeDocument/2006/relationships/slide" Target="slides/slide11.xml"/><Relationship Id="rId36" Type="http://schemas.openxmlformats.org/officeDocument/2006/relationships/slide" Target="slides/slide10.xml"/><Relationship Id="rId35" Type="http://schemas.openxmlformats.org/officeDocument/2006/relationships/slide" Target="slides/slide9.xml"/><Relationship Id="rId34" Type="http://schemas.openxmlformats.org/officeDocument/2006/relationships/slide" Target="slides/slide8.xml"/><Relationship Id="rId33" Type="http://schemas.openxmlformats.org/officeDocument/2006/relationships/slide" Target="slides/slide7.xml"/><Relationship Id="rId32" Type="http://schemas.openxmlformats.org/officeDocument/2006/relationships/slide" Target="slides/slide6.xml"/><Relationship Id="rId31" Type="http://schemas.openxmlformats.org/officeDocument/2006/relationships/slide" Target="slides/slide5.xml"/><Relationship Id="rId30" Type="http://schemas.openxmlformats.org/officeDocument/2006/relationships/slide" Target="slides/slide4.xml"/><Relationship Id="rId3" Type="http://schemas.openxmlformats.org/officeDocument/2006/relationships/slideMaster" Target="slideMasters/slideMaster2.xml"/><Relationship Id="rId29" Type="http://schemas.openxmlformats.org/officeDocument/2006/relationships/slide" Target="slides/slide3.xml"/><Relationship Id="rId28" Type="http://schemas.openxmlformats.org/officeDocument/2006/relationships/slide" Target="slides/slide2.xml"/><Relationship Id="rId27" Type="http://schemas.openxmlformats.org/officeDocument/2006/relationships/slide" Target="slides/slide1.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6" Type="http://schemas.openxmlformats.org/officeDocument/2006/relationships/theme" Target="../theme/theme10.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6" Type="http://schemas.openxmlformats.org/officeDocument/2006/relationships/theme" Target="../theme/theme1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6" Type="http://schemas.openxmlformats.org/officeDocument/2006/relationships/theme" Target="../theme/theme1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6" Type="http://schemas.openxmlformats.org/officeDocument/2006/relationships/theme" Target="../theme/theme13.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6" Type="http://schemas.openxmlformats.org/officeDocument/2006/relationships/theme" Target="../theme/theme14.xml"/><Relationship Id="rId5" Type="http://schemas.openxmlformats.org/officeDocument/2006/relationships/image" Target="../media/image2.png"/><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6" Type="http://schemas.openxmlformats.org/officeDocument/2006/relationships/theme" Target="../theme/theme1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6" Type="http://schemas.openxmlformats.org/officeDocument/2006/relationships/theme" Target="../theme/theme16.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6" Type="http://schemas.openxmlformats.org/officeDocument/2006/relationships/theme" Target="../theme/theme1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6" Type="http://schemas.openxmlformats.org/officeDocument/2006/relationships/theme" Target="../theme/theme18.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6" Type="http://schemas.openxmlformats.org/officeDocument/2006/relationships/theme" Target="../theme/theme19.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6" Type="http://schemas.openxmlformats.org/officeDocument/2006/relationships/theme" Target="../theme/theme20.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6" Type="http://schemas.openxmlformats.org/officeDocument/2006/relationships/theme" Target="../theme/theme2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6" Type="http://schemas.openxmlformats.org/officeDocument/2006/relationships/theme" Target="../theme/theme22.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6" Type="http://schemas.openxmlformats.org/officeDocument/2006/relationships/theme" Target="../theme/theme9.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t="1844" r="1844"/>
          <a:stretch>
            <a:fillRect/>
          </a:stretch>
        </p:blipFill>
        <p:spPr>
          <a:xfrm>
            <a:off x="0" y="0"/>
            <a:ext cx="9143640" cy="5143320"/>
          </a:xfrm>
          <a:prstGeom prst="rect">
            <a:avLst/>
          </a:prstGeom>
          <a:ln w="0">
            <a:noFill/>
          </a:ln>
        </p:spPr>
      </p:pic>
      <p:pic>
        <p:nvPicPr>
          <p:cNvPr id="2" name="Google Shape;10;p2"/>
          <p:cNvPicPr/>
          <p:nvPr/>
        </p:nvPicPr>
        <p:blipFill>
          <a:blip r:embed="rId3">
            <a:alphaModFix amt="60000"/>
          </a:blip>
          <a:srcRect b="1681"/>
          <a:stretch>
            <a:fillRect/>
          </a:stretch>
        </p:blipFill>
        <p:spPr>
          <a:xfrm>
            <a:off x="0" y="0"/>
            <a:ext cx="2740680" cy="5143320"/>
          </a:xfrm>
          <a:prstGeom prst="rect">
            <a:avLst/>
          </a:prstGeom>
          <a:ln w="0">
            <a:noFill/>
          </a:ln>
        </p:spPr>
      </p:pic>
      <p:grpSp>
        <p:nvGrpSpPr>
          <p:cNvPr id="3" name="Google Shape;11;p2"/>
          <p:cNvGrpSpPr/>
          <p:nvPr/>
        </p:nvGrpSpPr>
        <p:grpSpPr>
          <a:xfrm>
            <a:off x="-2166480" y="-2744640"/>
            <a:ext cx="13380120" cy="9878400"/>
            <a:chOff x="-2166480" y="-2744640"/>
            <a:chExt cx="13380120" cy="9878400"/>
          </a:xfrm>
        </p:grpSpPr>
        <p:pic>
          <p:nvPicPr>
            <p:cNvPr id="4" name="Google Shape;12;p2"/>
            <p:cNvPicPr/>
            <p:nvPr/>
          </p:nvPicPr>
          <p:blipFill>
            <a:blip r:embed="rId4">
              <a:alphaModFix amt="50000"/>
            </a:blip>
            <a:stretch>
              <a:fillRect/>
            </a:stretch>
          </p:blipFill>
          <p:spPr>
            <a:xfrm rot="7507200">
              <a:off x="7163280" y="3111480"/>
              <a:ext cx="3409920" cy="3335760"/>
            </a:xfrm>
            <a:prstGeom prst="rect">
              <a:avLst/>
            </a:prstGeom>
            <a:ln w="0">
              <a:noFill/>
            </a:ln>
          </p:spPr>
        </p:pic>
        <p:pic>
          <p:nvPicPr>
            <p:cNvPr id="5" name="Google Shape;13;p2"/>
            <p:cNvPicPr/>
            <p:nvPr/>
          </p:nvPicPr>
          <p:blipFill>
            <a:blip r:embed="rId4">
              <a:alphaModFix amt="50000"/>
            </a:blip>
            <a:stretch>
              <a:fillRect/>
            </a:stretch>
          </p:blipFill>
          <p:spPr>
            <a:xfrm rot="3138600">
              <a:off x="-1483560" y="-2016360"/>
              <a:ext cx="3541680" cy="3464640"/>
            </a:xfrm>
            <a:prstGeom prst="rect">
              <a:avLst/>
            </a:prstGeom>
            <a:ln w="0">
              <a:noFill/>
            </a:ln>
          </p:spPr>
        </p:pic>
      </p:grpSp>
      <p:sp>
        <p:nvSpPr>
          <p:cNvPr id="6"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p>
            <a:pPr indent="0">
              <a:buNone/>
            </a:pPr>
            <a:r>
              <a:rPr lang="fr-FR" sz="3800" b="0" strike="noStrike" spc="-1">
                <a:solidFill>
                  <a:schemeClr val="dk1"/>
                </a:solidFill>
                <a:latin typeface="Arial" panose="020B0604020202020204"/>
              </a:rPr>
              <a:t>Click to edit the title text format</a:t>
            </a:r>
            <a:endParaRPr lang="fr-FR" sz="3800" b="0" strike="noStrike" spc="-1">
              <a:solidFill>
                <a:schemeClr val="dk1"/>
              </a:solidFill>
              <a:latin typeface="Arial" panose="020B0604020202020204"/>
            </a:endParaRPr>
          </a:p>
        </p:txBody>
      </p:sp>
      <p:sp>
        <p:nvSpPr>
          <p:cNvPr id="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2"/>
          <a:srcRect t="1844" r="1844"/>
          <a:stretch>
            <a:fillRect/>
          </a:stretch>
        </p:blipFill>
        <p:spPr>
          <a:xfrm>
            <a:off x="0" y="0"/>
            <a:ext cx="9143640" cy="5143320"/>
          </a:xfrm>
          <a:prstGeom prst="rect">
            <a:avLst/>
          </a:prstGeom>
          <a:ln w="0">
            <a:noFill/>
          </a:ln>
        </p:spPr>
      </p:pic>
      <p:pic>
        <p:nvPicPr>
          <p:cNvPr id="260" name="Google Shape;530;p19"/>
          <p:cNvPicPr/>
          <p:nvPr/>
        </p:nvPicPr>
        <p:blipFill>
          <a:blip r:embed="rId3"/>
          <a:srcRect l="7208" r="48305" b="45432"/>
          <a:stretch>
            <a:fillRect/>
          </a:stretch>
        </p:blipFill>
        <p:spPr>
          <a:xfrm flipH="1">
            <a:off x="7925040" y="2289240"/>
            <a:ext cx="1218960" cy="2854080"/>
          </a:xfrm>
          <a:prstGeom prst="rect">
            <a:avLst/>
          </a:prstGeom>
          <a:ln w="0">
            <a:noFill/>
          </a:ln>
        </p:spPr>
      </p:pic>
      <p:pic>
        <p:nvPicPr>
          <p:cNvPr id="261" name="Google Shape;531;p19"/>
          <p:cNvPicPr/>
          <p:nvPr/>
        </p:nvPicPr>
        <p:blipFill>
          <a:blip r:embed="rId4">
            <a:alphaModFix amt="50000"/>
          </a:blip>
          <a:stretch>
            <a:fillRect/>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5">
              <a:alphaModFix amt="50000"/>
            </a:blip>
            <a:stretch>
              <a:fillRect/>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2"/>
          <a:srcRect t="1844" r="1844"/>
          <a:stretch>
            <a:fillRect/>
          </a:stretch>
        </p:blipFill>
        <p:spPr>
          <a:xfrm rot="10800000">
            <a:off x="360" y="0"/>
            <a:ext cx="9143640" cy="5143320"/>
          </a:xfrm>
          <a:prstGeom prst="rect">
            <a:avLst/>
          </a:prstGeom>
          <a:ln w="0">
            <a:noFill/>
          </a:ln>
        </p:spPr>
      </p:pic>
      <p:pic>
        <p:nvPicPr>
          <p:cNvPr id="296" name="Google Shape;579;p20"/>
          <p:cNvPicPr/>
          <p:nvPr/>
        </p:nvPicPr>
        <p:blipFill>
          <a:blip r:embed="rId3"/>
          <a:srcRect l="7208" r="48305" b="45432"/>
          <a:stretch>
            <a:fillRect/>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4">
              <a:alphaModFix amt="50000"/>
            </a:blip>
            <a:stretch>
              <a:fillRect/>
            </a:stretch>
          </p:blipFill>
          <p:spPr>
            <a:xfrm rot="7507200">
              <a:off x="7163280" y="3111480"/>
              <a:ext cx="3409920" cy="3335760"/>
            </a:xfrm>
            <a:prstGeom prst="rect">
              <a:avLst/>
            </a:prstGeom>
            <a:ln w="0">
              <a:noFill/>
            </a:ln>
          </p:spPr>
        </p:pic>
        <p:pic>
          <p:nvPicPr>
            <p:cNvPr id="299" name="Google Shape;582;p20"/>
            <p:cNvPicPr/>
            <p:nvPr/>
          </p:nvPicPr>
          <p:blipFill>
            <a:blip r:embed="rId4">
              <a:alphaModFix amt="50000"/>
            </a:blip>
            <a:stretch>
              <a:fillRect/>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5">
                <a:alphaModFix amt="50000"/>
              </a:blip>
              <a:stretch>
                <a:fillRect/>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8080" bIns="280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9520" bIns="2952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5">
                <a:alphaModFix amt="50000"/>
              </a:blip>
              <a:stretch>
                <a:fillRect/>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panose="020B0604020202020204"/>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panose="020B0604020202020204"/>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2"/>
          <a:srcRect t="1844" r="1844"/>
          <a:stretch>
            <a:fillRect/>
          </a:stretch>
        </p:blipFill>
        <p:spPr>
          <a:xfrm>
            <a:off x="0" y="0"/>
            <a:ext cx="9143640" cy="5143320"/>
          </a:xfrm>
          <a:prstGeom prst="rect">
            <a:avLst/>
          </a:prstGeom>
          <a:ln w="0">
            <a:noFill/>
          </a:ln>
        </p:spPr>
      </p:pic>
      <p:pic>
        <p:nvPicPr>
          <p:cNvPr id="351" name="Google Shape;18;p3"/>
          <p:cNvPicPr/>
          <p:nvPr/>
        </p:nvPicPr>
        <p:blipFill>
          <a:blip r:embed="rId3">
            <a:alphaModFix amt="60000"/>
          </a:blip>
          <a:srcRect b="1681"/>
          <a:stretch>
            <a:fillRect/>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4">
              <a:alphaModFix amt="50000"/>
            </a:blip>
            <a:stretch>
              <a:fillRect/>
            </a:stretch>
          </p:blipFill>
          <p:spPr>
            <a:xfrm rot="1120800">
              <a:off x="6818760" y="-1288440"/>
              <a:ext cx="3541680" cy="3464640"/>
            </a:xfrm>
            <a:prstGeom prst="rect">
              <a:avLst/>
            </a:prstGeom>
            <a:ln w="0">
              <a:noFill/>
            </a:ln>
          </p:spPr>
        </p:pic>
        <p:pic>
          <p:nvPicPr>
            <p:cNvPr id="354" name="Google Shape;21;p3"/>
            <p:cNvPicPr/>
            <p:nvPr/>
          </p:nvPicPr>
          <p:blipFill>
            <a:blip r:embed="rId4">
              <a:alphaModFix amt="50000"/>
            </a:blip>
            <a:stretch>
              <a:fillRect/>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5">
                <a:alphaModFix amt="50000"/>
              </a:blip>
              <a:stretch>
                <a:fillRect/>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320" bIns="133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5">
                <a:alphaModFix amt="50000"/>
              </a:blip>
              <a:stretch>
                <a:fillRect/>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p>
            <a:pPr indent="0">
              <a:buNone/>
            </a:pPr>
            <a:r>
              <a:rPr lang="fr-FR" sz="4800" b="0" strike="noStrike" spc="-1">
                <a:solidFill>
                  <a:schemeClr val="dk1"/>
                </a:solidFill>
                <a:latin typeface="Arial" panose="020B0604020202020204"/>
              </a:rPr>
              <a:t>Click to edit the title text format</a:t>
            </a:r>
            <a:endParaRPr lang="fr-FR" sz="4800" b="0" strike="noStrike" spc="-1">
              <a:solidFill>
                <a:schemeClr val="dk1"/>
              </a:solidFill>
              <a:latin typeface="Arial" panose="020B0604020202020204"/>
            </a:endParaRP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panose="020B0604020202020204"/>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2"/>
          <a:srcRect t="1844" r="1844"/>
          <a:stretch>
            <a:fillRect/>
          </a:stretch>
        </p:blipFill>
        <p:spPr>
          <a:xfrm rot="10800000" flipH="1">
            <a:off x="0" y="0"/>
            <a:ext cx="9143640" cy="5143320"/>
          </a:xfrm>
          <a:prstGeom prst="rect">
            <a:avLst/>
          </a:prstGeom>
          <a:ln w="0">
            <a:noFill/>
          </a:ln>
        </p:spPr>
      </p:pic>
      <p:pic>
        <p:nvPicPr>
          <p:cNvPr id="400" name="Google Shape;638;p21"/>
          <p:cNvPicPr/>
          <p:nvPr/>
        </p:nvPicPr>
        <p:blipFill>
          <a:blip r:embed="rId3">
            <a:alphaModFix amt="50000"/>
          </a:blip>
          <a:stretch>
            <a:fillRect/>
          </a:stretch>
        </p:blipFill>
        <p:spPr>
          <a:xfrm rot="19152600" flipH="1">
            <a:off x="7219800" y="-2005920"/>
            <a:ext cx="3541680" cy="3464640"/>
          </a:xfrm>
          <a:prstGeom prst="rect">
            <a:avLst/>
          </a:prstGeom>
          <a:ln w="0">
            <a:noFill/>
          </a:ln>
        </p:spPr>
      </p:pic>
      <p:pic>
        <p:nvPicPr>
          <p:cNvPr id="401" name="Google Shape;639;p21"/>
          <p:cNvPicPr/>
          <p:nvPr/>
        </p:nvPicPr>
        <p:blipFill>
          <a:blip r:embed="rId4"/>
          <a:srcRect l="7208" r="48305" b="45432"/>
          <a:stretch>
            <a:fillRect/>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5">
              <a:alphaModFix amt="50000"/>
            </a:blip>
            <a:stretch>
              <a:fillRect/>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320" bIns="133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2"/>
          <a:srcRect t="1844" r="1844"/>
          <a:stretch>
            <a:fillRect/>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3">
              <a:alphaModFix amt="50000"/>
            </a:blip>
            <a:stretch>
              <a:fillRect/>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4">
            <a:alphaModFix amt="50000"/>
          </a:blip>
          <a:stretch>
            <a:fillRect/>
          </a:stretch>
        </p:blipFill>
        <p:spPr>
          <a:xfrm rot="12280200" flipH="1">
            <a:off x="-2127240" y="-1840680"/>
            <a:ext cx="3541680" cy="3464640"/>
          </a:xfrm>
          <a:prstGeom prst="rect">
            <a:avLst/>
          </a:prstGeom>
          <a:ln w="0">
            <a:noFill/>
          </a:ln>
        </p:spPr>
      </p:pic>
      <p:pic>
        <p:nvPicPr>
          <p:cNvPr id="438" name="Google Shape;677;p22"/>
          <p:cNvPicPr/>
          <p:nvPr/>
        </p:nvPicPr>
        <p:blipFill>
          <a:blip r:embed="rId5"/>
          <a:srcRect l="7208" r="48305" b="45432"/>
          <a:stretch>
            <a:fillRect/>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2"/>
          <a:srcRect t="1844" r="1844"/>
          <a:stretch>
            <a:fillRect/>
          </a:stretch>
        </p:blipFill>
        <p:spPr>
          <a:xfrm>
            <a:off x="0" y="0"/>
            <a:ext cx="9143640" cy="5143320"/>
          </a:xfrm>
          <a:prstGeom prst="rect">
            <a:avLst/>
          </a:prstGeom>
          <a:ln w="0">
            <a:noFill/>
          </a:ln>
        </p:spPr>
      </p:pic>
      <p:pic>
        <p:nvPicPr>
          <p:cNvPr id="498" name="Google Shape;739;p24"/>
          <p:cNvPicPr/>
          <p:nvPr/>
        </p:nvPicPr>
        <p:blipFill>
          <a:blip r:embed="rId3">
            <a:alphaModFix amt="60000"/>
          </a:blip>
          <a:srcRect b="1681"/>
          <a:stretch>
            <a:fillRect/>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4">
              <a:alphaModFix amt="50000"/>
            </a:blip>
            <a:stretch>
              <a:fillRect/>
            </a:stretch>
          </p:blipFill>
          <p:spPr>
            <a:xfrm rot="1120800">
              <a:off x="6818760" y="-1288440"/>
              <a:ext cx="3541680" cy="3464640"/>
            </a:xfrm>
            <a:prstGeom prst="rect">
              <a:avLst/>
            </a:prstGeom>
            <a:ln w="0">
              <a:noFill/>
            </a:ln>
          </p:spPr>
        </p:pic>
        <p:pic>
          <p:nvPicPr>
            <p:cNvPr id="501" name="Google Shape;742;p24"/>
            <p:cNvPicPr/>
            <p:nvPr/>
          </p:nvPicPr>
          <p:blipFill>
            <a:blip r:embed="rId4">
              <a:alphaModFix amt="50000"/>
            </a:blip>
            <a:stretch>
              <a:fillRect/>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5">
                <a:alphaModFix amt="50000"/>
              </a:blip>
              <a:stretch>
                <a:fillRect/>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320" bIns="133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5">
                <a:alphaModFix amt="50000"/>
              </a:blip>
              <a:stretch>
                <a:fillRect/>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2"/>
          <a:srcRect t="1844" r="1844"/>
          <a:stretch>
            <a:fillRect/>
          </a:stretch>
        </p:blipFill>
        <p:spPr>
          <a:xfrm rot="10800000">
            <a:off x="360" y="0"/>
            <a:ext cx="9143640" cy="5143320"/>
          </a:xfrm>
          <a:prstGeom prst="rect">
            <a:avLst/>
          </a:prstGeom>
          <a:ln w="0">
            <a:noFill/>
          </a:ln>
        </p:spPr>
      </p:pic>
      <p:pic>
        <p:nvPicPr>
          <p:cNvPr id="544" name="Google Shape;786;p25"/>
          <p:cNvPicPr/>
          <p:nvPr/>
        </p:nvPicPr>
        <p:blipFill>
          <a:blip r:embed="rId3"/>
          <a:srcRect l="7208" r="48305" b="45432"/>
          <a:stretch>
            <a:fillRect/>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4">
              <a:alphaModFix amt="50000"/>
            </a:blip>
            <a:stretch>
              <a:fillRect/>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680" bIns="136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5">
            <a:alphaModFix amt="50000"/>
          </a:blip>
          <a:stretch>
            <a:fillRect/>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2"/>
          <a:srcRect t="1844" r="1844"/>
          <a:stretch>
            <a:fillRect/>
          </a:stretch>
        </p:blipFill>
        <p:spPr>
          <a:xfrm rot="10800000">
            <a:off x="360" y="0"/>
            <a:ext cx="9143640" cy="5143320"/>
          </a:xfrm>
          <a:prstGeom prst="rect">
            <a:avLst/>
          </a:prstGeom>
          <a:ln w="0">
            <a:noFill/>
          </a:ln>
        </p:spPr>
      </p:pic>
      <p:pic>
        <p:nvPicPr>
          <p:cNvPr id="560" name="Google Shape;67;p4"/>
          <p:cNvPicPr/>
          <p:nvPr/>
        </p:nvPicPr>
        <p:blipFill>
          <a:blip r:embed="rId3">
            <a:alphaModFix amt="60000"/>
          </a:blip>
          <a:srcRect b="1681"/>
          <a:stretch>
            <a:fillRect/>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4">
              <a:alphaModFix amt="50000"/>
            </a:blip>
            <a:stretch>
              <a:fillRect/>
            </a:stretch>
          </p:blipFill>
          <p:spPr>
            <a:xfrm rot="16719600" flipH="1">
              <a:off x="6088320" y="2691360"/>
              <a:ext cx="3541680" cy="3464640"/>
            </a:xfrm>
            <a:prstGeom prst="rect">
              <a:avLst/>
            </a:prstGeom>
            <a:ln w="0">
              <a:noFill/>
            </a:ln>
          </p:spPr>
        </p:pic>
        <p:pic>
          <p:nvPicPr>
            <p:cNvPr id="563" name="Google Shape;70;p4"/>
            <p:cNvPicPr/>
            <p:nvPr/>
          </p:nvPicPr>
          <p:blipFill>
            <a:blip r:embed="rId4">
              <a:alphaModFix amt="50000"/>
            </a:blip>
            <a:stretch>
              <a:fillRect/>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5">
              <a:alphaModFix amt="50000"/>
            </a:blip>
            <a:stretch>
              <a:fillRect/>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2"/>
          <a:srcRect t="1844" r="1844"/>
          <a:stretch>
            <a:fillRect/>
          </a:stretch>
        </p:blipFill>
        <p:spPr>
          <a:xfrm rot="10800000">
            <a:off x="360" y="0"/>
            <a:ext cx="9143640" cy="5143320"/>
          </a:xfrm>
          <a:prstGeom prst="rect">
            <a:avLst/>
          </a:prstGeom>
          <a:ln w="0">
            <a:noFill/>
          </a:ln>
        </p:spPr>
      </p:pic>
      <p:pic>
        <p:nvPicPr>
          <p:cNvPr id="588" name="Google Shape;94;p5"/>
          <p:cNvPicPr/>
          <p:nvPr/>
        </p:nvPicPr>
        <p:blipFill>
          <a:blip r:embed="rId3"/>
          <a:srcRect l="7208" r="48305" b="45432"/>
          <a:stretch>
            <a:fillRect/>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4">
              <a:alphaModFix amt="50000"/>
            </a:blip>
            <a:stretch>
              <a:fillRect/>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5">
              <a:alphaModFix amt="50000"/>
            </a:blip>
            <a:stretch>
              <a:fillRect/>
            </a:stretch>
          </p:blipFill>
          <p:spPr>
            <a:xfrm rot="2277600" flipH="1">
              <a:off x="7359480" y="3474000"/>
              <a:ext cx="3541680" cy="3464640"/>
            </a:xfrm>
            <a:prstGeom prst="rect">
              <a:avLst/>
            </a:prstGeom>
            <a:ln w="0">
              <a:noFill/>
            </a:ln>
          </p:spPr>
        </p:pic>
        <p:pic>
          <p:nvPicPr>
            <p:cNvPr id="623" name="Google Shape;129;p5"/>
            <p:cNvPicPr/>
            <p:nvPr/>
          </p:nvPicPr>
          <p:blipFill>
            <a:blip r:embed="rId5">
              <a:alphaModFix amt="50000"/>
            </a:blip>
            <a:stretch>
              <a:fillRect/>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2"/>
          <a:srcRect t="1844" r="1844"/>
          <a:stretch>
            <a:fillRect/>
          </a:stretch>
        </p:blipFill>
        <p:spPr>
          <a:xfrm rot="10800000">
            <a:off x="360" y="0"/>
            <a:ext cx="9143640" cy="5143320"/>
          </a:xfrm>
          <a:prstGeom prst="rect">
            <a:avLst/>
          </a:prstGeom>
          <a:ln w="0">
            <a:noFill/>
          </a:ln>
        </p:spPr>
      </p:pic>
      <p:pic>
        <p:nvPicPr>
          <p:cNvPr id="629" name="Google Shape;137;p6"/>
          <p:cNvPicPr/>
          <p:nvPr/>
        </p:nvPicPr>
        <p:blipFill>
          <a:blip r:embed="rId3"/>
          <a:srcRect l="7208" r="48305" b="45432"/>
          <a:stretch>
            <a:fillRect/>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4">
              <a:alphaModFix amt="50000"/>
            </a:blip>
            <a:stretch>
              <a:fillRect/>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680" bIns="136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5">
            <a:alphaModFix amt="50000"/>
          </a:blip>
          <a:stretch>
            <a:fillRect/>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2"/>
          <a:srcRect t="1844" r="1844"/>
          <a:stretch>
            <a:fillRect/>
          </a:stretch>
        </p:blipFill>
        <p:spPr>
          <a:xfrm>
            <a:off x="0" y="0"/>
            <a:ext cx="9143640" cy="5143320"/>
          </a:xfrm>
          <a:prstGeom prst="rect">
            <a:avLst/>
          </a:prstGeom>
          <a:ln w="0">
            <a:noFill/>
          </a:ln>
        </p:spPr>
      </p:pic>
      <p:pic>
        <p:nvPicPr>
          <p:cNvPr id="10" name="Google Shape;249;p11"/>
          <p:cNvPicPr/>
          <p:nvPr/>
        </p:nvPicPr>
        <p:blipFill>
          <a:blip r:embed="rId3">
            <a:alphaModFix amt="60000"/>
          </a:blip>
          <a:srcRect b="1681"/>
          <a:stretch>
            <a:fillRect/>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4">
              <a:alphaModFix amt="50000"/>
            </a:blip>
            <a:stretch>
              <a:fillRect/>
            </a:stretch>
          </p:blipFill>
          <p:spPr>
            <a:xfrm rot="6622200">
              <a:off x="-1410480" y="2959560"/>
              <a:ext cx="3541680" cy="3464640"/>
            </a:xfrm>
            <a:prstGeom prst="rect">
              <a:avLst/>
            </a:prstGeom>
            <a:ln w="0">
              <a:noFill/>
            </a:ln>
          </p:spPr>
        </p:pic>
        <p:pic>
          <p:nvPicPr>
            <p:cNvPr id="13" name="Google Shape;252;p11"/>
            <p:cNvPicPr/>
            <p:nvPr/>
          </p:nvPicPr>
          <p:blipFill>
            <a:blip r:embed="rId4">
              <a:alphaModFix amt="50000"/>
            </a:blip>
            <a:stretch>
              <a:fillRect/>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5">
                <a:alphaModFix amt="50000"/>
              </a:blip>
              <a:stretch>
                <a:fillRect/>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320" bIns="133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5">
                <a:alphaModFix amt="50000"/>
              </a:blip>
              <a:stretch>
                <a:fillRect/>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2"/>
          <a:srcRect t="1844" r="1844"/>
          <a:stretch>
            <a:fillRect/>
          </a:stretch>
        </p:blipFill>
        <p:spPr>
          <a:xfrm rot="10800000" flipH="1">
            <a:off x="0" y="0"/>
            <a:ext cx="9143640" cy="5143320"/>
          </a:xfrm>
          <a:prstGeom prst="rect">
            <a:avLst/>
          </a:prstGeom>
          <a:ln w="0">
            <a:noFill/>
          </a:ln>
        </p:spPr>
      </p:pic>
      <p:pic>
        <p:nvPicPr>
          <p:cNvPr id="647" name="Google Shape;155;p7"/>
          <p:cNvPicPr/>
          <p:nvPr/>
        </p:nvPicPr>
        <p:blipFill>
          <a:blip r:embed="rId3"/>
          <a:srcRect l="7208" r="48305" b="45432"/>
          <a:stretch>
            <a:fillRect/>
          </a:stretch>
        </p:blipFill>
        <p:spPr>
          <a:xfrm rot="10800000">
            <a:off x="7925040" y="-75960"/>
            <a:ext cx="1218960" cy="2854080"/>
          </a:xfrm>
          <a:prstGeom prst="rect">
            <a:avLst/>
          </a:prstGeom>
          <a:ln w="0">
            <a:noFill/>
          </a:ln>
        </p:spPr>
      </p:pic>
      <p:pic>
        <p:nvPicPr>
          <p:cNvPr id="648" name="Google Shape;156;p7"/>
          <p:cNvPicPr/>
          <p:nvPr/>
        </p:nvPicPr>
        <p:blipFill>
          <a:blip r:embed="rId4">
            <a:alphaModFix amt="50000"/>
          </a:blip>
          <a:stretch>
            <a:fillRect/>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5">
              <a:alphaModFix amt="50000"/>
            </a:blip>
            <a:stretch>
              <a:fillRect/>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2"/>
          <a:srcRect t="1844" r="1844"/>
          <a:stretch>
            <a:fillRect/>
          </a:stretch>
        </p:blipFill>
        <p:spPr>
          <a:xfrm flipH="1">
            <a:off x="360" y="0"/>
            <a:ext cx="9143640" cy="5143320"/>
          </a:xfrm>
          <a:prstGeom prst="rect">
            <a:avLst/>
          </a:prstGeom>
          <a:ln w="0">
            <a:noFill/>
          </a:ln>
        </p:spPr>
      </p:pic>
      <p:pic>
        <p:nvPicPr>
          <p:cNvPr id="661" name="Google Shape;171;p8"/>
          <p:cNvPicPr/>
          <p:nvPr/>
        </p:nvPicPr>
        <p:blipFill>
          <a:blip r:embed="rId3">
            <a:alphaModFix amt="60000"/>
          </a:blip>
          <a:srcRect b="1681"/>
          <a:stretch>
            <a:fillRect/>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4">
              <a:alphaModFix amt="50000"/>
            </a:blip>
            <a:stretch>
              <a:fillRect/>
            </a:stretch>
          </p:blipFill>
          <p:spPr>
            <a:xfrm rot="14977800" flipH="1">
              <a:off x="6854040" y="2959560"/>
              <a:ext cx="3541680" cy="3464640"/>
            </a:xfrm>
            <a:prstGeom prst="rect">
              <a:avLst/>
            </a:prstGeom>
            <a:ln w="0">
              <a:noFill/>
            </a:ln>
          </p:spPr>
        </p:pic>
        <p:pic>
          <p:nvPicPr>
            <p:cNvPr id="664" name="Google Shape;174;p8"/>
            <p:cNvPicPr/>
            <p:nvPr/>
          </p:nvPicPr>
          <p:blipFill>
            <a:blip r:embed="rId4">
              <a:alphaModFix amt="50000"/>
            </a:blip>
            <a:stretch>
              <a:fillRect/>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5">
              <a:alphaModFix amt="50000"/>
            </a:blip>
            <a:stretch>
              <a:fillRect/>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2"/>
          <a:srcRect t="1844" r="1844"/>
          <a:stretch>
            <a:fillRect/>
          </a:stretch>
        </p:blipFill>
        <p:spPr>
          <a:xfrm>
            <a:off x="0" y="0"/>
            <a:ext cx="9143640" cy="5143320"/>
          </a:xfrm>
          <a:prstGeom prst="rect">
            <a:avLst/>
          </a:prstGeom>
          <a:ln w="0">
            <a:noFill/>
          </a:ln>
        </p:spPr>
      </p:pic>
      <p:pic>
        <p:nvPicPr>
          <p:cNvPr id="686" name="Google Shape;197;p9"/>
          <p:cNvPicPr/>
          <p:nvPr/>
        </p:nvPicPr>
        <p:blipFill>
          <a:blip r:embed="rId3">
            <a:alphaModFix amt="60000"/>
          </a:blip>
          <a:srcRect b="1681"/>
          <a:stretch>
            <a:fillRect/>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4">
                <a:alphaModFix amt="50000"/>
              </a:blip>
              <a:stretch>
                <a:fillRect/>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560" bIns="25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3320" bIns="133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4">
                <a:alphaModFix amt="50000"/>
              </a:blip>
              <a:stretch>
                <a:fillRect/>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5">
              <a:alphaModFix amt="50000"/>
            </a:blip>
            <a:stretch>
              <a:fillRect/>
            </a:stretch>
          </p:blipFill>
          <p:spPr>
            <a:xfrm rot="17422200">
              <a:off x="6854400" y="-1707480"/>
              <a:ext cx="3541680" cy="3464640"/>
            </a:xfrm>
            <a:prstGeom prst="rect">
              <a:avLst/>
            </a:prstGeom>
            <a:ln w="0">
              <a:noFill/>
            </a:ln>
          </p:spPr>
        </p:pic>
        <p:pic>
          <p:nvPicPr>
            <p:cNvPr id="730" name="Google Shape;241;p9"/>
            <p:cNvPicPr/>
            <p:nvPr/>
          </p:nvPicPr>
          <p:blipFill>
            <a:blip r:embed="rId5">
              <a:alphaModFix amt="50000"/>
            </a:blip>
            <a:stretch>
              <a:fillRect/>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2"/>
          <a:srcRect t="1844" r="1844"/>
          <a:stretch>
            <a:fillRect/>
          </a:stretch>
        </p:blipFill>
        <p:spPr>
          <a:xfrm>
            <a:off x="0" y="0"/>
            <a:ext cx="9143640" cy="5143320"/>
          </a:xfrm>
          <a:prstGeom prst="rect">
            <a:avLst/>
          </a:prstGeom>
          <a:ln w="0">
            <a:noFill/>
          </a:ln>
        </p:spPr>
      </p:pic>
      <p:pic>
        <p:nvPicPr>
          <p:cNvPr id="57" name="Google Shape;299;p13"/>
          <p:cNvPicPr/>
          <p:nvPr/>
        </p:nvPicPr>
        <p:blipFill>
          <a:blip r:embed="rId3">
            <a:alphaModFix amt="60000"/>
          </a:blip>
          <a:srcRect b="1681"/>
          <a:stretch>
            <a:fillRect/>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4">
                <a:alphaModFix amt="50000"/>
              </a:blip>
              <a:stretch>
                <a:fillRect/>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4">
                <a:alphaModFix amt="50000"/>
              </a:blip>
              <a:stretch>
                <a:fillRect/>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2960" bIns="129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640" bIns="26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1960" bIns="219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200" bIns="25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5">
              <a:alphaModFix amt="50000"/>
            </a:blip>
            <a:stretch>
              <a:fillRect/>
            </a:stretch>
          </p:blipFill>
          <p:spPr>
            <a:xfrm rot="3138600">
              <a:off x="-1972440" y="-2080440"/>
              <a:ext cx="3541680" cy="3464640"/>
            </a:xfrm>
            <a:prstGeom prst="rect">
              <a:avLst/>
            </a:prstGeom>
            <a:ln w="0">
              <a:noFill/>
            </a:ln>
          </p:spPr>
        </p:pic>
        <p:pic>
          <p:nvPicPr>
            <p:cNvPr id="117" name="Google Shape;359;p13"/>
            <p:cNvPicPr/>
            <p:nvPr/>
          </p:nvPicPr>
          <p:blipFill>
            <a:blip r:embed="rId5">
              <a:alphaModFix amt="50000"/>
            </a:blip>
            <a:stretch>
              <a:fillRect/>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2"/>
          <a:srcRect t="1844" r="1844"/>
          <a:stretch>
            <a:fillRect/>
          </a:stretch>
        </p:blipFill>
        <p:spPr>
          <a:xfrm flipH="1">
            <a:off x="360" y="0"/>
            <a:ext cx="9143640" cy="5143320"/>
          </a:xfrm>
          <a:prstGeom prst="rect">
            <a:avLst/>
          </a:prstGeom>
          <a:ln w="0">
            <a:noFill/>
          </a:ln>
        </p:spPr>
      </p:pic>
      <p:pic>
        <p:nvPicPr>
          <p:cNvPr id="126" name="Google Shape;375;p14"/>
          <p:cNvPicPr/>
          <p:nvPr/>
        </p:nvPicPr>
        <p:blipFill>
          <a:blip r:embed="rId3">
            <a:alphaModFix amt="60000"/>
          </a:blip>
          <a:srcRect b="1681"/>
          <a:stretch>
            <a:fillRect/>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4">
              <a:alphaModFix amt="50000"/>
            </a:blip>
            <a:stretch>
              <a:fillRect/>
            </a:stretch>
          </p:blipFill>
          <p:spPr>
            <a:xfrm rot="14977800" flipH="1">
              <a:off x="6854040" y="2959560"/>
              <a:ext cx="3541680" cy="3464640"/>
            </a:xfrm>
            <a:prstGeom prst="rect">
              <a:avLst/>
            </a:prstGeom>
            <a:ln w="0">
              <a:noFill/>
            </a:ln>
          </p:spPr>
        </p:pic>
        <p:pic>
          <p:nvPicPr>
            <p:cNvPr id="129" name="Google Shape;378;p14"/>
            <p:cNvPicPr/>
            <p:nvPr/>
          </p:nvPicPr>
          <p:blipFill>
            <a:blip r:embed="rId4">
              <a:alphaModFix amt="50000"/>
            </a:blip>
            <a:stretch>
              <a:fillRect/>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5">
              <a:alphaModFix amt="50000"/>
            </a:blip>
            <a:stretch>
              <a:fillRect/>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2"/>
          <a:srcRect t="1844" r="1844"/>
          <a:stretch>
            <a:fillRect/>
          </a:stretch>
        </p:blipFill>
        <p:spPr>
          <a:xfrm flipH="1">
            <a:off x="360" y="0"/>
            <a:ext cx="9143640" cy="5143320"/>
          </a:xfrm>
          <a:prstGeom prst="rect">
            <a:avLst/>
          </a:prstGeom>
          <a:ln w="0">
            <a:noFill/>
          </a:ln>
        </p:spPr>
      </p:pic>
      <p:pic>
        <p:nvPicPr>
          <p:cNvPr id="152" name="Google Shape;402;p15"/>
          <p:cNvPicPr/>
          <p:nvPr/>
        </p:nvPicPr>
        <p:blipFill>
          <a:blip r:embed="rId3"/>
          <a:srcRect l="7208" r="48305" b="45432"/>
          <a:stretch>
            <a:fillRect/>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4">
              <a:alphaModFix amt="50000"/>
            </a:blip>
            <a:stretch>
              <a:fillRect/>
            </a:stretch>
          </p:blipFill>
          <p:spPr>
            <a:xfrm rot="17422200">
              <a:off x="6854400" y="-1707480"/>
              <a:ext cx="3541680" cy="3464640"/>
            </a:xfrm>
            <a:prstGeom prst="rect">
              <a:avLst/>
            </a:prstGeom>
            <a:ln w="0">
              <a:noFill/>
            </a:ln>
          </p:spPr>
        </p:pic>
        <p:pic>
          <p:nvPicPr>
            <p:cNvPr id="155" name="Google Shape;405;p15"/>
            <p:cNvPicPr/>
            <p:nvPr/>
          </p:nvPicPr>
          <p:blipFill>
            <a:blip r:embed="rId4">
              <a:alphaModFix amt="50000"/>
            </a:blip>
            <a:stretch>
              <a:fillRect/>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5">
              <a:alphaModFix amt="50000"/>
            </a:blip>
            <a:stretch>
              <a:fillRect/>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2"/>
          <a:srcRect t="1844" r="1844"/>
          <a:stretch>
            <a:fillRect/>
          </a:stretch>
        </p:blipFill>
        <p:spPr>
          <a:xfrm rot="10800000" flipH="1">
            <a:off x="0" y="0"/>
            <a:ext cx="9143640" cy="5143320"/>
          </a:xfrm>
          <a:prstGeom prst="rect">
            <a:avLst/>
          </a:prstGeom>
          <a:ln w="0">
            <a:noFill/>
          </a:ln>
        </p:spPr>
      </p:pic>
      <p:pic>
        <p:nvPicPr>
          <p:cNvPr id="170" name="Google Shape;422;p16"/>
          <p:cNvPicPr/>
          <p:nvPr/>
        </p:nvPicPr>
        <p:blipFill>
          <a:blip r:embed="rId3"/>
          <a:srcRect l="7208" r="48305" b="45432"/>
          <a:stretch>
            <a:fillRect/>
          </a:stretch>
        </p:blipFill>
        <p:spPr>
          <a:xfrm rot="10800000">
            <a:off x="7925040" y="-75960"/>
            <a:ext cx="1218960" cy="2854080"/>
          </a:xfrm>
          <a:prstGeom prst="rect">
            <a:avLst/>
          </a:prstGeom>
          <a:ln w="0">
            <a:noFill/>
          </a:ln>
        </p:spPr>
      </p:pic>
      <p:pic>
        <p:nvPicPr>
          <p:cNvPr id="171" name="Google Shape;423;p16"/>
          <p:cNvPicPr/>
          <p:nvPr/>
        </p:nvPicPr>
        <p:blipFill>
          <a:blip r:embed="rId4">
            <a:alphaModFix amt="50000"/>
          </a:blip>
          <a:stretch>
            <a:fillRect/>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5">
              <a:alphaModFix amt="50000"/>
            </a:blip>
            <a:stretch>
              <a:fillRect/>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5920" bIns="2592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2"/>
          <a:srcRect t="1844" r="1844"/>
          <a:stretch>
            <a:fillRect/>
          </a:stretch>
        </p:blipFill>
        <p:spPr>
          <a:xfrm>
            <a:off x="0" y="0"/>
            <a:ext cx="9143640" cy="5143320"/>
          </a:xfrm>
          <a:prstGeom prst="rect">
            <a:avLst/>
          </a:prstGeom>
          <a:ln w="0">
            <a:noFill/>
          </a:ln>
        </p:spPr>
      </p:pic>
      <p:pic>
        <p:nvPicPr>
          <p:cNvPr id="184" name="Google Shape;438;p17"/>
          <p:cNvPicPr/>
          <p:nvPr/>
        </p:nvPicPr>
        <p:blipFill>
          <a:blip r:embed="rId3"/>
          <a:srcRect l="7208" r="48305" b="45432"/>
          <a:stretch>
            <a:fillRect/>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4">
              <a:alphaModFix amt="50000"/>
            </a:blip>
            <a:stretch>
              <a:fillRect/>
            </a:stretch>
          </p:blipFill>
          <p:spPr>
            <a:xfrm rot="6957600">
              <a:off x="7895520" y="3190320"/>
              <a:ext cx="3541680" cy="3464640"/>
            </a:xfrm>
            <a:prstGeom prst="rect">
              <a:avLst/>
            </a:prstGeom>
            <a:ln w="0">
              <a:noFill/>
            </a:ln>
          </p:spPr>
        </p:pic>
        <p:pic>
          <p:nvPicPr>
            <p:cNvPr id="187" name="Google Shape;441;p17"/>
            <p:cNvPicPr/>
            <p:nvPr/>
          </p:nvPicPr>
          <p:blipFill>
            <a:blip r:embed="rId4">
              <a:alphaModFix amt="50000"/>
            </a:blip>
            <a:stretch>
              <a:fillRect/>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5">
              <a:alphaModFix amt="50000"/>
            </a:blip>
            <a:stretch>
              <a:fillRect/>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2"/>
          <a:srcRect t="1844" r="1844"/>
          <a:stretch>
            <a:fillRect/>
          </a:stretch>
        </p:blipFill>
        <p:spPr>
          <a:xfrm rot="10800000" flipH="1">
            <a:off x="0" y="0"/>
            <a:ext cx="9143640" cy="5143320"/>
          </a:xfrm>
          <a:prstGeom prst="rect">
            <a:avLst/>
          </a:prstGeom>
          <a:ln w="0">
            <a:noFill/>
          </a:ln>
        </p:spPr>
      </p:pic>
      <p:pic>
        <p:nvPicPr>
          <p:cNvPr id="222" name="Google Shape;483;p18"/>
          <p:cNvPicPr/>
          <p:nvPr/>
        </p:nvPicPr>
        <p:blipFill>
          <a:blip r:embed="rId3"/>
          <a:srcRect l="7208" r="48305" b="45432"/>
          <a:stretch>
            <a:fillRect/>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4">
              <a:alphaModFix amt="50000"/>
            </a:blip>
            <a:stretch>
              <a:fillRect/>
            </a:stretch>
          </p:blipFill>
          <p:spPr>
            <a:xfrm rot="20138400" flipH="1">
              <a:off x="7759080" y="-1469520"/>
              <a:ext cx="3541680" cy="3464640"/>
            </a:xfrm>
            <a:prstGeom prst="rect">
              <a:avLst/>
            </a:prstGeom>
            <a:ln w="0">
              <a:noFill/>
            </a:ln>
          </p:spPr>
        </p:pic>
        <p:pic>
          <p:nvPicPr>
            <p:cNvPr id="225" name="Google Shape;486;p18"/>
            <p:cNvPicPr/>
            <p:nvPr/>
          </p:nvPicPr>
          <p:blipFill>
            <a:blip r:embed="rId4">
              <a:alphaModFix amt="50000"/>
            </a:blip>
            <a:stretch>
              <a:fillRect/>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5">
              <a:alphaModFix amt="50000"/>
            </a:blip>
            <a:stretch>
              <a:fillRect/>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9240" bIns="392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6280" bIns="262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2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3840" bIns="338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4560" bIns="345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7640" bIns="176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3040" bIns="2304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4480" bIns="2448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1520" bIns="1152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10800" bIns="10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27360" bIns="2736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tIns="37800" bIns="378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p>
            <a:pPr indent="0">
              <a:lnSpc>
                <a:spcPct val="100000"/>
              </a:lnSpc>
              <a:buNone/>
              <a:tabLst>
                <a:tab pos="0" algn="l"/>
              </a:tabLst>
            </a:pPr>
            <a:r>
              <a:rPr lang="en-GB" sz="3800" b="1" strike="noStrike" spc="-1">
                <a:solidFill>
                  <a:schemeClr val="dk1"/>
                </a:solidFill>
                <a:latin typeface="Montserrat"/>
                <a:ea typeface="Montserrat"/>
              </a:rPr>
              <a:t>Phishing Awareness Training</a:t>
            </a:r>
            <a:endParaRPr lang="fr-FR" sz="3800" b="0" strike="noStrike" spc="-1">
              <a:solidFill>
                <a:schemeClr val="dk1"/>
              </a:solidFill>
              <a:latin typeface="Arial" panose="020B0604020202020204"/>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p>
            <a:pPr indent="0">
              <a:lnSpc>
                <a:spcPct val="100000"/>
              </a:lnSpc>
              <a:buNone/>
              <a:tabLst>
                <a:tab pos="0" algn="l"/>
              </a:tabLst>
            </a:pPr>
            <a:r>
              <a:rPr lang="en-GB" sz="1600" b="0" strike="noStrike" spc="-1">
                <a:solidFill>
                  <a:schemeClr val="dk1"/>
                </a:solidFill>
                <a:latin typeface="Actor"/>
                <a:ea typeface="Actor"/>
              </a:rPr>
              <a:t>Understand phishing attacks and how to avoid them effectively.</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Spotting fake websites</a:t>
            </a:r>
            <a:endParaRPr lang="fr-FR" sz="3000" b="0" strike="noStrike" spc="-1">
              <a:solidFill>
                <a:schemeClr val="dk1"/>
              </a:solidFill>
              <a:latin typeface="Arial" panose="020B0604020202020204"/>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Fake websites often mimic legitimate ones but may have subtle differences in URL or design. Look for secure connections (HTTPS), unauthorized content, and excessive pop-ups. Trust your instincts; if a website seems off, it is better to verify before proceeding.</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3362"/>
          </a:bodyPr>
          <a:p>
            <a:pPr indent="0">
              <a:lnSpc>
                <a:spcPct val="100000"/>
              </a:lnSpc>
              <a:buNone/>
              <a:tabLst>
                <a:tab pos="0" algn="l"/>
              </a:tabLst>
            </a:pPr>
            <a:r>
              <a:rPr lang="en-GB" sz="3000" b="1" strike="noStrike" spc="-1">
                <a:solidFill>
                  <a:schemeClr val="dk1"/>
                </a:solidFill>
                <a:latin typeface="Montserrat"/>
                <a:ea typeface="Montserrat"/>
              </a:rPr>
              <a:t>Understanding social engineering tactics</a:t>
            </a:r>
            <a:endParaRPr lang="fr-FR" sz="3000" b="0" strike="noStrike" spc="-1">
              <a:solidFill>
                <a:schemeClr val="dk1"/>
              </a:solidFill>
              <a:latin typeface="Arial" panose="020B0604020202020204"/>
            </a:endParaRPr>
          </a:p>
        </p:txBody>
      </p:sp>
      <p:sp>
        <p:nvSpPr>
          <p:cNvPr id="757"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Social engineering exploits human psychology to deceive victims. Phishing, baiting, and pretexting are common tactics used to manipulate individuals into divulging confidential information. Awareness of these tactics is crucial to prevent falling victim to such schemes.</a:t>
            </a:r>
            <a:endParaRPr lang="en-US" sz="1200" b="0" strike="noStrike" spc="-1">
              <a:solidFill>
                <a:srgbClr val="FFFFFF"/>
              </a:solidFill>
              <a:latin typeface="OpenSymbol"/>
            </a:endParaRPr>
          </a:p>
        </p:txBody>
      </p:sp>
      <p:pic>
        <p:nvPicPr>
          <p:cNvPr id="758" name="Google Shape;846;p32"/>
          <p:cNvPicPr/>
          <p:nvPr/>
        </p:nvPicPr>
        <p:blipFill>
          <a:blip r:embed="rId1"/>
          <a:srcRect t="15166" b="15166"/>
          <a:stretch>
            <a:fillRect/>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Conclusions</a:t>
            </a:r>
            <a:endParaRPr lang="fr-FR" sz="3000" b="0" strike="noStrike" spc="-1">
              <a:solidFill>
                <a:schemeClr val="dk1"/>
              </a:solidFill>
              <a:latin typeface="Arial" panose="020B0604020202020204"/>
            </a:endParaRPr>
          </a:p>
        </p:txBody>
      </p:sp>
      <p:sp>
        <p:nvSpPr>
          <p:cNvPr id="760"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Phishing remains a prevalent threat in today's digital landscape. Understanding the types, impacts, and recognition methods is vital for safeguarding personal and organizational information. Continuous education on best practices is essential in defending against these scams.</a:t>
            </a:r>
            <a:endParaRPr lang="en-US" sz="1200" b="0" strike="noStrike" spc="-1">
              <a:solidFill>
                <a:srgbClr val="FFFFFF"/>
              </a:solidFill>
              <a:latin typeface="OpenSymbol"/>
            </a:endParaRPr>
          </a:p>
        </p:txBody>
      </p:sp>
      <p:pic>
        <p:nvPicPr>
          <p:cNvPr id="761" name="Google Shape;846;p32"/>
          <p:cNvPicPr/>
          <p:nvPr/>
        </p:nvPicPr>
        <p:blipFill>
          <a:blip r:embed="rId1"/>
          <a:srcRect t="15166" b="15166"/>
          <a:stretch>
            <a:fillRect/>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47495" y="1132205"/>
            <a:ext cx="5283200" cy="2879725"/>
          </a:xfrm>
          <a:prstGeom prst="rect">
            <a:avLst/>
          </a:prstGeom>
          <a:noFill/>
        </p:spPr>
        <p:txBody>
          <a:bodyPr wrap="square" rtlCol="0">
            <a:noAutofit/>
          </a:bodyPr>
          <a:p>
            <a:pPr algn="ctr"/>
            <a:r>
              <a:rPr lang="en-US" altLang="en-GB" sz="3000" b="1" spc="-1">
                <a:solidFill>
                  <a:schemeClr val="dk1"/>
                </a:solidFill>
                <a:latin typeface="Montserrat"/>
                <a:ea typeface="Montserrat"/>
                <a:sym typeface="+mn-ea"/>
              </a:rPr>
              <a:t>Thank you</a:t>
            </a:r>
            <a:endParaRPr lang="en-US" altLang="en-GB" sz="3000" b="1" spc="-1">
              <a:solidFill>
                <a:schemeClr val="dk1"/>
              </a:solidFill>
              <a:latin typeface="Montserrat"/>
              <a:ea typeface="Montserrat"/>
              <a:sym typeface="+mn-ea"/>
            </a:endParaRPr>
          </a:p>
          <a:p>
            <a:endParaRPr lang="en-US" altLang="en-GB" sz="3000" b="1" spc="-1">
              <a:solidFill>
                <a:schemeClr val="dk1"/>
              </a:solidFill>
              <a:latin typeface="Montserrat"/>
              <a:ea typeface="Montserrat"/>
              <a:sym typeface="+mn-ea"/>
            </a:endParaRPr>
          </a:p>
          <a:p>
            <a:endParaRPr lang="en-US" altLang="en-GB" sz="3000" b="1" spc="-1">
              <a:solidFill>
                <a:schemeClr val="dk1"/>
              </a:solidFill>
              <a:latin typeface="Montserrat"/>
              <a:ea typeface="Montserrat"/>
              <a:sym typeface="+mn-ea"/>
            </a:endParaRPr>
          </a:p>
          <a:p>
            <a:pPr algn="ctr"/>
            <a:r>
              <a:rPr lang="en-US" altLang="en-US" sz="3000" b="1" spc="-1">
                <a:solidFill>
                  <a:schemeClr val="dk1"/>
                </a:solidFill>
                <a:latin typeface="Montserrat"/>
                <a:ea typeface="Montserrat"/>
                <a:sym typeface="+mn-ea"/>
              </a:rPr>
              <a:t>Stay Safe. Stay Aware!</a:t>
            </a:r>
            <a:endParaRPr lang="en-US" altLang="en-US" sz="3000" b="1" spc="-1">
              <a:solidFill>
                <a:schemeClr val="dk1"/>
              </a:solidFill>
              <a:latin typeface="Montserrat"/>
              <a:ea typeface="Montserra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2230" y="1059180"/>
            <a:ext cx="6126480" cy="2822575"/>
          </a:xfrm>
        </p:spPr>
        <p:txBody>
          <a:bodyPr/>
          <a:p>
            <a:pPr algn="ctr"/>
            <a:r>
              <a:rPr lang="en-US" altLang="en-GB" sz="3000" b="1" strike="noStrike">
                <a:solidFill>
                  <a:schemeClr val="dk1"/>
                </a:solidFill>
                <a:latin typeface="Montserrat"/>
                <a:ea typeface="Montserrat"/>
                <a:sym typeface="+mn-ea"/>
              </a:rPr>
              <a:t>presented </a:t>
            </a:r>
            <a:br>
              <a:rPr lang="en-US" altLang="en-GB" sz="3000" b="1" strike="noStrike">
                <a:solidFill>
                  <a:schemeClr val="dk1"/>
                </a:solidFill>
                <a:latin typeface="Montserrat"/>
                <a:ea typeface="Montserrat"/>
                <a:sym typeface="+mn-ea"/>
              </a:rPr>
            </a:br>
            <a:br>
              <a:rPr lang="en-US" altLang="en-GB" b="1" strike="noStrike">
                <a:solidFill>
                  <a:schemeClr val="dk1"/>
                </a:solidFill>
                <a:latin typeface="Montserrat"/>
                <a:ea typeface="Montserrat"/>
                <a:sym typeface="+mn-ea"/>
              </a:rPr>
            </a:br>
            <a:r>
              <a:rPr lang="en-US" altLang="en-GB" b="1" strike="noStrike">
                <a:solidFill>
                  <a:schemeClr val="dk1"/>
                </a:solidFill>
                <a:latin typeface="Montserrat"/>
                <a:ea typeface="Montserrat"/>
                <a:sym typeface="+mn-ea"/>
              </a:rPr>
              <a:t>by</a:t>
            </a:r>
            <a:br>
              <a:rPr lang="en-US" altLang="en-GB" b="1" strike="noStrike">
                <a:solidFill>
                  <a:schemeClr val="dk1"/>
                </a:solidFill>
                <a:latin typeface="Montserrat"/>
                <a:ea typeface="Montserrat"/>
                <a:sym typeface="+mn-ea"/>
              </a:rPr>
            </a:br>
            <a:br>
              <a:rPr lang="en-US" altLang="en-GB" b="1" strike="noStrike">
                <a:solidFill>
                  <a:schemeClr val="dk1"/>
                </a:solidFill>
                <a:latin typeface="Montserrat"/>
                <a:ea typeface="Montserrat"/>
                <a:sym typeface="+mn-ea"/>
              </a:rPr>
            </a:br>
            <a:r>
              <a:rPr lang="en-US" altLang="en-GB" b="1" strike="noStrike">
                <a:solidFill>
                  <a:schemeClr val="dk1"/>
                </a:solidFill>
                <a:latin typeface="Montserrat"/>
                <a:ea typeface="Montserrat"/>
                <a:sym typeface="+mn-ea"/>
              </a:rPr>
              <a:t>Shafay Nadeem</a:t>
            </a:r>
            <a:endParaRPr lang="en-US" altLang="en-GB" b="1" strike="noStrike">
              <a:solidFill>
                <a:schemeClr val="dk1"/>
              </a:solidFill>
              <a:latin typeface="Montserrat"/>
              <a:ea typeface="Montserra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Introduction</a:t>
            </a:r>
            <a:endParaRPr lang="fr-FR" sz="3000" b="0" strike="noStrike" spc="-1">
              <a:solidFill>
                <a:schemeClr val="dk1"/>
              </a:solidFill>
              <a:latin typeface="Arial" panose="020B0604020202020204"/>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This training module aims to provide comprehensive knowledge about phishing attacks, including their recognition and prevention strategies.</a:t>
            </a:r>
            <a:endParaRPr lang="en-US" sz="1200" b="0" strike="noStrike" spc="-1">
              <a:solidFill>
                <a:srgbClr val="FFFFFF"/>
              </a:solidFill>
              <a:latin typeface="OpenSymbol"/>
            </a:endParaRPr>
          </a:p>
        </p:txBody>
      </p:sp>
      <p:pic>
        <p:nvPicPr>
          <p:cNvPr id="740" name="Google Shape;846;p32"/>
          <p:cNvPicPr/>
          <p:nvPr/>
        </p:nvPicPr>
        <p:blipFill>
          <a:blip r:embed="rId1"/>
          <a:srcRect t="15166" b="15166"/>
          <a:stretch>
            <a:fillRect/>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p>
            <a:pPr indent="0">
              <a:lnSpc>
                <a:spcPct val="100000"/>
              </a:lnSpc>
              <a:buNone/>
              <a:tabLst>
                <a:tab pos="0" algn="l"/>
              </a:tabLst>
            </a:pPr>
            <a:r>
              <a:rPr lang="en-GB" sz="4800" b="1" strike="noStrike" spc="-1">
                <a:solidFill>
                  <a:schemeClr val="dk1"/>
                </a:solidFill>
                <a:latin typeface="Montserrat"/>
                <a:ea typeface="Montserrat"/>
              </a:rPr>
              <a:t>Phishing Overview</a:t>
            </a:r>
            <a:endParaRPr lang="fr-FR" sz="4800" b="0" strike="noStrike" spc="-1">
              <a:solidFill>
                <a:schemeClr val="dk1"/>
              </a:solidFill>
              <a:latin typeface="Arial" panose="020B0604020202020204"/>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p>
            <a:pPr indent="0">
              <a:lnSpc>
                <a:spcPct val="100000"/>
              </a:lnSpc>
              <a:buNone/>
              <a:tabLst>
                <a:tab pos="0" algn="l"/>
              </a:tabLst>
            </a:pPr>
            <a:r>
              <a:rPr lang="en-GB" sz="6000" b="0" strike="noStrike" spc="-1">
                <a:solidFill>
                  <a:schemeClr val="lt1"/>
                </a:solidFill>
                <a:latin typeface="Montserrat"/>
                <a:ea typeface="Montserrat"/>
              </a:rPr>
              <a:t>01</a:t>
            </a:r>
            <a:endParaRPr lang="fr-FR" sz="6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Definition of phishing</a:t>
            </a:r>
            <a:endParaRPr lang="fr-FR" sz="3000" b="0" strike="noStrike" spc="-1">
              <a:solidFill>
                <a:schemeClr val="dk1"/>
              </a:solidFill>
              <a:latin typeface="Arial" panose="020B0604020202020204"/>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Phishing is a cybercrime where attackers impersonate legitimate organizations to deceive individuals into providing sensitive information such as usernames, passwords, and credit card details. These attacks often utilize fraudulent emails and websites.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Types of phishing attacks</a:t>
            </a:r>
            <a:endParaRPr lang="fr-FR" sz="3000" b="0" strike="noStrike" spc="-1">
              <a:solidFill>
                <a:schemeClr val="dk1"/>
              </a:solidFill>
              <a:latin typeface="Arial" panose="020B0604020202020204"/>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Common types of phishing include email phishing, spear phishing (targeted attacks), whaling (targeting high-profile individuals), and smishing (mobile phishing via SMS). Each type employs different techniques to lure victims and exploit their trust.</a:t>
            </a:r>
            <a:endParaRPr lang="en-US" sz="1200" b="0" strike="noStrike" spc="-1">
              <a:solidFill>
                <a:srgbClr val="FFFFFF"/>
              </a:solidFill>
              <a:latin typeface="OpenSymbol"/>
            </a:endParaRPr>
          </a:p>
        </p:txBody>
      </p:sp>
      <p:pic>
        <p:nvPicPr>
          <p:cNvPr id="747" name="Google Shape;846;p32"/>
          <p:cNvPicPr/>
          <p:nvPr/>
        </p:nvPicPr>
        <p:blipFill>
          <a:blip r:embed="rId1"/>
          <a:srcRect t="15166" b="15166"/>
          <a:stretch>
            <a:fillRect/>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Impact of phishing</a:t>
            </a:r>
            <a:endParaRPr lang="fr-FR" sz="3000" b="0" strike="noStrike" spc="-1">
              <a:solidFill>
                <a:schemeClr val="dk1"/>
              </a:solidFill>
              <a:latin typeface="Arial" panose="020B0604020202020204"/>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Phishing attacks can have severe consequences for individuals and organizations. These include financial losses due to fraudulent transactions, loss of sensitive data, damage to reputation, and operational disruption. Moreover, the recovery process can be costly, involving legal fees, cybersecurity audits, and increased security measures.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p>
            <a:pPr indent="0">
              <a:lnSpc>
                <a:spcPct val="100000"/>
              </a:lnSpc>
              <a:buNone/>
              <a:tabLst>
                <a:tab pos="0" algn="l"/>
              </a:tabLst>
            </a:pPr>
            <a:r>
              <a:rPr lang="en-GB" sz="4800" b="1" strike="noStrike" spc="-1">
                <a:solidFill>
                  <a:schemeClr val="dk1"/>
                </a:solidFill>
                <a:latin typeface="Montserrat"/>
                <a:ea typeface="Montserrat"/>
              </a:rPr>
              <a:t>Recognizing Phishing</a:t>
            </a:r>
            <a:endParaRPr lang="fr-FR" sz="4800" b="0" strike="noStrike" spc="-1">
              <a:solidFill>
                <a:schemeClr val="dk1"/>
              </a:solidFill>
              <a:latin typeface="Arial" panose="020B0604020202020204"/>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p>
            <a:pPr indent="0">
              <a:lnSpc>
                <a:spcPct val="100000"/>
              </a:lnSpc>
              <a:buNone/>
              <a:tabLst>
                <a:tab pos="0" algn="l"/>
              </a:tabLst>
            </a:pPr>
            <a:r>
              <a:rPr lang="en-GB" sz="6000" b="0" strike="noStrike" spc="-1">
                <a:solidFill>
                  <a:schemeClr val="lt1"/>
                </a:solidFill>
                <a:latin typeface="Montserrat"/>
                <a:ea typeface="Montserrat"/>
              </a:rPr>
              <a:t>02</a:t>
            </a:r>
            <a:endParaRPr lang="fr-FR" sz="6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1" strike="noStrike" spc="-1">
                <a:solidFill>
                  <a:schemeClr val="dk1"/>
                </a:solidFill>
                <a:latin typeface="Montserrat"/>
                <a:ea typeface="Montserrat"/>
              </a:rPr>
              <a:t>Identifying phishing emails</a:t>
            </a:r>
            <a:endParaRPr lang="fr-FR" sz="3000" b="0" strike="noStrike" spc="-1">
              <a:solidFill>
                <a:schemeClr val="dk1"/>
              </a:solidFill>
              <a:latin typeface="Arial" panose="020B0604020202020204"/>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Actor"/>
                <a:ea typeface="Actor"/>
              </a:rPr>
              <a:t>To identify phishing emails, look for common red flags such as generic greetings, unexpected attachments, and urgent language urging immediate action. Additionally, check the sender's email address for discrepancies and hover over links to reveal their true destination.</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2424</Words>
  <Application>WPS Slides</Application>
  <PresentationFormat/>
  <Paragraphs>51</Paragraphs>
  <Slides>13</Slides>
  <Notes>0</Notes>
  <HiddenSlides>0</HiddenSlides>
  <MMClips>0</MMClips>
  <ScaleCrop>false</ScaleCrop>
  <HeadingPairs>
    <vt:vector size="6" baseType="variant">
      <vt:variant>
        <vt:lpstr>已用的字体</vt:lpstr>
      </vt:variant>
      <vt:variant>
        <vt:i4>29</vt:i4>
      </vt:variant>
      <vt:variant>
        <vt:lpstr>主题</vt:lpstr>
      </vt:variant>
      <vt:variant>
        <vt:i4>25</vt:i4>
      </vt:variant>
      <vt:variant>
        <vt:lpstr>幻灯片标题</vt:lpstr>
      </vt:variant>
      <vt:variant>
        <vt:i4>13</vt:i4>
      </vt:variant>
    </vt:vector>
  </HeadingPairs>
  <TitlesOfParts>
    <vt:vector size="67" baseType="lpstr">
      <vt:lpstr>Arial</vt:lpstr>
      <vt:lpstr>SimSun</vt:lpstr>
      <vt:lpstr>Wingdings</vt:lpstr>
      <vt:lpstr>Arial</vt:lpstr>
      <vt:lpstr>Symbol</vt:lpstr>
      <vt:lpstr>OpenSymbol</vt:lpstr>
      <vt:lpstr>Montserrat</vt:lpstr>
      <vt:lpstr>Segoe Print</vt:lpstr>
      <vt:lpstr>Actor</vt:lpstr>
      <vt:lpstr>Microsoft YaHei</vt:lpstr>
      <vt:lpstr>Arial Unicode MS</vt:lpstr>
      <vt:lpstr>Calibri</vt:lpstr>
      <vt:lpstr>Arial Black</vt:lpstr>
      <vt:lpstr>Bahnschrift SemiLight Condensed</vt:lpstr>
      <vt:lpstr>Bernard MT Condensed</vt:lpstr>
      <vt:lpstr>Calisto MT</vt:lpstr>
      <vt:lpstr>Cambria Math</vt:lpstr>
      <vt:lpstr>Candara Light</vt:lpstr>
      <vt:lpstr>Magneto</vt:lpstr>
      <vt:lpstr>Modern No. 20</vt:lpstr>
      <vt:lpstr>Baskerville Old Face</vt:lpstr>
      <vt:lpstr>Bell MT</vt:lpstr>
      <vt:lpstr>Bookman Old Style</vt:lpstr>
      <vt:lpstr>Bradley Hand ITC</vt:lpstr>
      <vt:lpstr>Californian FB</vt:lpstr>
      <vt:lpstr>Candara</vt:lpstr>
      <vt:lpstr>Comic Sans MS</vt:lpstr>
      <vt:lpstr>Copperplate Gothic Light</vt:lpstr>
      <vt:lpstr>Cooper Black</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Phishing Awareness Training</vt:lpstr>
      <vt:lpstr>PowerPoint 演示文稿</vt:lpstr>
      <vt:lpstr>Introduction</vt:lpstr>
      <vt:lpstr>01</vt:lpstr>
      <vt:lpstr>Definition of phishing</vt:lpstr>
      <vt:lpstr>Types of phishing attacks</vt:lpstr>
      <vt:lpstr>Impact of phishing</vt:lpstr>
      <vt:lpstr>02</vt:lpstr>
      <vt:lpstr>Identifying phishing emails</vt:lpstr>
      <vt:lpstr>Spotting fake websites</vt:lpstr>
      <vt:lpstr>Understanding social engineering tactics</vt:lpstr>
      <vt:lpstr>Conclusions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
  <cp:lastModifiedBy>Shafay Nadeem</cp:lastModifiedBy>
  <cp:revision>1</cp:revision>
  <dcterms:created xsi:type="dcterms:W3CDTF">2025-04-27T16:11:29Z</dcterms:created>
  <dcterms:modified xsi:type="dcterms:W3CDTF">2025-04-27T16:11:29Z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DF31BF8FA3C643A7B3FC246367422F62_12</vt:lpwstr>
  </property>
  <property fmtid="{D5CDD505-2E9C-101B-9397-08002B2CF9AE}" pid="4" name="KSOProductBuildVer">
    <vt:lpwstr>1033-12.2.0.20795</vt:lpwstr>
  </property>
</Properties>
</file>