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63" y="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3b35bca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3b35bca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3b35bca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3b35bca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3b35bca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3b35bca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3b35bca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3b35bca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21b9794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21b9794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9c67055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9c67055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1b9794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21b9794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c67055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9c67055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3b35bca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3b35bca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3b35bca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3b35bca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1863000" y="1241975"/>
            <a:ext cx="58245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 Ticket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Reservation System</a:t>
            </a:r>
            <a:endParaRPr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"/>
          </p:nvPr>
        </p:nvSpPr>
        <p:spPr>
          <a:xfrm>
            <a:off x="2678100" y="2799500"/>
            <a:ext cx="50094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Name:         IIUC_INCOGNITOS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       Md. Shafayet Jamil (C181019)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	              Rahim Uddin Rafin (C181008)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       Mahin Mahtab (C181010)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296199" y="4673575"/>
            <a:ext cx="5481145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Main Window </a:t>
            </a:r>
            <a:r>
              <a:rPr lang="en" sz="1400" dirty="0">
                <a:solidFill>
                  <a:schemeClr val="accent2"/>
                </a:solidFill>
              </a:rPr>
              <a:t>| User can select bus route for search</a:t>
            </a:r>
            <a:endParaRPr sz="1400" dirty="0">
              <a:solidFill>
                <a:schemeClr val="accent2"/>
              </a:solidFill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0" y="697525"/>
            <a:ext cx="68580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 idx="4294967295"/>
          </p:nvPr>
        </p:nvSpPr>
        <p:spPr>
          <a:xfrm>
            <a:off x="296200" y="4673575"/>
            <a:ext cx="61569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Show Available Bus  </a:t>
            </a:r>
            <a:r>
              <a:rPr lang="en" sz="1400">
                <a:solidFill>
                  <a:schemeClr val="dk1"/>
                </a:solidFill>
              </a:rPr>
              <a:t>| User can select bus here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50" y="706750"/>
            <a:ext cx="6858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title" idx="4294967295"/>
          </p:nvPr>
        </p:nvSpPr>
        <p:spPr>
          <a:xfrm>
            <a:off x="296200" y="4673575"/>
            <a:ext cx="7845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Seat Select  </a:t>
            </a:r>
            <a:r>
              <a:rPr lang="en" sz="1400">
                <a:solidFill>
                  <a:schemeClr val="accent2"/>
                </a:solidFill>
              </a:rPr>
              <a:t>| User can select seat and give information for seat reservation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50" y="695025"/>
            <a:ext cx="6858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4294967295"/>
          </p:nvPr>
        </p:nvSpPr>
        <p:spPr>
          <a:xfrm>
            <a:off x="296200" y="4673575"/>
            <a:ext cx="7845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Confirm Message  </a:t>
            </a:r>
            <a:r>
              <a:rPr lang="en" sz="1400">
                <a:solidFill>
                  <a:schemeClr val="dk1"/>
                </a:solidFill>
              </a:rPr>
              <a:t>| User have a confirmation message after seat reservation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00" y="674925"/>
            <a:ext cx="68580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4294967295"/>
          </p:nvPr>
        </p:nvSpPr>
        <p:spPr>
          <a:xfrm>
            <a:off x="729450" y="2058175"/>
            <a:ext cx="8286000" cy="24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Online Bus Ticket Reservation System is Windows based application that works within centralized network. The software program “Online Bus Reservation System” provides bus transportation system, a facility to reserved seats and different types of enquiry which need an instant and quick reservation. This software  is built for manage and computerize the traditional database, ticket booking etc.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29450" y="2448575"/>
            <a:ext cx="3687600" cy="187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1836525" y="2911375"/>
            <a:ext cx="119957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</a:t>
            </a:r>
            <a:r>
              <a:rPr lang="en" sz="1200"/>
              <a:t>Admin</a:t>
            </a:r>
            <a:endParaRPr sz="1200"/>
          </a:p>
        </p:txBody>
      </p:sp>
      <p:sp>
        <p:nvSpPr>
          <p:cNvPr id="150" name="Google Shape;150;p19"/>
          <p:cNvSpPr/>
          <p:nvPr/>
        </p:nvSpPr>
        <p:spPr>
          <a:xfrm>
            <a:off x="3036100" y="3679450"/>
            <a:ext cx="783650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Route</a:t>
            </a:r>
            <a:endParaRPr sz="1000"/>
          </a:p>
        </p:txBody>
      </p:sp>
      <p:sp>
        <p:nvSpPr>
          <p:cNvPr id="151" name="Google Shape;151;p19"/>
          <p:cNvSpPr/>
          <p:nvPr/>
        </p:nvSpPr>
        <p:spPr>
          <a:xfrm>
            <a:off x="1958625" y="3679450"/>
            <a:ext cx="95812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Operator</a:t>
            </a:r>
            <a:endParaRPr sz="1000"/>
          </a:p>
        </p:txBody>
      </p:sp>
      <p:sp>
        <p:nvSpPr>
          <p:cNvPr id="152" name="Google Shape;152;p19"/>
          <p:cNvSpPr/>
          <p:nvPr/>
        </p:nvSpPr>
        <p:spPr>
          <a:xfrm>
            <a:off x="1003825" y="3679450"/>
            <a:ext cx="832700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Place</a:t>
            </a:r>
            <a:endParaRPr sz="1000"/>
          </a:p>
        </p:txBody>
      </p:sp>
      <p:cxnSp>
        <p:nvCxnSpPr>
          <p:cNvPr id="153" name="Google Shape;153;p19"/>
          <p:cNvCxnSpPr>
            <a:stCxn id="149" idx="2"/>
            <a:endCxn id="152" idx="0"/>
          </p:cNvCxnSpPr>
          <p:nvPr/>
        </p:nvCxnSpPr>
        <p:spPr>
          <a:xfrm flipH="1">
            <a:off x="1420212" y="3096600"/>
            <a:ext cx="1016100" cy="5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9"/>
          <p:cNvCxnSpPr>
            <a:stCxn id="149" idx="2"/>
            <a:endCxn id="151" idx="0"/>
          </p:cNvCxnSpPr>
          <p:nvPr/>
        </p:nvCxnSpPr>
        <p:spPr>
          <a:xfrm>
            <a:off x="2436312" y="3096600"/>
            <a:ext cx="1500" cy="5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9"/>
          <p:cNvCxnSpPr>
            <a:stCxn id="149" idx="2"/>
            <a:endCxn id="150" idx="0"/>
          </p:cNvCxnSpPr>
          <p:nvPr/>
        </p:nvCxnSpPr>
        <p:spPr>
          <a:xfrm>
            <a:off x="2436312" y="3096600"/>
            <a:ext cx="991500" cy="582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9"/>
          <p:cNvSpPr/>
          <p:nvPr/>
        </p:nvSpPr>
        <p:spPr>
          <a:xfrm>
            <a:off x="5142350" y="569675"/>
            <a:ext cx="3687600" cy="418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479187" y="1096563"/>
            <a:ext cx="119957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</a:t>
            </a:r>
            <a:r>
              <a:rPr lang="en" sz="1200"/>
              <a:t>User</a:t>
            </a:r>
            <a:endParaRPr sz="1200"/>
          </a:p>
        </p:txBody>
      </p:sp>
      <p:sp>
        <p:nvSpPr>
          <p:cNvPr id="158" name="Google Shape;158;p19"/>
          <p:cNvSpPr/>
          <p:nvPr/>
        </p:nvSpPr>
        <p:spPr>
          <a:xfrm>
            <a:off x="6479187" y="1553763"/>
            <a:ext cx="119957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200"/>
              <a:t>Select Route</a:t>
            </a:r>
            <a:endParaRPr sz="1200"/>
          </a:p>
        </p:txBody>
      </p:sp>
      <p:sp>
        <p:nvSpPr>
          <p:cNvPr id="159" name="Google Shape;159;p19"/>
          <p:cNvSpPr/>
          <p:nvPr/>
        </p:nvSpPr>
        <p:spPr>
          <a:xfrm>
            <a:off x="6479187" y="2010963"/>
            <a:ext cx="119957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Availability</a:t>
            </a:r>
            <a:endParaRPr sz="1200"/>
          </a:p>
        </p:txBody>
      </p:sp>
      <p:sp>
        <p:nvSpPr>
          <p:cNvPr id="160" name="Google Shape;160;p19"/>
          <p:cNvSpPr/>
          <p:nvPr/>
        </p:nvSpPr>
        <p:spPr>
          <a:xfrm>
            <a:off x="6479187" y="2468163"/>
            <a:ext cx="119957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Select Bus</a:t>
            </a:r>
            <a:endParaRPr sz="1200"/>
          </a:p>
        </p:txBody>
      </p:sp>
      <p:sp>
        <p:nvSpPr>
          <p:cNvPr id="161" name="Google Shape;161;p19"/>
          <p:cNvSpPr/>
          <p:nvPr/>
        </p:nvSpPr>
        <p:spPr>
          <a:xfrm>
            <a:off x="6479187" y="2849163"/>
            <a:ext cx="1199575" cy="18522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Select Seat</a:t>
            </a:r>
            <a:endParaRPr sz="1200"/>
          </a:p>
        </p:txBody>
      </p:sp>
      <p:sp>
        <p:nvSpPr>
          <p:cNvPr id="162" name="Google Shape;162;p19"/>
          <p:cNvSpPr/>
          <p:nvPr/>
        </p:nvSpPr>
        <p:spPr>
          <a:xfrm>
            <a:off x="6479175" y="3230163"/>
            <a:ext cx="1199575" cy="326550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 Passenger Information</a:t>
            </a:r>
            <a:endParaRPr sz="1200"/>
          </a:p>
        </p:txBody>
      </p:sp>
      <p:sp>
        <p:nvSpPr>
          <p:cNvPr id="163" name="Google Shape;163;p19"/>
          <p:cNvSpPr/>
          <p:nvPr/>
        </p:nvSpPr>
        <p:spPr>
          <a:xfrm>
            <a:off x="6400700" y="3796388"/>
            <a:ext cx="1356525" cy="250550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Confirm Reservation</a:t>
            </a:r>
            <a:endParaRPr sz="1200"/>
          </a:p>
        </p:txBody>
      </p:sp>
      <p:cxnSp>
        <p:nvCxnSpPr>
          <p:cNvPr id="164" name="Google Shape;164;p19"/>
          <p:cNvCxnSpPr>
            <a:stCxn id="157" idx="2"/>
            <a:endCxn id="158" idx="0"/>
          </p:cNvCxnSpPr>
          <p:nvPr/>
        </p:nvCxnSpPr>
        <p:spPr>
          <a:xfrm>
            <a:off x="7078975" y="1281788"/>
            <a:ext cx="0" cy="27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9"/>
          <p:cNvCxnSpPr>
            <a:stCxn id="158" idx="2"/>
            <a:endCxn id="159" idx="0"/>
          </p:cNvCxnSpPr>
          <p:nvPr/>
        </p:nvCxnSpPr>
        <p:spPr>
          <a:xfrm>
            <a:off x="7078975" y="1738988"/>
            <a:ext cx="0" cy="27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9"/>
          <p:cNvCxnSpPr>
            <a:stCxn id="159" idx="2"/>
            <a:endCxn id="160" idx="0"/>
          </p:cNvCxnSpPr>
          <p:nvPr/>
        </p:nvCxnSpPr>
        <p:spPr>
          <a:xfrm>
            <a:off x="7078975" y="2196188"/>
            <a:ext cx="0" cy="27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9"/>
          <p:cNvCxnSpPr>
            <a:stCxn id="160" idx="2"/>
            <a:endCxn id="161" idx="0"/>
          </p:cNvCxnSpPr>
          <p:nvPr/>
        </p:nvCxnSpPr>
        <p:spPr>
          <a:xfrm>
            <a:off x="7078975" y="2653388"/>
            <a:ext cx="0" cy="19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>
            <a:stCxn id="161" idx="2"/>
            <a:endCxn id="162" idx="0"/>
          </p:cNvCxnSpPr>
          <p:nvPr/>
        </p:nvCxnSpPr>
        <p:spPr>
          <a:xfrm>
            <a:off x="7078975" y="3034388"/>
            <a:ext cx="0" cy="195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9"/>
          <p:cNvCxnSpPr>
            <a:stCxn id="162" idx="2"/>
            <a:endCxn id="163" idx="0"/>
          </p:cNvCxnSpPr>
          <p:nvPr/>
        </p:nvCxnSpPr>
        <p:spPr>
          <a:xfrm>
            <a:off x="7078963" y="3556713"/>
            <a:ext cx="0" cy="239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4622250"/>
            <a:ext cx="9144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 idx="4294967295"/>
          </p:nvPr>
        </p:nvSpPr>
        <p:spPr>
          <a:xfrm>
            <a:off x="320525" y="4685700"/>
            <a:ext cx="3409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Main Window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671325"/>
            <a:ext cx="6858000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0" y="4535950"/>
            <a:ext cx="9144000" cy="6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idx="4294967295"/>
          </p:nvPr>
        </p:nvSpPr>
        <p:spPr>
          <a:xfrm>
            <a:off x="303275" y="4642600"/>
            <a:ext cx="23997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Admin Login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327843" y="4747100"/>
            <a:ext cx="2036706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*Username: 1 | Password: 1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125" y="676150"/>
            <a:ext cx="6858001" cy="32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0" y="4656750"/>
            <a:ext cx="9144000" cy="48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4294967295"/>
          </p:nvPr>
        </p:nvSpPr>
        <p:spPr>
          <a:xfrm>
            <a:off x="346425" y="4702950"/>
            <a:ext cx="3409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Admin Panel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76" y="773475"/>
            <a:ext cx="6858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4294967295"/>
          </p:nvPr>
        </p:nvSpPr>
        <p:spPr>
          <a:xfrm>
            <a:off x="296200" y="4673575"/>
            <a:ext cx="48888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 Place</a:t>
            </a:r>
            <a:r>
              <a:rPr lang="en" sz="1400">
                <a:solidFill>
                  <a:schemeClr val="dk1"/>
                </a:solidFill>
              </a:rPr>
              <a:t> | Admin can add places here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75" y="695850"/>
            <a:ext cx="6858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4294967295"/>
          </p:nvPr>
        </p:nvSpPr>
        <p:spPr>
          <a:xfrm>
            <a:off x="296200" y="4673575"/>
            <a:ext cx="48888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Add Operator</a:t>
            </a:r>
            <a:r>
              <a:rPr lang="en" sz="1400">
                <a:solidFill>
                  <a:schemeClr val="accent2"/>
                </a:solidFill>
              </a:rPr>
              <a:t> | Admin can add Bus Operator here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50" y="681625"/>
            <a:ext cx="6857999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4598125"/>
            <a:ext cx="9144000" cy="5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 idx="4294967295"/>
          </p:nvPr>
        </p:nvSpPr>
        <p:spPr>
          <a:xfrm>
            <a:off x="296200" y="4673575"/>
            <a:ext cx="48888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 Route</a:t>
            </a:r>
            <a:r>
              <a:rPr lang="en" sz="1400">
                <a:solidFill>
                  <a:schemeClr val="dk1"/>
                </a:solidFill>
              </a:rPr>
              <a:t> | Admin can add Bus route here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50" y="681625"/>
            <a:ext cx="6858001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Arial</vt:lpstr>
      <vt:lpstr>Raleway</vt:lpstr>
      <vt:lpstr>Streamline</vt:lpstr>
      <vt:lpstr>Bus Ticket  Reservation System</vt:lpstr>
      <vt:lpstr>Introduction </vt:lpstr>
      <vt:lpstr>Diagram</vt:lpstr>
      <vt:lpstr>Main Window</vt:lpstr>
      <vt:lpstr> Admin Login </vt:lpstr>
      <vt:lpstr>Admin Panel</vt:lpstr>
      <vt:lpstr>Add Place | Admin can add places here</vt:lpstr>
      <vt:lpstr>Add Operator | Admin can add Bus Operator here</vt:lpstr>
      <vt:lpstr>Add Route | Admin can add Bus route here</vt:lpstr>
      <vt:lpstr>Main Window | User can select bus route for search</vt:lpstr>
      <vt:lpstr>Show Available Bus  | User can select bus here</vt:lpstr>
      <vt:lpstr>Seat Select  | User can select seat and give information for seat reservation</vt:lpstr>
      <vt:lpstr>Confirm Message  | User have a confirmation message after seat reservation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 Reservation System</dc:title>
  <cp:lastModifiedBy>Shafayet Jamil Emon</cp:lastModifiedBy>
  <cp:revision>1</cp:revision>
  <dcterms:modified xsi:type="dcterms:W3CDTF">2019-04-10T17:19:21Z</dcterms:modified>
</cp:coreProperties>
</file>