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75" r:id="rId2"/>
    <p:sldId id="256" r:id="rId3"/>
    <p:sldId id="257" r:id="rId4"/>
    <p:sldId id="258" r:id="rId5"/>
    <p:sldId id="267" r:id="rId6"/>
    <p:sldId id="259" r:id="rId7"/>
    <p:sldId id="270" r:id="rId8"/>
    <p:sldId id="269" r:id="rId9"/>
    <p:sldId id="260" r:id="rId10"/>
    <p:sldId id="271" r:id="rId11"/>
    <p:sldId id="273" r:id="rId12"/>
    <p:sldId id="261" r:id="rId13"/>
    <p:sldId id="272" r:id="rId14"/>
    <p:sldId id="262" r:id="rId15"/>
    <p:sldId id="274" r:id="rId16"/>
    <p:sldId id="263" r:id="rId17"/>
    <p:sldId id="264"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6D2980-6D07-4AFA-9FFA-34CF0AE92533}">
          <p14:sldIdLst>
            <p14:sldId id="275"/>
            <p14:sldId id="256"/>
            <p14:sldId id="257"/>
            <p14:sldId id="258"/>
            <p14:sldId id="267"/>
            <p14:sldId id="259"/>
            <p14:sldId id="270"/>
            <p14:sldId id="269"/>
            <p14:sldId id="260"/>
            <p14:sldId id="271"/>
            <p14:sldId id="273"/>
            <p14:sldId id="261"/>
            <p14:sldId id="272"/>
            <p14:sldId id="262"/>
            <p14:sldId id="274"/>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98FDE-996A-4D6B-B981-7AF186D90B2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B84EEC4-84D8-469E-866D-62472C22F6BD}">
      <dgm:prSet/>
      <dgm:spPr/>
      <dgm:t>
        <a:bodyPr/>
        <a:lstStyle/>
        <a:p>
          <a:pPr>
            <a:lnSpc>
              <a:spcPct val="100000"/>
            </a:lnSpc>
          </a:pPr>
          <a:r>
            <a:rPr lang="en-US" b="1"/>
            <a:t>“ BACHELOR OF TECHNOLOGY [COMPUTER SCIENCE AND ENGINEERING]”</a:t>
          </a:r>
          <a:endParaRPr lang="en-US"/>
        </a:p>
      </dgm:t>
    </dgm:pt>
    <dgm:pt modelId="{D6B0D514-9E5E-42F9-B0F8-BF186D91CD5C}" type="parTrans" cxnId="{499BBFFB-2F1A-4C86-A1BE-1064463E5F48}">
      <dgm:prSet/>
      <dgm:spPr/>
      <dgm:t>
        <a:bodyPr/>
        <a:lstStyle/>
        <a:p>
          <a:endParaRPr lang="en-US"/>
        </a:p>
      </dgm:t>
    </dgm:pt>
    <dgm:pt modelId="{49AECBF0-C22B-4911-A5B5-B0A580A5423B}" type="sibTrans" cxnId="{499BBFFB-2F1A-4C86-A1BE-1064463E5F48}">
      <dgm:prSet/>
      <dgm:spPr/>
      <dgm:t>
        <a:bodyPr/>
        <a:lstStyle/>
        <a:p>
          <a:endParaRPr lang="en-US"/>
        </a:p>
      </dgm:t>
    </dgm:pt>
    <dgm:pt modelId="{9C8FCA9B-9725-47DA-88A8-BA86B302E222}">
      <dgm:prSet/>
      <dgm:spPr/>
      <dgm:t>
        <a:bodyPr/>
        <a:lstStyle/>
        <a:p>
          <a:pPr>
            <a:lnSpc>
              <a:spcPct val="100000"/>
            </a:lnSpc>
          </a:pPr>
          <a:r>
            <a:rPr lang="en-US" b="1"/>
            <a:t>Submitted By</a:t>
          </a:r>
          <a:endParaRPr lang="en-US"/>
        </a:p>
      </dgm:t>
    </dgm:pt>
    <dgm:pt modelId="{1C9C6301-3F5A-4BCD-8665-99D802E43700}" type="parTrans" cxnId="{30C3EA77-5EA5-4B31-9E21-C835FE7F20BA}">
      <dgm:prSet/>
      <dgm:spPr/>
      <dgm:t>
        <a:bodyPr/>
        <a:lstStyle/>
        <a:p>
          <a:endParaRPr lang="en-US"/>
        </a:p>
      </dgm:t>
    </dgm:pt>
    <dgm:pt modelId="{4BBC7BF2-71B2-4F73-A057-67DFE2AE0689}" type="sibTrans" cxnId="{30C3EA77-5EA5-4B31-9E21-C835FE7F20BA}">
      <dgm:prSet/>
      <dgm:spPr/>
      <dgm:t>
        <a:bodyPr/>
        <a:lstStyle/>
        <a:p>
          <a:endParaRPr lang="en-US"/>
        </a:p>
      </dgm:t>
    </dgm:pt>
    <dgm:pt modelId="{4D02C3C3-CD23-48DC-B224-F9506D64E09C}" type="pres">
      <dgm:prSet presAssocID="{77D98FDE-996A-4D6B-B981-7AF186D90B2F}" presName="root" presStyleCnt="0">
        <dgm:presLayoutVars>
          <dgm:dir/>
          <dgm:resizeHandles val="exact"/>
        </dgm:presLayoutVars>
      </dgm:prSet>
      <dgm:spPr/>
    </dgm:pt>
    <dgm:pt modelId="{7F707AAA-467F-4F7A-9D07-C3819704F2FC}" type="pres">
      <dgm:prSet presAssocID="{9B84EEC4-84D8-469E-866D-62472C22F6BD}" presName="compNode" presStyleCnt="0"/>
      <dgm:spPr/>
    </dgm:pt>
    <dgm:pt modelId="{A3F416F3-7E94-4FAF-87B8-F3858696C738}" type="pres">
      <dgm:prSet presAssocID="{9B84EEC4-84D8-469E-866D-62472C22F6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lder"/>
        </a:ext>
      </dgm:extLst>
    </dgm:pt>
    <dgm:pt modelId="{308A6F55-D335-428A-AF05-498994534B6D}" type="pres">
      <dgm:prSet presAssocID="{9B84EEC4-84D8-469E-866D-62472C22F6BD}" presName="spaceRect" presStyleCnt="0"/>
      <dgm:spPr/>
    </dgm:pt>
    <dgm:pt modelId="{A5DC4BDF-EAC7-482A-A365-DCCADCB5BD10}" type="pres">
      <dgm:prSet presAssocID="{9B84EEC4-84D8-469E-866D-62472C22F6BD}" presName="textRect" presStyleLbl="revTx" presStyleIdx="0" presStyleCnt="2">
        <dgm:presLayoutVars>
          <dgm:chMax val="1"/>
          <dgm:chPref val="1"/>
        </dgm:presLayoutVars>
      </dgm:prSet>
      <dgm:spPr/>
    </dgm:pt>
    <dgm:pt modelId="{03DCE942-FFA8-403F-9428-A869434D6260}" type="pres">
      <dgm:prSet presAssocID="{49AECBF0-C22B-4911-A5B5-B0A580A5423B}" presName="sibTrans" presStyleCnt="0"/>
      <dgm:spPr/>
    </dgm:pt>
    <dgm:pt modelId="{D7DC2DDF-5942-45A0-A5D6-50470709DD3B}" type="pres">
      <dgm:prSet presAssocID="{9C8FCA9B-9725-47DA-88A8-BA86B302E222}" presName="compNode" presStyleCnt="0"/>
      <dgm:spPr/>
    </dgm:pt>
    <dgm:pt modelId="{1EF127BF-0265-4DDB-95AF-783AED594BBC}" type="pres">
      <dgm:prSet presAssocID="{9C8FCA9B-9725-47DA-88A8-BA86B302E2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5189BD99-395A-479F-8E88-42E7C9039AF1}" type="pres">
      <dgm:prSet presAssocID="{9C8FCA9B-9725-47DA-88A8-BA86B302E222}" presName="spaceRect" presStyleCnt="0"/>
      <dgm:spPr/>
    </dgm:pt>
    <dgm:pt modelId="{D8084033-EEA0-460B-B7AF-79A8C412AA84}" type="pres">
      <dgm:prSet presAssocID="{9C8FCA9B-9725-47DA-88A8-BA86B302E222}" presName="textRect" presStyleLbl="revTx" presStyleIdx="1" presStyleCnt="2">
        <dgm:presLayoutVars>
          <dgm:chMax val="1"/>
          <dgm:chPref val="1"/>
        </dgm:presLayoutVars>
      </dgm:prSet>
      <dgm:spPr/>
    </dgm:pt>
  </dgm:ptLst>
  <dgm:cxnLst>
    <dgm:cxn modelId="{DC135F0C-7013-4907-8A8B-E4D410F80B03}" type="presOf" srcId="{77D98FDE-996A-4D6B-B981-7AF186D90B2F}" destId="{4D02C3C3-CD23-48DC-B224-F9506D64E09C}" srcOrd="0" destOrd="0" presId="urn:microsoft.com/office/officeart/2018/2/layout/IconLabelList"/>
    <dgm:cxn modelId="{2892B142-5EC2-46E1-AF34-D37960EEB2C3}" type="presOf" srcId="{9C8FCA9B-9725-47DA-88A8-BA86B302E222}" destId="{D8084033-EEA0-460B-B7AF-79A8C412AA84}" srcOrd="0" destOrd="0" presId="urn:microsoft.com/office/officeart/2018/2/layout/IconLabelList"/>
    <dgm:cxn modelId="{C7BAD457-C9F4-4A59-814F-4166061B725E}" type="presOf" srcId="{9B84EEC4-84D8-469E-866D-62472C22F6BD}" destId="{A5DC4BDF-EAC7-482A-A365-DCCADCB5BD10}" srcOrd="0" destOrd="0" presId="urn:microsoft.com/office/officeart/2018/2/layout/IconLabelList"/>
    <dgm:cxn modelId="{30C3EA77-5EA5-4B31-9E21-C835FE7F20BA}" srcId="{77D98FDE-996A-4D6B-B981-7AF186D90B2F}" destId="{9C8FCA9B-9725-47DA-88A8-BA86B302E222}" srcOrd="1" destOrd="0" parTransId="{1C9C6301-3F5A-4BCD-8665-99D802E43700}" sibTransId="{4BBC7BF2-71B2-4F73-A057-67DFE2AE0689}"/>
    <dgm:cxn modelId="{499BBFFB-2F1A-4C86-A1BE-1064463E5F48}" srcId="{77D98FDE-996A-4D6B-B981-7AF186D90B2F}" destId="{9B84EEC4-84D8-469E-866D-62472C22F6BD}" srcOrd="0" destOrd="0" parTransId="{D6B0D514-9E5E-42F9-B0F8-BF186D91CD5C}" sibTransId="{49AECBF0-C22B-4911-A5B5-B0A580A5423B}"/>
    <dgm:cxn modelId="{616D9FCC-A04B-419B-A2FA-907C23F6CF5E}" type="presParOf" srcId="{4D02C3C3-CD23-48DC-B224-F9506D64E09C}" destId="{7F707AAA-467F-4F7A-9D07-C3819704F2FC}" srcOrd="0" destOrd="0" presId="urn:microsoft.com/office/officeart/2018/2/layout/IconLabelList"/>
    <dgm:cxn modelId="{E415EE59-DA6C-4FF7-95E7-60DCC6A44D5F}" type="presParOf" srcId="{7F707AAA-467F-4F7A-9D07-C3819704F2FC}" destId="{A3F416F3-7E94-4FAF-87B8-F3858696C738}" srcOrd="0" destOrd="0" presId="urn:microsoft.com/office/officeart/2018/2/layout/IconLabelList"/>
    <dgm:cxn modelId="{F46503FA-270C-490D-9A52-AC370108257C}" type="presParOf" srcId="{7F707AAA-467F-4F7A-9D07-C3819704F2FC}" destId="{308A6F55-D335-428A-AF05-498994534B6D}" srcOrd="1" destOrd="0" presId="urn:microsoft.com/office/officeart/2018/2/layout/IconLabelList"/>
    <dgm:cxn modelId="{4D769A71-4461-4EDB-B4BE-0ABE553EABD3}" type="presParOf" srcId="{7F707AAA-467F-4F7A-9D07-C3819704F2FC}" destId="{A5DC4BDF-EAC7-482A-A365-DCCADCB5BD10}" srcOrd="2" destOrd="0" presId="urn:microsoft.com/office/officeart/2018/2/layout/IconLabelList"/>
    <dgm:cxn modelId="{D41D4906-2AE4-4675-B15A-D58E0256EF41}" type="presParOf" srcId="{4D02C3C3-CD23-48DC-B224-F9506D64E09C}" destId="{03DCE942-FFA8-403F-9428-A869434D6260}" srcOrd="1" destOrd="0" presId="urn:microsoft.com/office/officeart/2018/2/layout/IconLabelList"/>
    <dgm:cxn modelId="{74C701F4-51C1-46AD-B062-1D69297D9EF0}" type="presParOf" srcId="{4D02C3C3-CD23-48DC-B224-F9506D64E09C}" destId="{D7DC2DDF-5942-45A0-A5D6-50470709DD3B}" srcOrd="2" destOrd="0" presId="urn:microsoft.com/office/officeart/2018/2/layout/IconLabelList"/>
    <dgm:cxn modelId="{2400254F-8F02-41E3-ABA3-5543D0E4DE13}" type="presParOf" srcId="{D7DC2DDF-5942-45A0-A5D6-50470709DD3B}" destId="{1EF127BF-0265-4DDB-95AF-783AED594BBC}" srcOrd="0" destOrd="0" presId="urn:microsoft.com/office/officeart/2018/2/layout/IconLabelList"/>
    <dgm:cxn modelId="{D3FFF986-D9AD-40D4-A584-ED9A1AB58A63}" type="presParOf" srcId="{D7DC2DDF-5942-45A0-A5D6-50470709DD3B}" destId="{5189BD99-395A-479F-8E88-42E7C9039AF1}" srcOrd="1" destOrd="0" presId="urn:microsoft.com/office/officeart/2018/2/layout/IconLabelList"/>
    <dgm:cxn modelId="{7F91DF06-CB51-4A9E-928D-8F0C14F8FE56}" type="presParOf" srcId="{D7DC2DDF-5942-45A0-A5D6-50470709DD3B}" destId="{D8084033-EEA0-460B-B7AF-79A8C412AA8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5C6463-94C0-4427-B615-6369305F1941}" type="doc">
      <dgm:prSet loTypeId="urn:microsoft.com/office/officeart/2018/2/layout/IconCircle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C4661256-E0A1-4EA7-9E62-E596B929A404}">
      <dgm:prSet custT="1"/>
      <dgm:spPr/>
      <dgm:t>
        <a:bodyPr/>
        <a:lstStyle/>
        <a:p>
          <a:pPr>
            <a:lnSpc>
              <a:spcPct val="100000"/>
            </a:lnSpc>
          </a:pPr>
          <a:r>
            <a:rPr lang="en-US" sz="2800" dirty="0">
              <a:latin typeface="Times New Roman" panose="02020603050405020304" pitchFamily="18" charset="0"/>
              <a:cs typeface="Times New Roman" panose="02020603050405020304" pitchFamily="18" charset="0"/>
            </a:rPr>
            <a:t>STUDY BUDDY</a:t>
          </a:r>
        </a:p>
      </dgm:t>
    </dgm:pt>
    <dgm:pt modelId="{6D3D64C6-1DFC-42E2-B2AD-9B2E05E2E50F}" type="parTrans" cxnId="{EBB3BD80-C59C-4CEA-98B3-6D85789E6E60}">
      <dgm:prSet/>
      <dgm:spPr/>
      <dgm:t>
        <a:bodyPr/>
        <a:lstStyle/>
        <a:p>
          <a:endParaRPr lang="en-US"/>
        </a:p>
      </dgm:t>
    </dgm:pt>
    <dgm:pt modelId="{DDA861C2-54B5-4640-8CCB-5E0A7135631B}" type="sibTrans" cxnId="{EBB3BD80-C59C-4CEA-98B3-6D85789E6E60}">
      <dgm:prSet/>
      <dgm:spPr/>
      <dgm:t>
        <a:bodyPr/>
        <a:lstStyle/>
        <a:p>
          <a:pPr>
            <a:lnSpc>
              <a:spcPct val="100000"/>
            </a:lnSpc>
          </a:pPr>
          <a:endParaRPr lang="en-US"/>
        </a:p>
      </dgm:t>
    </dgm:pt>
    <dgm:pt modelId="{3645869D-DA7F-4A73-A42C-2A79F432073B}">
      <dgm:prSet/>
      <dgm:spPr/>
      <dgm:t>
        <a:bodyPr/>
        <a:lstStyle/>
        <a:p>
          <a:pPr>
            <a:lnSpc>
              <a:spcPct val="100000"/>
            </a:lnSpc>
          </a:pPr>
          <a:r>
            <a:rPr lang="en-US" b="1" dirty="0"/>
            <a:t>STUDY BUDDY:A Personalized E-Learning Roadmap</a:t>
          </a:r>
          <a:endParaRPr lang="en-US" dirty="0"/>
        </a:p>
      </dgm:t>
    </dgm:pt>
    <dgm:pt modelId="{4B62CB4D-28F4-4615-89D2-3EF0C744A0F9}" type="parTrans" cxnId="{23F65650-775C-40CA-B33D-58CA9F3FA4D5}">
      <dgm:prSet/>
      <dgm:spPr/>
      <dgm:t>
        <a:bodyPr/>
        <a:lstStyle/>
        <a:p>
          <a:endParaRPr lang="en-US"/>
        </a:p>
      </dgm:t>
    </dgm:pt>
    <dgm:pt modelId="{609C7B9A-5D7E-40A1-B276-5835B1EA0E41}" type="sibTrans" cxnId="{23F65650-775C-40CA-B33D-58CA9F3FA4D5}">
      <dgm:prSet/>
      <dgm:spPr/>
      <dgm:t>
        <a:bodyPr/>
        <a:lstStyle/>
        <a:p>
          <a:pPr>
            <a:lnSpc>
              <a:spcPct val="100000"/>
            </a:lnSpc>
          </a:pPr>
          <a:endParaRPr lang="en-US"/>
        </a:p>
      </dgm:t>
    </dgm:pt>
    <dgm:pt modelId="{EA9F436E-7D5F-44DB-8FC1-395AF63E01C4}">
      <dgm:prSet/>
      <dgm:spPr/>
      <dgm:t>
        <a:bodyPr/>
        <a:lstStyle/>
        <a:p>
          <a:pPr>
            <a:lnSpc>
              <a:spcPct val="100000"/>
            </a:lnSpc>
          </a:pPr>
          <a:r>
            <a:rPr lang="en-US" b="1"/>
            <a:t>Detailed Explanation of the Proposed Solution</a:t>
          </a:r>
          <a:endParaRPr lang="en-US"/>
        </a:p>
      </dgm:t>
    </dgm:pt>
    <dgm:pt modelId="{55BAE61A-15A8-41BE-97EC-FEFA9E70D24E}" type="parTrans" cxnId="{60D0017A-2001-4211-9DF2-D78D355D5ED9}">
      <dgm:prSet/>
      <dgm:spPr/>
      <dgm:t>
        <a:bodyPr/>
        <a:lstStyle/>
        <a:p>
          <a:endParaRPr lang="en-US"/>
        </a:p>
      </dgm:t>
    </dgm:pt>
    <dgm:pt modelId="{C62279F0-F0FD-46FC-9BF4-310658DFF2BB}" type="sibTrans" cxnId="{60D0017A-2001-4211-9DF2-D78D355D5ED9}">
      <dgm:prSet/>
      <dgm:spPr/>
      <dgm:t>
        <a:bodyPr/>
        <a:lstStyle/>
        <a:p>
          <a:pPr>
            <a:lnSpc>
              <a:spcPct val="100000"/>
            </a:lnSpc>
          </a:pPr>
          <a:endParaRPr lang="en-US"/>
        </a:p>
      </dgm:t>
    </dgm:pt>
    <dgm:pt modelId="{6E7FCF56-C2E5-4C81-9BDD-9FFD0B8C6DF8}">
      <dgm:prSet custT="1"/>
      <dgm:spPr/>
      <dgm:t>
        <a:bodyPr/>
        <a:lstStyle/>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dirty="0">
              <a:latin typeface="Times New Roman" panose="02020603050405020304" pitchFamily="18" charset="0"/>
              <a:cs typeface="Times New Roman" panose="02020603050405020304" pitchFamily="18" charset="0"/>
            </a:rPr>
            <a:t>Study Buddy features a user-friendly interface that allows students to easily navigate through their personalized learning roadmaps. The platform offers a variety of learning resources, including videos, quizzes, assignments, and discussion forums. Additionally, Study Buddy integrates gamification elements to keep students motivated, such as badges, leaderboards, and progress tracking.</a:t>
          </a:r>
        </a:p>
      </dgm:t>
    </dgm:pt>
    <dgm:pt modelId="{C283EC1C-8C41-4873-BF93-9BAD5B41B065}" type="parTrans" cxnId="{C9A96134-DFC5-490D-B2D2-C7FD914FC7BA}">
      <dgm:prSet/>
      <dgm:spPr/>
      <dgm:t>
        <a:bodyPr/>
        <a:lstStyle/>
        <a:p>
          <a:endParaRPr lang="en-US"/>
        </a:p>
      </dgm:t>
    </dgm:pt>
    <dgm:pt modelId="{66BB5654-CD1A-4A16-BD5E-EE2BB7CA6A7A}" type="sibTrans" cxnId="{C9A96134-DFC5-490D-B2D2-C7FD914FC7BA}">
      <dgm:prSet/>
      <dgm:spPr/>
      <dgm:t>
        <a:bodyPr/>
        <a:lstStyle/>
        <a:p>
          <a:pPr>
            <a:lnSpc>
              <a:spcPct val="100000"/>
            </a:lnSpc>
          </a:pPr>
          <a:endParaRPr lang="en-US"/>
        </a:p>
      </dgm:t>
    </dgm:pt>
    <dgm:pt modelId="{01A42F05-10CF-40BF-B0C6-351CF6B3A6AA}">
      <dgm:prSet custT="1"/>
      <dgm:spPr/>
      <dgm:t>
        <a:bodyPr/>
        <a:lstStyle/>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a:p>
          <a:pPr>
            <a:lnSpc>
              <a:spcPct val="100000"/>
            </a:lnSpc>
          </a:pPr>
          <a:r>
            <a:rPr lang="en-US" sz="1200" dirty="0">
              <a:latin typeface="Times New Roman" panose="02020603050405020304" pitchFamily="18" charset="0"/>
              <a:cs typeface="Times New Roman" panose="02020603050405020304" pitchFamily="18" charset="0"/>
            </a:rPr>
            <a:t>The AI-driven recommendation engine continuously analyzes student performance and suggests content or exercises that align with their learning needs. Teachers and educators can also use the platform to monitor progress, provide feedback, and adjust the curriculum as necessary. The platform is accessible on multiple devices, ensuring that students can learn anytime, anywhere.</a:t>
          </a:r>
        </a:p>
      </dgm:t>
    </dgm:pt>
    <dgm:pt modelId="{6F61DEC9-2D9D-4BEB-BAC4-8EF48F7DCFF8}" type="parTrans" cxnId="{6CA2E5C8-1E49-4898-B7E3-6B64F521710F}">
      <dgm:prSet/>
      <dgm:spPr/>
      <dgm:t>
        <a:bodyPr/>
        <a:lstStyle/>
        <a:p>
          <a:endParaRPr lang="en-US"/>
        </a:p>
      </dgm:t>
    </dgm:pt>
    <dgm:pt modelId="{06E6C3C1-7A2A-4C25-BA26-D233AC5DE1AF}" type="sibTrans" cxnId="{6CA2E5C8-1E49-4898-B7E3-6B64F521710F}">
      <dgm:prSet/>
      <dgm:spPr/>
      <dgm:t>
        <a:bodyPr/>
        <a:lstStyle/>
        <a:p>
          <a:endParaRPr lang="en-US"/>
        </a:p>
      </dgm:t>
    </dgm:pt>
    <dgm:pt modelId="{9792456F-8643-4E2D-A7A8-B8EA4F88C1A7}" type="pres">
      <dgm:prSet presAssocID="{635C6463-94C0-4427-B615-6369305F1941}" presName="root" presStyleCnt="0">
        <dgm:presLayoutVars>
          <dgm:dir/>
          <dgm:resizeHandles val="exact"/>
        </dgm:presLayoutVars>
      </dgm:prSet>
      <dgm:spPr/>
    </dgm:pt>
    <dgm:pt modelId="{7037211C-F5B6-4023-B1C7-DBE07FF7D5F3}" type="pres">
      <dgm:prSet presAssocID="{635C6463-94C0-4427-B615-6369305F1941}" presName="container" presStyleCnt="0">
        <dgm:presLayoutVars>
          <dgm:dir/>
          <dgm:resizeHandles val="exact"/>
        </dgm:presLayoutVars>
      </dgm:prSet>
      <dgm:spPr/>
    </dgm:pt>
    <dgm:pt modelId="{99D1CCF5-DFC4-4A49-94C8-6968899F3FBA}" type="pres">
      <dgm:prSet presAssocID="{C4661256-E0A1-4EA7-9E62-E596B929A404}" presName="compNode" presStyleCnt="0"/>
      <dgm:spPr/>
    </dgm:pt>
    <dgm:pt modelId="{91DF7C3C-E6E3-4332-9F63-61E7898821B6}" type="pres">
      <dgm:prSet presAssocID="{C4661256-E0A1-4EA7-9E62-E596B929A404}" presName="iconBgRect" presStyleLbl="bgShp" presStyleIdx="0" presStyleCnt="5"/>
      <dgm:spPr/>
    </dgm:pt>
    <dgm:pt modelId="{0B260019-693A-4D9E-8061-71D212C9207C}" type="pres">
      <dgm:prSet presAssocID="{C4661256-E0A1-4EA7-9E62-E596B929A4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F6ED792C-4C4C-4179-9290-AF582647B27F}" type="pres">
      <dgm:prSet presAssocID="{C4661256-E0A1-4EA7-9E62-E596B929A404}" presName="spaceRect" presStyleCnt="0"/>
      <dgm:spPr/>
    </dgm:pt>
    <dgm:pt modelId="{2C73544C-0C84-405A-9471-6857A7DD5371}" type="pres">
      <dgm:prSet presAssocID="{C4661256-E0A1-4EA7-9E62-E596B929A404}" presName="textRect" presStyleLbl="revTx" presStyleIdx="0" presStyleCnt="5">
        <dgm:presLayoutVars>
          <dgm:chMax val="1"/>
          <dgm:chPref val="1"/>
        </dgm:presLayoutVars>
      </dgm:prSet>
      <dgm:spPr/>
    </dgm:pt>
    <dgm:pt modelId="{04FDD55E-3D19-426F-B208-7D17D73B462F}" type="pres">
      <dgm:prSet presAssocID="{DDA861C2-54B5-4640-8CCB-5E0A7135631B}" presName="sibTrans" presStyleLbl="sibTrans2D1" presStyleIdx="0" presStyleCnt="0"/>
      <dgm:spPr/>
    </dgm:pt>
    <dgm:pt modelId="{FA82C3B9-AFEA-487F-B19F-F42825D7C11E}" type="pres">
      <dgm:prSet presAssocID="{3645869D-DA7F-4A73-A42C-2A79F432073B}" presName="compNode" presStyleCnt="0"/>
      <dgm:spPr/>
    </dgm:pt>
    <dgm:pt modelId="{F803148A-6E62-44FD-ADAE-C67396FA81E2}" type="pres">
      <dgm:prSet presAssocID="{3645869D-DA7F-4A73-A42C-2A79F432073B}" presName="iconBgRect" presStyleLbl="bgShp" presStyleIdx="1" presStyleCnt="5"/>
      <dgm:spPr/>
    </dgm:pt>
    <dgm:pt modelId="{0445EB45-F90B-4DAD-AAA8-F68B87D590DE}" type="pres">
      <dgm:prSet presAssocID="{3645869D-DA7F-4A73-A42C-2A79F43207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EA7A8EA-B62F-4976-BC4C-FD16B0512DBD}" type="pres">
      <dgm:prSet presAssocID="{3645869D-DA7F-4A73-A42C-2A79F432073B}" presName="spaceRect" presStyleCnt="0"/>
      <dgm:spPr/>
    </dgm:pt>
    <dgm:pt modelId="{3447C75D-1C24-4C8B-89DC-62FB23E08B26}" type="pres">
      <dgm:prSet presAssocID="{3645869D-DA7F-4A73-A42C-2A79F432073B}" presName="textRect" presStyleLbl="revTx" presStyleIdx="1" presStyleCnt="5">
        <dgm:presLayoutVars>
          <dgm:chMax val="1"/>
          <dgm:chPref val="1"/>
        </dgm:presLayoutVars>
      </dgm:prSet>
      <dgm:spPr/>
    </dgm:pt>
    <dgm:pt modelId="{57AE7CCB-B0D9-40DA-B02F-3A0CC47D0E62}" type="pres">
      <dgm:prSet presAssocID="{609C7B9A-5D7E-40A1-B276-5835B1EA0E41}" presName="sibTrans" presStyleLbl="sibTrans2D1" presStyleIdx="0" presStyleCnt="0"/>
      <dgm:spPr/>
    </dgm:pt>
    <dgm:pt modelId="{E202BB6F-F3C5-444A-9A2A-FA8813F42D93}" type="pres">
      <dgm:prSet presAssocID="{EA9F436E-7D5F-44DB-8FC1-395AF63E01C4}" presName="compNode" presStyleCnt="0"/>
      <dgm:spPr/>
    </dgm:pt>
    <dgm:pt modelId="{0692E0CC-CA97-4487-AE3A-A092FD14DED8}" type="pres">
      <dgm:prSet presAssocID="{EA9F436E-7D5F-44DB-8FC1-395AF63E01C4}" presName="iconBgRect" presStyleLbl="bgShp" presStyleIdx="2" presStyleCnt="5"/>
      <dgm:spPr/>
    </dgm:pt>
    <dgm:pt modelId="{8A87D3E2-84E2-4A4E-9EEA-DF259B14BECA}" type="pres">
      <dgm:prSet presAssocID="{EA9F436E-7D5F-44DB-8FC1-395AF63E01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D0B8960-945E-4AF2-9D2E-9BACDB8FB7C0}" type="pres">
      <dgm:prSet presAssocID="{EA9F436E-7D5F-44DB-8FC1-395AF63E01C4}" presName="spaceRect" presStyleCnt="0"/>
      <dgm:spPr/>
    </dgm:pt>
    <dgm:pt modelId="{6E14A060-9DBE-4C27-A989-8E4ACF36B5FB}" type="pres">
      <dgm:prSet presAssocID="{EA9F436E-7D5F-44DB-8FC1-395AF63E01C4}" presName="textRect" presStyleLbl="revTx" presStyleIdx="2" presStyleCnt="5">
        <dgm:presLayoutVars>
          <dgm:chMax val="1"/>
          <dgm:chPref val="1"/>
        </dgm:presLayoutVars>
      </dgm:prSet>
      <dgm:spPr/>
    </dgm:pt>
    <dgm:pt modelId="{64EFC30C-DF65-4FE8-9407-30C619A868C8}" type="pres">
      <dgm:prSet presAssocID="{C62279F0-F0FD-46FC-9BF4-310658DFF2BB}" presName="sibTrans" presStyleLbl="sibTrans2D1" presStyleIdx="0" presStyleCnt="0"/>
      <dgm:spPr/>
    </dgm:pt>
    <dgm:pt modelId="{3D3435CE-4703-4379-8DA5-751E90FC3D3B}" type="pres">
      <dgm:prSet presAssocID="{6E7FCF56-C2E5-4C81-9BDD-9FFD0B8C6DF8}" presName="compNode" presStyleCnt="0"/>
      <dgm:spPr/>
    </dgm:pt>
    <dgm:pt modelId="{372FB885-ADF2-464C-A667-BFFB4304A0A8}" type="pres">
      <dgm:prSet presAssocID="{6E7FCF56-C2E5-4C81-9BDD-9FFD0B8C6DF8}" presName="iconBgRect" presStyleLbl="bgShp" presStyleIdx="3" presStyleCnt="5"/>
      <dgm:spPr/>
    </dgm:pt>
    <dgm:pt modelId="{4D9CA1CE-D6CA-48C1-8CEB-F0B0A96F27AB}" type="pres">
      <dgm:prSet presAssocID="{6E7FCF56-C2E5-4C81-9BDD-9FFD0B8C6D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rtual RealityHeadset"/>
        </a:ext>
      </dgm:extLst>
    </dgm:pt>
    <dgm:pt modelId="{927A2D0C-FA68-4E32-B847-ED9154979F77}" type="pres">
      <dgm:prSet presAssocID="{6E7FCF56-C2E5-4C81-9BDD-9FFD0B8C6DF8}" presName="spaceRect" presStyleCnt="0"/>
      <dgm:spPr/>
    </dgm:pt>
    <dgm:pt modelId="{4312AFC2-AB7F-4718-BD7E-44AA738FDFD9}" type="pres">
      <dgm:prSet presAssocID="{6E7FCF56-C2E5-4C81-9BDD-9FFD0B8C6DF8}" presName="textRect" presStyleLbl="revTx" presStyleIdx="3" presStyleCnt="5" custScaleX="115973">
        <dgm:presLayoutVars>
          <dgm:chMax val="1"/>
          <dgm:chPref val="1"/>
        </dgm:presLayoutVars>
      </dgm:prSet>
      <dgm:spPr/>
    </dgm:pt>
    <dgm:pt modelId="{049581D4-3D98-4CF0-A5BE-9F39AE004B5D}" type="pres">
      <dgm:prSet presAssocID="{66BB5654-CD1A-4A16-BD5E-EE2BB7CA6A7A}" presName="sibTrans" presStyleLbl="sibTrans2D1" presStyleIdx="0" presStyleCnt="0"/>
      <dgm:spPr/>
    </dgm:pt>
    <dgm:pt modelId="{6727623E-CBAC-4B87-9F42-3E80799A4006}" type="pres">
      <dgm:prSet presAssocID="{01A42F05-10CF-40BF-B0C6-351CF6B3A6AA}" presName="compNode" presStyleCnt="0"/>
      <dgm:spPr/>
    </dgm:pt>
    <dgm:pt modelId="{82509ABC-91B8-4D13-91AA-AF0CF30CF828}" type="pres">
      <dgm:prSet presAssocID="{01A42F05-10CF-40BF-B0C6-351CF6B3A6AA}" presName="iconBgRect" presStyleLbl="bgShp" presStyleIdx="4" presStyleCnt="5"/>
      <dgm:spPr/>
    </dgm:pt>
    <dgm:pt modelId="{85828665-ED46-429B-B3E7-292C3A9195D3}" type="pres">
      <dgm:prSet presAssocID="{01A42F05-10CF-40BF-B0C6-351CF6B3A6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4429A72C-3954-4281-BCAC-CC359E907A26}" type="pres">
      <dgm:prSet presAssocID="{01A42F05-10CF-40BF-B0C6-351CF6B3A6AA}" presName="spaceRect" presStyleCnt="0"/>
      <dgm:spPr/>
    </dgm:pt>
    <dgm:pt modelId="{33BAC1CA-C350-4EB3-B0FE-18510D53D276}" type="pres">
      <dgm:prSet presAssocID="{01A42F05-10CF-40BF-B0C6-351CF6B3A6AA}" presName="textRect" presStyleLbl="revTx" presStyleIdx="4" presStyleCnt="5">
        <dgm:presLayoutVars>
          <dgm:chMax val="1"/>
          <dgm:chPref val="1"/>
        </dgm:presLayoutVars>
      </dgm:prSet>
      <dgm:spPr/>
    </dgm:pt>
  </dgm:ptLst>
  <dgm:cxnLst>
    <dgm:cxn modelId="{4777B602-6F3D-4D85-888E-630B2A218AB1}" type="presOf" srcId="{66BB5654-CD1A-4A16-BD5E-EE2BB7CA6A7A}" destId="{049581D4-3D98-4CF0-A5BE-9F39AE004B5D}" srcOrd="0" destOrd="0" presId="urn:microsoft.com/office/officeart/2018/2/layout/IconCircleList"/>
    <dgm:cxn modelId="{09335E0C-C92B-4062-8608-3936F7538C06}" type="presOf" srcId="{EA9F436E-7D5F-44DB-8FC1-395AF63E01C4}" destId="{6E14A060-9DBE-4C27-A989-8E4ACF36B5FB}" srcOrd="0" destOrd="0" presId="urn:microsoft.com/office/officeart/2018/2/layout/IconCircleList"/>
    <dgm:cxn modelId="{61906427-19F3-4648-97D6-4BCDC56EB4B0}" type="presOf" srcId="{DDA861C2-54B5-4640-8CCB-5E0A7135631B}" destId="{04FDD55E-3D19-426F-B208-7D17D73B462F}" srcOrd="0" destOrd="0" presId="urn:microsoft.com/office/officeart/2018/2/layout/IconCircleList"/>
    <dgm:cxn modelId="{C9A96134-DFC5-490D-B2D2-C7FD914FC7BA}" srcId="{635C6463-94C0-4427-B615-6369305F1941}" destId="{6E7FCF56-C2E5-4C81-9BDD-9FFD0B8C6DF8}" srcOrd="3" destOrd="0" parTransId="{C283EC1C-8C41-4873-BF93-9BAD5B41B065}" sibTransId="{66BB5654-CD1A-4A16-BD5E-EE2BB7CA6A7A}"/>
    <dgm:cxn modelId="{23F65650-775C-40CA-B33D-58CA9F3FA4D5}" srcId="{635C6463-94C0-4427-B615-6369305F1941}" destId="{3645869D-DA7F-4A73-A42C-2A79F432073B}" srcOrd="1" destOrd="0" parTransId="{4B62CB4D-28F4-4615-89D2-3EF0C744A0F9}" sibTransId="{609C7B9A-5D7E-40A1-B276-5835B1EA0E41}"/>
    <dgm:cxn modelId="{47937752-6A10-471C-AB23-0926C7206ABA}" type="presOf" srcId="{C4661256-E0A1-4EA7-9E62-E596B929A404}" destId="{2C73544C-0C84-405A-9471-6857A7DD5371}" srcOrd="0" destOrd="0" presId="urn:microsoft.com/office/officeart/2018/2/layout/IconCircleList"/>
    <dgm:cxn modelId="{BB3E3F73-37BE-4846-A413-672C13BB4130}" type="presOf" srcId="{609C7B9A-5D7E-40A1-B276-5835B1EA0E41}" destId="{57AE7CCB-B0D9-40DA-B02F-3A0CC47D0E62}" srcOrd="0" destOrd="0" presId="urn:microsoft.com/office/officeart/2018/2/layout/IconCircleList"/>
    <dgm:cxn modelId="{00969279-28D1-47D6-B477-AEA6342F4A75}" type="presOf" srcId="{01A42F05-10CF-40BF-B0C6-351CF6B3A6AA}" destId="{33BAC1CA-C350-4EB3-B0FE-18510D53D276}" srcOrd="0" destOrd="0" presId="urn:microsoft.com/office/officeart/2018/2/layout/IconCircleList"/>
    <dgm:cxn modelId="{60D0017A-2001-4211-9DF2-D78D355D5ED9}" srcId="{635C6463-94C0-4427-B615-6369305F1941}" destId="{EA9F436E-7D5F-44DB-8FC1-395AF63E01C4}" srcOrd="2" destOrd="0" parTransId="{55BAE61A-15A8-41BE-97EC-FEFA9E70D24E}" sibTransId="{C62279F0-F0FD-46FC-9BF4-310658DFF2BB}"/>
    <dgm:cxn modelId="{EBB3BD80-C59C-4CEA-98B3-6D85789E6E60}" srcId="{635C6463-94C0-4427-B615-6369305F1941}" destId="{C4661256-E0A1-4EA7-9E62-E596B929A404}" srcOrd="0" destOrd="0" parTransId="{6D3D64C6-1DFC-42E2-B2AD-9B2E05E2E50F}" sibTransId="{DDA861C2-54B5-4640-8CCB-5E0A7135631B}"/>
    <dgm:cxn modelId="{A5367B82-CCE7-4521-B3E1-3A84910887E5}" type="presOf" srcId="{3645869D-DA7F-4A73-A42C-2A79F432073B}" destId="{3447C75D-1C24-4C8B-89DC-62FB23E08B26}" srcOrd="0" destOrd="0" presId="urn:microsoft.com/office/officeart/2018/2/layout/IconCircleList"/>
    <dgm:cxn modelId="{3EBDEF83-40DC-43D4-9635-7C9856AD604D}" type="presOf" srcId="{6E7FCF56-C2E5-4C81-9BDD-9FFD0B8C6DF8}" destId="{4312AFC2-AB7F-4718-BD7E-44AA738FDFD9}" srcOrd="0" destOrd="0" presId="urn:microsoft.com/office/officeart/2018/2/layout/IconCircleList"/>
    <dgm:cxn modelId="{E314E68A-86CA-4106-A7B9-E902FCB03966}" type="presOf" srcId="{C62279F0-F0FD-46FC-9BF4-310658DFF2BB}" destId="{64EFC30C-DF65-4FE8-9407-30C619A868C8}" srcOrd="0" destOrd="0" presId="urn:microsoft.com/office/officeart/2018/2/layout/IconCircleList"/>
    <dgm:cxn modelId="{09A445A7-97CD-4650-9DE1-4F2C8DB23F33}" type="presOf" srcId="{635C6463-94C0-4427-B615-6369305F1941}" destId="{9792456F-8643-4E2D-A7A8-B8EA4F88C1A7}" srcOrd="0" destOrd="0" presId="urn:microsoft.com/office/officeart/2018/2/layout/IconCircleList"/>
    <dgm:cxn modelId="{6CA2E5C8-1E49-4898-B7E3-6B64F521710F}" srcId="{635C6463-94C0-4427-B615-6369305F1941}" destId="{01A42F05-10CF-40BF-B0C6-351CF6B3A6AA}" srcOrd="4" destOrd="0" parTransId="{6F61DEC9-2D9D-4BEB-BAC4-8EF48F7DCFF8}" sibTransId="{06E6C3C1-7A2A-4C25-BA26-D233AC5DE1AF}"/>
    <dgm:cxn modelId="{47036FE3-A37C-4B33-9907-4D59C0B4B26E}" type="presParOf" srcId="{9792456F-8643-4E2D-A7A8-B8EA4F88C1A7}" destId="{7037211C-F5B6-4023-B1C7-DBE07FF7D5F3}" srcOrd="0" destOrd="0" presId="urn:microsoft.com/office/officeart/2018/2/layout/IconCircleList"/>
    <dgm:cxn modelId="{C81D6A3E-0A88-4655-8A20-952FB7FF7DA8}" type="presParOf" srcId="{7037211C-F5B6-4023-B1C7-DBE07FF7D5F3}" destId="{99D1CCF5-DFC4-4A49-94C8-6968899F3FBA}" srcOrd="0" destOrd="0" presId="urn:microsoft.com/office/officeart/2018/2/layout/IconCircleList"/>
    <dgm:cxn modelId="{F87D6450-1D3D-49BA-9C57-2FA1FEE86AEF}" type="presParOf" srcId="{99D1CCF5-DFC4-4A49-94C8-6968899F3FBA}" destId="{91DF7C3C-E6E3-4332-9F63-61E7898821B6}" srcOrd="0" destOrd="0" presId="urn:microsoft.com/office/officeart/2018/2/layout/IconCircleList"/>
    <dgm:cxn modelId="{D4225957-7238-4F78-B679-5EDB0E6872C6}" type="presParOf" srcId="{99D1CCF5-DFC4-4A49-94C8-6968899F3FBA}" destId="{0B260019-693A-4D9E-8061-71D212C9207C}" srcOrd="1" destOrd="0" presId="urn:microsoft.com/office/officeart/2018/2/layout/IconCircleList"/>
    <dgm:cxn modelId="{C708937B-9E1E-4272-A0CE-3E8053060748}" type="presParOf" srcId="{99D1CCF5-DFC4-4A49-94C8-6968899F3FBA}" destId="{F6ED792C-4C4C-4179-9290-AF582647B27F}" srcOrd="2" destOrd="0" presId="urn:microsoft.com/office/officeart/2018/2/layout/IconCircleList"/>
    <dgm:cxn modelId="{7B172560-6654-4EF0-9A4C-4E0ACA6E7B0C}" type="presParOf" srcId="{99D1CCF5-DFC4-4A49-94C8-6968899F3FBA}" destId="{2C73544C-0C84-405A-9471-6857A7DD5371}" srcOrd="3" destOrd="0" presId="urn:microsoft.com/office/officeart/2018/2/layout/IconCircleList"/>
    <dgm:cxn modelId="{FF7ACFC0-A29B-4E7D-8F4E-3D122420103F}" type="presParOf" srcId="{7037211C-F5B6-4023-B1C7-DBE07FF7D5F3}" destId="{04FDD55E-3D19-426F-B208-7D17D73B462F}" srcOrd="1" destOrd="0" presId="urn:microsoft.com/office/officeart/2018/2/layout/IconCircleList"/>
    <dgm:cxn modelId="{1BAA80EE-536F-4685-895E-406ABF42E6AE}" type="presParOf" srcId="{7037211C-F5B6-4023-B1C7-DBE07FF7D5F3}" destId="{FA82C3B9-AFEA-487F-B19F-F42825D7C11E}" srcOrd="2" destOrd="0" presId="urn:microsoft.com/office/officeart/2018/2/layout/IconCircleList"/>
    <dgm:cxn modelId="{2CEC42A7-A05F-4D98-BFEF-933016F236E5}" type="presParOf" srcId="{FA82C3B9-AFEA-487F-B19F-F42825D7C11E}" destId="{F803148A-6E62-44FD-ADAE-C67396FA81E2}" srcOrd="0" destOrd="0" presId="urn:microsoft.com/office/officeart/2018/2/layout/IconCircleList"/>
    <dgm:cxn modelId="{CD6F62DF-92F2-467B-AECB-D65A28B7D302}" type="presParOf" srcId="{FA82C3B9-AFEA-487F-B19F-F42825D7C11E}" destId="{0445EB45-F90B-4DAD-AAA8-F68B87D590DE}" srcOrd="1" destOrd="0" presId="urn:microsoft.com/office/officeart/2018/2/layout/IconCircleList"/>
    <dgm:cxn modelId="{8B5D3487-43E0-427F-901A-A814349579B0}" type="presParOf" srcId="{FA82C3B9-AFEA-487F-B19F-F42825D7C11E}" destId="{8EA7A8EA-B62F-4976-BC4C-FD16B0512DBD}" srcOrd="2" destOrd="0" presId="urn:microsoft.com/office/officeart/2018/2/layout/IconCircleList"/>
    <dgm:cxn modelId="{906CAE2C-5D51-40F3-AA89-6175811B5B8C}" type="presParOf" srcId="{FA82C3B9-AFEA-487F-B19F-F42825D7C11E}" destId="{3447C75D-1C24-4C8B-89DC-62FB23E08B26}" srcOrd="3" destOrd="0" presId="urn:microsoft.com/office/officeart/2018/2/layout/IconCircleList"/>
    <dgm:cxn modelId="{E3D47839-2F01-4291-9665-50C171787643}" type="presParOf" srcId="{7037211C-F5B6-4023-B1C7-DBE07FF7D5F3}" destId="{57AE7CCB-B0D9-40DA-B02F-3A0CC47D0E62}" srcOrd="3" destOrd="0" presId="urn:microsoft.com/office/officeart/2018/2/layout/IconCircleList"/>
    <dgm:cxn modelId="{4126222E-A93F-47F4-9656-42F87B9C27A4}" type="presParOf" srcId="{7037211C-F5B6-4023-B1C7-DBE07FF7D5F3}" destId="{E202BB6F-F3C5-444A-9A2A-FA8813F42D93}" srcOrd="4" destOrd="0" presId="urn:microsoft.com/office/officeart/2018/2/layout/IconCircleList"/>
    <dgm:cxn modelId="{C52A1313-68AD-47D5-998D-C51E03FD46CD}" type="presParOf" srcId="{E202BB6F-F3C5-444A-9A2A-FA8813F42D93}" destId="{0692E0CC-CA97-4487-AE3A-A092FD14DED8}" srcOrd="0" destOrd="0" presId="urn:microsoft.com/office/officeart/2018/2/layout/IconCircleList"/>
    <dgm:cxn modelId="{531D22BA-F86E-442B-9D3C-39718E9856D8}" type="presParOf" srcId="{E202BB6F-F3C5-444A-9A2A-FA8813F42D93}" destId="{8A87D3E2-84E2-4A4E-9EEA-DF259B14BECA}" srcOrd="1" destOrd="0" presId="urn:microsoft.com/office/officeart/2018/2/layout/IconCircleList"/>
    <dgm:cxn modelId="{508BBC37-2CF1-412D-84BE-491A5EAB5E96}" type="presParOf" srcId="{E202BB6F-F3C5-444A-9A2A-FA8813F42D93}" destId="{6D0B8960-945E-4AF2-9D2E-9BACDB8FB7C0}" srcOrd="2" destOrd="0" presId="urn:microsoft.com/office/officeart/2018/2/layout/IconCircleList"/>
    <dgm:cxn modelId="{40B01281-A211-4C0E-A7CA-83DC6ABCC7E2}" type="presParOf" srcId="{E202BB6F-F3C5-444A-9A2A-FA8813F42D93}" destId="{6E14A060-9DBE-4C27-A989-8E4ACF36B5FB}" srcOrd="3" destOrd="0" presId="urn:microsoft.com/office/officeart/2018/2/layout/IconCircleList"/>
    <dgm:cxn modelId="{C02BA660-614B-4655-B6C0-B8B7A2958AA4}" type="presParOf" srcId="{7037211C-F5B6-4023-B1C7-DBE07FF7D5F3}" destId="{64EFC30C-DF65-4FE8-9407-30C619A868C8}" srcOrd="5" destOrd="0" presId="urn:microsoft.com/office/officeart/2018/2/layout/IconCircleList"/>
    <dgm:cxn modelId="{1019077D-4B63-4980-8F42-5605011392E1}" type="presParOf" srcId="{7037211C-F5B6-4023-B1C7-DBE07FF7D5F3}" destId="{3D3435CE-4703-4379-8DA5-751E90FC3D3B}" srcOrd="6" destOrd="0" presId="urn:microsoft.com/office/officeart/2018/2/layout/IconCircleList"/>
    <dgm:cxn modelId="{623A2C35-BA6F-4D21-B502-752325805B0F}" type="presParOf" srcId="{3D3435CE-4703-4379-8DA5-751E90FC3D3B}" destId="{372FB885-ADF2-464C-A667-BFFB4304A0A8}" srcOrd="0" destOrd="0" presId="urn:microsoft.com/office/officeart/2018/2/layout/IconCircleList"/>
    <dgm:cxn modelId="{D863C98C-103C-4992-95CA-E35EC874494F}" type="presParOf" srcId="{3D3435CE-4703-4379-8DA5-751E90FC3D3B}" destId="{4D9CA1CE-D6CA-48C1-8CEB-F0B0A96F27AB}" srcOrd="1" destOrd="0" presId="urn:microsoft.com/office/officeart/2018/2/layout/IconCircleList"/>
    <dgm:cxn modelId="{B65C7158-10AD-4B9C-940D-C0516C5991D4}" type="presParOf" srcId="{3D3435CE-4703-4379-8DA5-751E90FC3D3B}" destId="{927A2D0C-FA68-4E32-B847-ED9154979F77}" srcOrd="2" destOrd="0" presId="urn:microsoft.com/office/officeart/2018/2/layout/IconCircleList"/>
    <dgm:cxn modelId="{EC38D6D1-0C00-42A1-88BE-EA92DCEBF136}" type="presParOf" srcId="{3D3435CE-4703-4379-8DA5-751E90FC3D3B}" destId="{4312AFC2-AB7F-4718-BD7E-44AA738FDFD9}" srcOrd="3" destOrd="0" presId="urn:microsoft.com/office/officeart/2018/2/layout/IconCircleList"/>
    <dgm:cxn modelId="{A0758B3F-1FC5-4BDB-8181-CEDAD2C99203}" type="presParOf" srcId="{7037211C-F5B6-4023-B1C7-DBE07FF7D5F3}" destId="{049581D4-3D98-4CF0-A5BE-9F39AE004B5D}" srcOrd="7" destOrd="0" presId="urn:microsoft.com/office/officeart/2018/2/layout/IconCircleList"/>
    <dgm:cxn modelId="{D4620554-C87E-4C64-93F9-71BC6F6BC6BC}" type="presParOf" srcId="{7037211C-F5B6-4023-B1C7-DBE07FF7D5F3}" destId="{6727623E-CBAC-4B87-9F42-3E80799A4006}" srcOrd="8" destOrd="0" presId="urn:microsoft.com/office/officeart/2018/2/layout/IconCircleList"/>
    <dgm:cxn modelId="{FE799D07-DECC-4DDC-9212-C7442AB40766}" type="presParOf" srcId="{6727623E-CBAC-4B87-9F42-3E80799A4006}" destId="{82509ABC-91B8-4D13-91AA-AF0CF30CF828}" srcOrd="0" destOrd="0" presId="urn:microsoft.com/office/officeart/2018/2/layout/IconCircleList"/>
    <dgm:cxn modelId="{C992BECB-3CC4-4762-8EFF-C17AE869173F}" type="presParOf" srcId="{6727623E-CBAC-4B87-9F42-3E80799A4006}" destId="{85828665-ED46-429B-B3E7-292C3A9195D3}" srcOrd="1" destOrd="0" presId="urn:microsoft.com/office/officeart/2018/2/layout/IconCircleList"/>
    <dgm:cxn modelId="{76EA1D27-46EA-4415-8AC5-B19F89BB4BDF}" type="presParOf" srcId="{6727623E-CBAC-4B87-9F42-3E80799A4006}" destId="{4429A72C-3954-4281-BCAC-CC359E907A26}" srcOrd="2" destOrd="0" presId="urn:microsoft.com/office/officeart/2018/2/layout/IconCircleList"/>
    <dgm:cxn modelId="{C48C3B4A-6330-4890-B713-C13619FFCFDF}" type="presParOf" srcId="{6727623E-CBAC-4B87-9F42-3E80799A4006}" destId="{33BAC1CA-C350-4EB3-B0FE-18510D53D27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7BBC7B-2D2A-4CD1-BB90-923E4EBA2D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BCF3AEA-DACD-4B64-8569-C01A3D6C0631}">
      <dgm:prSet custT="1"/>
      <dgm:spPr/>
      <dgm:t>
        <a:bodyPr/>
        <a:lstStyle/>
        <a:p>
          <a:r>
            <a:rPr lang="en-US" sz="2800" b="1" dirty="0">
              <a:latin typeface="Times New Roman" panose="02020603050405020304" pitchFamily="18" charset="0"/>
              <a:cs typeface="Times New Roman" panose="02020603050405020304" pitchFamily="18" charset="0"/>
            </a:rPr>
            <a:t>How It Addresses the Problem</a:t>
          </a:r>
          <a:endParaRPr lang="en-US" sz="2800" dirty="0">
            <a:latin typeface="Times New Roman" panose="02020603050405020304" pitchFamily="18" charset="0"/>
            <a:cs typeface="Times New Roman" panose="02020603050405020304" pitchFamily="18" charset="0"/>
          </a:endParaRPr>
        </a:p>
      </dgm:t>
    </dgm:pt>
    <dgm:pt modelId="{65337442-9320-401E-B7A8-10B1DADB0656}" type="parTrans" cxnId="{44E89E63-5392-4901-BAA6-EBA7333B4AFF}">
      <dgm:prSet/>
      <dgm:spPr/>
      <dgm:t>
        <a:bodyPr/>
        <a:lstStyle/>
        <a:p>
          <a:endParaRPr lang="en-US"/>
        </a:p>
      </dgm:t>
    </dgm:pt>
    <dgm:pt modelId="{916C478D-2DBC-4147-89F1-457E80AF0989}" type="sibTrans" cxnId="{44E89E63-5392-4901-BAA6-EBA7333B4AFF}">
      <dgm:prSet/>
      <dgm:spPr/>
      <dgm:t>
        <a:bodyPr/>
        <a:lstStyle/>
        <a:p>
          <a:endParaRPr lang="en-US"/>
        </a:p>
      </dgm:t>
    </dgm:pt>
    <dgm:pt modelId="{B3DB500C-FB3E-45B9-BE4A-2A98D1B76D6B}">
      <dgm:prSet custT="1"/>
      <dgm:spPr/>
      <dgm:t>
        <a:bodyPr/>
        <a:lstStyle/>
        <a:p>
          <a:r>
            <a:rPr lang="en-US" sz="1400" dirty="0">
              <a:latin typeface="Times New Roman" panose="02020603050405020304" pitchFamily="18" charset="0"/>
              <a:cs typeface="Times New Roman" panose="02020603050405020304" pitchFamily="18" charset="0"/>
            </a:rPr>
            <a:t>The current e-learning landscape often fails to cater to individual learning needs, leading to disengagement and suboptimal outcomes. Study Buddy addresses this issue by offering personalized learning roadmaps that adapt to each student's unique pace and style of learning. By providing targeted resources and continuous feedback, the platform ensures that students remain engaged and make consistent progress.</a:t>
          </a:r>
        </a:p>
      </dgm:t>
    </dgm:pt>
    <dgm:pt modelId="{8F8D2DCE-FA5F-4BC1-A3BB-A704D5676D77}" type="parTrans" cxnId="{06C5EEB6-D152-4DC9-9B2F-6BE809EC385A}">
      <dgm:prSet/>
      <dgm:spPr/>
      <dgm:t>
        <a:bodyPr/>
        <a:lstStyle/>
        <a:p>
          <a:endParaRPr lang="en-US"/>
        </a:p>
      </dgm:t>
    </dgm:pt>
    <dgm:pt modelId="{DC667728-49B3-4D98-8025-C7860455FA60}" type="sibTrans" cxnId="{06C5EEB6-D152-4DC9-9B2F-6BE809EC385A}">
      <dgm:prSet/>
      <dgm:spPr/>
      <dgm:t>
        <a:bodyPr/>
        <a:lstStyle/>
        <a:p>
          <a:endParaRPr lang="en-US"/>
        </a:p>
      </dgm:t>
    </dgm:pt>
    <dgm:pt modelId="{F52586E4-2786-4E1E-B880-D3B571413AEC}">
      <dgm:prSet custT="1"/>
      <dgm:spPr/>
      <dgm:t>
        <a:bodyPr/>
        <a:lstStyle/>
        <a:p>
          <a:r>
            <a:rPr lang="en-US" sz="1600" dirty="0">
              <a:latin typeface="Times New Roman" panose="02020603050405020304" pitchFamily="18" charset="0"/>
              <a:cs typeface="Times New Roman" panose="02020603050405020304" pitchFamily="18" charset="0"/>
            </a:rPr>
            <a:t>Additionally, the platform’s collaborative tools foster a sense of community, allowing students to interact with peers and instructors, which addresses the isolation that can come with online learning.</a:t>
          </a:r>
        </a:p>
      </dgm:t>
    </dgm:pt>
    <dgm:pt modelId="{B2F40B95-D274-4F2A-832E-F9A00A63BE07}" type="parTrans" cxnId="{D2F22C57-18F5-4F16-BFB8-CCAF138B835E}">
      <dgm:prSet/>
      <dgm:spPr/>
      <dgm:t>
        <a:bodyPr/>
        <a:lstStyle/>
        <a:p>
          <a:endParaRPr lang="en-US"/>
        </a:p>
      </dgm:t>
    </dgm:pt>
    <dgm:pt modelId="{A92A8383-A523-4B17-B1F1-037569169C01}" type="sibTrans" cxnId="{D2F22C57-18F5-4F16-BFB8-CCAF138B835E}">
      <dgm:prSet/>
      <dgm:spPr/>
      <dgm:t>
        <a:bodyPr/>
        <a:lstStyle/>
        <a:p>
          <a:endParaRPr lang="en-US"/>
        </a:p>
      </dgm:t>
    </dgm:pt>
    <dgm:pt modelId="{E7540434-2A29-49E1-8CA2-CB66D753C28F}">
      <dgm:prSet custT="1"/>
      <dgm:spPr/>
      <dgm:t>
        <a:bodyPr/>
        <a:lstStyle/>
        <a:p>
          <a:r>
            <a:rPr lang="en-US" sz="2800" b="1" dirty="0">
              <a:latin typeface="Times New Roman" panose="02020603050405020304" pitchFamily="18" charset="0"/>
              <a:cs typeface="Times New Roman" panose="02020603050405020304" pitchFamily="18" charset="0"/>
            </a:rPr>
            <a:t>Innovation and Uniqueness of the Solution</a:t>
          </a:r>
          <a:endParaRPr lang="en-US" sz="2800" dirty="0">
            <a:latin typeface="Times New Roman" panose="02020603050405020304" pitchFamily="18" charset="0"/>
            <a:cs typeface="Times New Roman" panose="02020603050405020304" pitchFamily="18" charset="0"/>
          </a:endParaRPr>
        </a:p>
      </dgm:t>
    </dgm:pt>
    <dgm:pt modelId="{8A57DAC3-6476-4131-B50A-3F10AC123B10}" type="parTrans" cxnId="{9A596CE4-ACCF-4139-B79C-618DCE3C3537}">
      <dgm:prSet/>
      <dgm:spPr/>
      <dgm:t>
        <a:bodyPr/>
        <a:lstStyle/>
        <a:p>
          <a:endParaRPr lang="en-US"/>
        </a:p>
      </dgm:t>
    </dgm:pt>
    <dgm:pt modelId="{8523618A-5CD1-499A-B0FC-825757F1E069}" type="sibTrans" cxnId="{9A596CE4-ACCF-4139-B79C-618DCE3C3537}">
      <dgm:prSet/>
      <dgm:spPr/>
      <dgm:t>
        <a:bodyPr/>
        <a:lstStyle/>
        <a:p>
          <a:endParaRPr lang="en-US"/>
        </a:p>
      </dgm:t>
    </dgm:pt>
    <dgm:pt modelId="{2E90BD9A-AB0F-4F8B-8A75-B85D6E71B1A3}">
      <dgm:prSet/>
      <dgm:spPr/>
      <dgm:t>
        <a:bodyPr/>
        <a:lstStyle/>
        <a:p>
          <a:r>
            <a:rPr lang="en-US"/>
            <a:t>Study Buddy stands out from other e-learning platforms due to its use of advanced AI algorithms for personalization. Unlike traditional one-size-fits-all e-learning solutions, Study Buddy’s adaptive learning roadmaps ensure that students receive content tailored specifically to their needs.</a:t>
          </a:r>
        </a:p>
      </dgm:t>
    </dgm:pt>
    <dgm:pt modelId="{52F37245-3A49-4BCC-9CF4-C68034CD5C86}" type="parTrans" cxnId="{FF07A183-F92D-414C-B477-991DEB22E6A3}">
      <dgm:prSet/>
      <dgm:spPr/>
      <dgm:t>
        <a:bodyPr/>
        <a:lstStyle/>
        <a:p>
          <a:endParaRPr lang="en-US"/>
        </a:p>
      </dgm:t>
    </dgm:pt>
    <dgm:pt modelId="{B9FF8408-D048-4491-8781-FB601DC222C6}" type="sibTrans" cxnId="{FF07A183-F92D-414C-B477-991DEB22E6A3}">
      <dgm:prSet/>
      <dgm:spPr/>
      <dgm:t>
        <a:bodyPr/>
        <a:lstStyle/>
        <a:p>
          <a:endParaRPr lang="en-US"/>
        </a:p>
      </dgm:t>
    </dgm:pt>
    <dgm:pt modelId="{B6AA6A23-2399-459B-B9D7-E9F7CE6F4080}">
      <dgm:prSet custT="1"/>
      <dgm:spPr/>
      <dgm:t>
        <a:bodyPr/>
        <a:lstStyle/>
        <a:p>
          <a:r>
            <a:rPr lang="en-US" sz="1600" dirty="0">
              <a:latin typeface="Times New Roman" panose="02020603050405020304" pitchFamily="18" charset="0"/>
              <a:cs typeface="Times New Roman" panose="02020603050405020304" pitchFamily="18" charset="0"/>
            </a:rPr>
            <a:t>The platform's gamification features further enhance engagement, making learning a more enjoyable experience. Moreover, the real-time analytics provided to educators allow for more informed and timely interventions, improving overall student success rates.</a:t>
          </a:r>
        </a:p>
      </dgm:t>
    </dgm:pt>
    <dgm:pt modelId="{3C8E230F-34D8-4099-97B4-6D60CF26DA33}" type="parTrans" cxnId="{11046224-7587-4EBD-B454-114953C74BC7}">
      <dgm:prSet/>
      <dgm:spPr/>
      <dgm:t>
        <a:bodyPr/>
        <a:lstStyle/>
        <a:p>
          <a:endParaRPr lang="en-US"/>
        </a:p>
      </dgm:t>
    </dgm:pt>
    <dgm:pt modelId="{2C449F6F-69BA-4288-BBCD-BBED48289984}" type="sibTrans" cxnId="{11046224-7587-4EBD-B454-114953C74BC7}">
      <dgm:prSet/>
      <dgm:spPr/>
      <dgm:t>
        <a:bodyPr/>
        <a:lstStyle/>
        <a:p>
          <a:endParaRPr lang="en-US"/>
        </a:p>
      </dgm:t>
    </dgm:pt>
    <dgm:pt modelId="{8F3B705D-CFEE-4C9C-9956-D2AA6ABA1512}">
      <dgm:prSet/>
      <dgm:spPr/>
      <dgm:t>
        <a:bodyPr/>
        <a:lstStyle/>
        <a:p>
          <a:r>
            <a:rPr lang="en-US" dirty="0">
              <a:latin typeface="Times New Roman" panose="02020603050405020304" pitchFamily="18" charset="0"/>
              <a:cs typeface="Times New Roman" panose="02020603050405020304" pitchFamily="18" charset="0"/>
            </a:rPr>
            <a:t>In summary, Study Buddy redefines the e-learning experience by focusing on personalization, engagement, and community, ensuring that every student can reach their full potential.</a:t>
          </a:r>
        </a:p>
      </dgm:t>
    </dgm:pt>
    <dgm:pt modelId="{5227B8AC-B47E-4EDC-9D7E-0AFC7D584978}" type="parTrans" cxnId="{EF9D3553-DBC1-4580-BD6B-C3586C73B6ED}">
      <dgm:prSet/>
      <dgm:spPr/>
      <dgm:t>
        <a:bodyPr/>
        <a:lstStyle/>
        <a:p>
          <a:endParaRPr lang="en-US"/>
        </a:p>
      </dgm:t>
    </dgm:pt>
    <dgm:pt modelId="{7B673697-7C35-460B-B969-49BA40FD81BF}" type="sibTrans" cxnId="{EF9D3553-DBC1-4580-BD6B-C3586C73B6ED}">
      <dgm:prSet/>
      <dgm:spPr/>
      <dgm:t>
        <a:bodyPr/>
        <a:lstStyle/>
        <a:p>
          <a:endParaRPr lang="en-US"/>
        </a:p>
      </dgm:t>
    </dgm:pt>
    <dgm:pt modelId="{07141EDE-7E2D-48F0-AC97-4C74AA12219A}" type="pres">
      <dgm:prSet presAssocID="{FE7BBC7B-2D2A-4CD1-BB90-923E4EBA2D4C}" presName="vert0" presStyleCnt="0">
        <dgm:presLayoutVars>
          <dgm:dir/>
          <dgm:animOne val="branch"/>
          <dgm:animLvl val="lvl"/>
        </dgm:presLayoutVars>
      </dgm:prSet>
      <dgm:spPr/>
    </dgm:pt>
    <dgm:pt modelId="{B253704B-62AC-4AA5-8030-F326673D9FCB}" type="pres">
      <dgm:prSet presAssocID="{CBCF3AEA-DACD-4B64-8569-C01A3D6C0631}" presName="thickLine" presStyleLbl="alignNode1" presStyleIdx="0" presStyleCnt="7"/>
      <dgm:spPr/>
    </dgm:pt>
    <dgm:pt modelId="{381B4959-DF6D-4306-921C-5EDF2722AC76}" type="pres">
      <dgm:prSet presAssocID="{CBCF3AEA-DACD-4B64-8569-C01A3D6C0631}" presName="horz1" presStyleCnt="0"/>
      <dgm:spPr/>
    </dgm:pt>
    <dgm:pt modelId="{19A8D38A-4F3D-4937-B71A-98A1D854FEA9}" type="pres">
      <dgm:prSet presAssocID="{CBCF3AEA-DACD-4B64-8569-C01A3D6C0631}" presName="tx1" presStyleLbl="revTx" presStyleIdx="0" presStyleCnt="7"/>
      <dgm:spPr/>
    </dgm:pt>
    <dgm:pt modelId="{F138D7BC-760C-4712-8105-5482CE5B2882}" type="pres">
      <dgm:prSet presAssocID="{CBCF3AEA-DACD-4B64-8569-C01A3D6C0631}" presName="vert1" presStyleCnt="0"/>
      <dgm:spPr/>
    </dgm:pt>
    <dgm:pt modelId="{4BE23F77-5323-483E-BBB6-AEF58B1620E8}" type="pres">
      <dgm:prSet presAssocID="{B3DB500C-FB3E-45B9-BE4A-2A98D1B76D6B}" presName="thickLine" presStyleLbl="alignNode1" presStyleIdx="1" presStyleCnt="7"/>
      <dgm:spPr/>
    </dgm:pt>
    <dgm:pt modelId="{C5DC0CC4-7B22-4F75-A71E-0C3564DFD8AF}" type="pres">
      <dgm:prSet presAssocID="{B3DB500C-FB3E-45B9-BE4A-2A98D1B76D6B}" presName="horz1" presStyleCnt="0"/>
      <dgm:spPr/>
    </dgm:pt>
    <dgm:pt modelId="{155927FA-C97D-4252-8498-D7352FC7CD52}" type="pres">
      <dgm:prSet presAssocID="{B3DB500C-FB3E-45B9-BE4A-2A98D1B76D6B}" presName="tx1" presStyleLbl="revTx" presStyleIdx="1" presStyleCnt="7"/>
      <dgm:spPr/>
    </dgm:pt>
    <dgm:pt modelId="{C42C206D-76BE-4FD2-B84C-FD8A9BB29B26}" type="pres">
      <dgm:prSet presAssocID="{B3DB500C-FB3E-45B9-BE4A-2A98D1B76D6B}" presName="vert1" presStyleCnt="0"/>
      <dgm:spPr/>
    </dgm:pt>
    <dgm:pt modelId="{6463D8C2-C187-4B18-A540-52397A9569FE}" type="pres">
      <dgm:prSet presAssocID="{F52586E4-2786-4E1E-B880-D3B571413AEC}" presName="thickLine" presStyleLbl="alignNode1" presStyleIdx="2" presStyleCnt="7"/>
      <dgm:spPr/>
    </dgm:pt>
    <dgm:pt modelId="{82001015-F6ED-4D44-8110-32B0FBF3D4CF}" type="pres">
      <dgm:prSet presAssocID="{F52586E4-2786-4E1E-B880-D3B571413AEC}" presName="horz1" presStyleCnt="0"/>
      <dgm:spPr/>
    </dgm:pt>
    <dgm:pt modelId="{45AC48BF-9914-4B22-860E-FF8AB424AA17}" type="pres">
      <dgm:prSet presAssocID="{F52586E4-2786-4E1E-B880-D3B571413AEC}" presName="tx1" presStyleLbl="revTx" presStyleIdx="2" presStyleCnt="7"/>
      <dgm:spPr/>
    </dgm:pt>
    <dgm:pt modelId="{D088C9D5-EDEC-4B46-910C-C1A5FDF558A0}" type="pres">
      <dgm:prSet presAssocID="{F52586E4-2786-4E1E-B880-D3B571413AEC}" presName="vert1" presStyleCnt="0"/>
      <dgm:spPr/>
    </dgm:pt>
    <dgm:pt modelId="{DAF1B78B-61AF-4ACF-83D1-28F74B7692D9}" type="pres">
      <dgm:prSet presAssocID="{E7540434-2A29-49E1-8CA2-CB66D753C28F}" presName="thickLine" presStyleLbl="alignNode1" presStyleIdx="3" presStyleCnt="7"/>
      <dgm:spPr/>
    </dgm:pt>
    <dgm:pt modelId="{DAC10ECE-409C-4D46-944B-5A7B35167D74}" type="pres">
      <dgm:prSet presAssocID="{E7540434-2A29-49E1-8CA2-CB66D753C28F}" presName="horz1" presStyleCnt="0"/>
      <dgm:spPr/>
    </dgm:pt>
    <dgm:pt modelId="{99576771-B076-4D71-83C4-4A1CEC3E98C2}" type="pres">
      <dgm:prSet presAssocID="{E7540434-2A29-49E1-8CA2-CB66D753C28F}" presName="tx1" presStyleLbl="revTx" presStyleIdx="3" presStyleCnt="7"/>
      <dgm:spPr/>
    </dgm:pt>
    <dgm:pt modelId="{E14E2D09-5D55-40F5-8E2E-4EA6ECC28C98}" type="pres">
      <dgm:prSet presAssocID="{E7540434-2A29-49E1-8CA2-CB66D753C28F}" presName="vert1" presStyleCnt="0"/>
      <dgm:spPr/>
    </dgm:pt>
    <dgm:pt modelId="{C10D96B0-72FF-46DE-A287-2D9603A59026}" type="pres">
      <dgm:prSet presAssocID="{2E90BD9A-AB0F-4F8B-8A75-B85D6E71B1A3}" presName="thickLine" presStyleLbl="alignNode1" presStyleIdx="4" presStyleCnt="7"/>
      <dgm:spPr/>
    </dgm:pt>
    <dgm:pt modelId="{BE0DFA16-AB7E-451C-A09E-673EBEC3AC4F}" type="pres">
      <dgm:prSet presAssocID="{2E90BD9A-AB0F-4F8B-8A75-B85D6E71B1A3}" presName="horz1" presStyleCnt="0"/>
      <dgm:spPr/>
    </dgm:pt>
    <dgm:pt modelId="{A2699365-A620-4FBE-B5EA-97FA8110D649}" type="pres">
      <dgm:prSet presAssocID="{2E90BD9A-AB0F-4F8B-8A75-B85D6E71B1A3}" presName="tx1" presStyleLbl="revTx" presStyleIdx="4" presStyleCnt="7"/>
      <dgm:spPr/>
    </dgm:pt>
    <dgm:pt modelId="{0D85C7F9-3A69-4E60-AEC9-B49068706F84}" type="pres">
      <dgm:prSet presAssocID="{2E90BD9A-AB0F-4F8B-8A75-B85D6E71B1A3}" presName="vert1" presStyleCnt="0"/>
      <dgm:spPr/>
    </dgm:pt>
    <dgm:pt modelId="{50CD114F-4152-4D6F-A816-18893CF07FBF}" type="pres">
      <dgm:prSet presAssocID="{B6AA6A23-2399-459B-B9D7-E9F7CE6F4080}" presName="thickLine" presStyleLbl="alignNode1" presStyleIdx="5" presStyleCnt="7"/>
      <dgm:spPr/>
    </dgm:pt>
    <dgm:pt modelId="{B4DB3E77-1267-41F1-8DD4-55A2295B5C65}" type="pres">
      <dgm:prSet presAssocID="{B6AA6A23-2399-459B-B9D7-E9F7CE6F4080}" presName="horz1" presStyleCnt="0"/>
      <dgm:spPr/>
    </dgm:pt>
    <dgm:pt modelId="{795CF0A7-388F-4127-89A1-D26CB123C1E6}" type="pres">
      <dgm:prSet presAssocID="{B6AA6A23-2399-459B-B9D7-E9F7CE6F4080}" presName="tx1" presStyleLbl="revTx" presStyleIdx="5" presStyleCnt="7"/>
      <dgm:spPr/>
    </dgm:pt>
    <dgm:pt modelId="{8A5CF185-48FB-4375-B448-AE26A38395CD}" type="pres">
      <dgm:prSet presAssocID="{B6AA6A23-2399-459B-B9D7-E9F7CE6F4080}" presName="vert1" presStyleCnt="0"/>
      <dgm:spPr/>
    </dgm:pt>
    <dgm:pt modelId="{CD073B1D-8377-4EAE-B612-4A162A4D679E}" type="pres">
      <dgm:prSet presAssocID="{8F3B705D-CFEE-4C9C-9956-D2AA6ABA1512}" presName="thickLine" presStyleLbl="alignNode1" presStyleIdx="6" presStyleCnt="7"/>
      <dgm:spPr/>
    </dgm:pt>
    <dgm:pt modelId="{FF734003-4805-45BC-ABF2-063B700AFFED}" type="pres">
      <dgm:prSet presAssocID="{8F3B705D-CFEE-4C9C-9956-D2AA6ABA1512}" presName="horz1" presStyleCnt="0"/>
      <dgm:spPr/>
    </dgm:pt>
    <dgm:pt modelId="{70D81B03-644E-4B03-95C1-B9C0539DFAD2}" type="pres">
      <dgm:prSet presAssocID="{8F3B705D-CFEE-4C9C-9956-D2AA6ABA1512}" presName="tx1" presStyleLbl="revTx" presStyleIdx="6" presStyleCnt="7"/>
      <dgm:spPr/>
    </dgm:pt>
    <dgm:pt modelId="{8B1251DB-4BC4-4BD8-9CDE-16A4B474371A}" type="pres">
      <dgm:prSet presAssocID="{8F3B705D-CFEE-4C9C-9956-D2AA6ABA1512}" presName="vert1" presStyleCnt="0"/>
      <dgm:spPr/>
    </dgm:pt>
  </dgm:ptLst>
  <dgm:cxnLst>
    <dgm:cxn modelId="{11046224-7587-4EBD-B454-114953C74BC7}" srcId="{FE7BBC7B-2D2A-4CD1-BB90-923E4EBA2D4C}" destId="{B6AA6A23-2399-459B-B9D7-E9F7CE6F4080}" srcOrd="5" destOrd="0" parTransId="{3C8E230F-34D8-4099-97B4-6D60CF26DA33}" sibTransId="{2C449F6F-69BA-4288-BBCD-BBED48289984}"/>
    <dgm:cxn modelId="{2227113F-F731-4131-8974-261E4D428733}" type="presOf" srcId="{B3DB500C-FB3E-45B9-BE4A-2A98D1B76D6B}" destId="{155927FA-C97D-4252-8498-D7352FC7CD52}" srcOrd="0" destOrd="0" presId="urn:microsoft.com/office/officeart/2008/layout/LinedList"/>
    <dgm:cxn modelId="{87299F5E-44FB-439A-90E3-DDD594C1E893}" type="presOf" srcId="{B6AA6A23-2399-459B-B9D7-E9F7CE6F4080}" destId="{795CF0A7-388F-4127-89A1-D26CB123C1E6}" srcOrd="0" destOrd="0" presId="urn:microsoft.com/office/officeart/2008/layout/LinedList"/>
    <dgm:cxn modelId="{44E89E63-5392-4901-BAA6-EBA7333B4AFF}" srcId="{FE7BBC7B-2D2A-4CD1-BB90-923E4EBA2D4C}" destId="{CBCF3AEA-DACD-4B64-8569-C01A3D6C0631}" srcOrd="0" destOrd="0" parTransId="{65337442-9320-401E-B7A8-10B1DADB0656}" sibTransId="{916C478D-2DBC-4147-89F1-457E80AF0989}"/>
    <dgm:cxn modelId="{02759166-CB9F-4487-A594-076F219B781B}" type="presOf" srcId="{F52586E4-2786-4E1E-B880-D3B571413AEC}" destId="{45AC48BF-9914-4B22-860E-FF8AB424AA17}" srcOrd="0" destOrd="0" presId="urn:microsoft.com/office/officeart/2008/layout/LinedList"/>
    <dgm:cxn modelId="{C1BA2A6F-24A5-4004-AB53-C6E816F58EDA}" type="presOf" srcId="{FE7BBC7B-2D2A-4CD1-BB90-923E4EBA2D4C}" destId="{07141EDE-7E2D-48F0-AC97-4C74AA12219A}" srcOrd="0" destOrd="0" presId="urn:microsoft.com/office/officeart/2008/layout/LinedList"/>
    <dgm:cxn modelId="{EF9D3553-DBC1-4580-BD6B-C3586C73B6ED}" srcId="{FE7BBC7B-2D2A-4CD1-BB90-923E4EBA2D4C}" destId="{8F3B705D-CFEE-4C9C-9956-D2AA6ABA1512}" srcOrd="6" destOrd="0" parTransId="{5227B8AC-B47E-4EDC-9D7E-0AFC7D584978}" sibTransId="{7B673697-7C35-460B-B969-49BA40FD81BF}"/>
    <dgm:cxn modelId="{D2F22C57-18F5-4F16-BFB8-CCAF138B835E}" srcId="{FE7BBC7B-2D2A-4CD1-BB90-923E4EBA2D4C}" destId="{F52586E4-2786-4E1E-B880-D3B571413AEC}" srcOrd="2" destOrd="0" parTransId="{B2F40B95-D274-4F2A-832E-F9A00A63BE07}" sibTransId="{A92A8383-A523-4B17-B1F1-037569169C01}"/>
    <dgm:cxn modelId="{D50C107D-3FB6-4953-95D8-A82DC8DCD715}" type="presOf" srcId="{E7540434-2A29-49E1-8CA2-CB66D753C28F}" destId="{99576771-B076-4D71-83C4-4A1CEC3E98C2}" srcOrd="0" destOrd="0" presId="urn:microsoft.com/office/officeart/2008/layout/LinedList"/>
    <dgm:cxn modelId="{FF07A183-F92D-414C-B477-991DEB22E6A3}" srcId="{FE7BBC7B-2D2A-4CD1-BB90-923E4EBA2D4C}" destId="{2E90BD9A-AB0F-4F8B-8A75-B85D6E71B1A3}" srcOrd="4" destOrd="0" parTransId="{52F37245-3A49-4BCC-9CF4-C68034CD5C86}" sibTransId="{B9FF8408-D048-4491-8781-FB601DC222C6}"/>
    <dgm:cxn modelId="{06C5EEB6-D152-4DC9-9B2F-6BE809EC385A}" srcId="{FE7BBC7B-2D2A-4CD1-BB90-923E4EBA2D4C}" destId="{B3DB500C-FB3E-45B9-BE4A-2A98D1B76D6B}" srcOrd="1" destOrd="0" parTransId="{8F8D2DCE-FA5F-4BC1-A3BB-A704D5676D77}" sibTransId="{DC667728-49B3-4D98-8025-C7860455FA60}"/>
    <dgm:cxn modelId="{2D98F0BB-6FDA-4053-9877-15A39A89F53C}" type="presOf" srcId="{CBCF3AEA-DACD-4B64-8569-C01A3D6C0631}" destId="{19A8D38A-4F3D-4937-B71A-98A1D854FEA9}" srcOrd="0" destOrd="0" presId="urn:microsoft.com/office/officeart/2008/layout/LinedList"/>
    <dgm:cxn modelId="{9A596CE4-ACCF-4139-B79C-618DCE3C3537}" srcId="{FE7BBC7B-2D2A-4CD1-BB90-923E4EBA2D4C}" destId="{E7540434-2A29-49E1-8CA2-CB66D753C28F}" srcOrd="3" destOrd="0" parTransId="{8A57DAC3-6476-4131-B50A-3F10AC123B10}" sibTransId="{8523618A-5CD1-499A-B0FC-825757F1E069}"/>
    <dgm:cxn modelId="{3B056EFC-F5D1-4BF1-A00B-57781040CD0D}" type="presOf" srcId="{8F3B705D-CFEE-4C9C-9956-D2AA6ABA1512}" destId="{70D81B03-644E-4B03-95C1-B9C0539DFAD2}" srcOrd="0" destOrd="0" presId="urn:microsoft.com/office/officeart/2008/layout/LinedList"/>
    <dgm:cxn modelId="{60A82CFE-FDC2-4473-A972-37E678B6267C}" type="presOf" srcId="{2E90BD9A-AB0F-4F8B-8A75-B85D6E71B1A3}" destId="{A2699365-A620-4FBE-B5EA-97FA8110D649}" srcOrd="0" destOrd="0" presId="urn:microsoft.com/office/officeart/2008/layout/LinedList"/>
    <dgm:cxn modelId="{FAF2B005-BE3F-4DAB-A70C-C665925FECD0}" type="presParOf" srcId="{07141EDE-7E2D-48F0-AC97-4C74AA12219A}" destId="{B253704B-62AC-4AA5-8030-F326673D9FCB}" srcOrd="0" destOrd="0" presId="urn:microsoft.com/office/officeart/2008/layout/LinedList"/>
    <dgm:cxn modelId="{309304EA-92A2-4C07-92FD-76A4CE98B510}" type="presParOf" srcId="{07141EDE-7E2D-48F0-AC97-4C74AA12219A}" destId="{381B4959-DF6D-4306-921C-5EDF2722AC76}" srcOrd="1" destOrd="0" presId="urn:microsoft.com/office/officeart/2008/layout/LinedList"/>
    <dgm:cxn modelId="{FB6B26FE-A956-4BF4-B51B-A1FB1C39F3A0}" type="presParOf" srcId="{381B4959-DF6D-4306-921C-5EDF2722AC76}" destId="{19A8D38A-4F3D-4937-B71A-98A1D854FEA9}" srcOrd="0" destOrd="0" presId="urn:microsoft.com/office/officeart/2008/layout/LinedList"/>
    <dgm:cxn modelId="{9481C179-9547-4336-879A-9ED34E852829}" type="presParOf" srcId="{381B4959-DF6D-4306-921C-5EDF2722AC76}" destId="{F138D7BC-760C-4712-8105-5482CE5B2882}" srcOrd="1" destOrd="0" presId="urn:microsoft.com/office/officeart/2008/layout/LinedList"/>
    <dgm:cxn modelId="{B176F3E4-D6AB-4A38-BF5F-BAF64AB3C859}" type="presParOf" srcId="{07141EDE-7E2D-48F0-AC97-4C74AA12219A}" destId="{4BE23F77-5323-483E-BBB6-AEF58B1620E8}" srcOrd="2" destOrd="0" presId="urn:microsoft.com/office/officeart/2008/layout/LinedList"/>
    <dgm:cxn modelId="{A73334B2-DF3E-455F-96FE-A8F7706B5DC7}" type="presParOf" srcId="{07141EDE-7E2D-48F0-AC97-4C74AA12219A}" destId="{C5DC0CC4-7B22-4F75-A71E-0C3564DFD8AF}" srcOrd="3" destOrd="0" presId="urn:microsoft.com/office/officeart/2008/layout/LinedList"/>
    <dgm:cxn modelId="{2FC6F56B-5E2A-4DEF-9AC3-64CCA051A1B6}" type="presParOf" srcId="{C5DC0CC4-7B22-4F75-A71E-0C3564DFD8AF}" destId="{155927FA-C97D-4252-8498-D7352FC7CD52}" srcOrd="0" destOrd="0" presId="urn:microsoft.com/office/officeart/2008/layout/LinedList"/>
    <dgm:cxn modelId="{A2B8CFAF-B984-47E9-A9CA-DD9F8EE3C160}" type="presParOf" srcId="{C5DC0CC4-7B22-4F75-A71E-0C3564DFD8AF}" destId="{C42C206D-76BE-4FD2-B84C-FD8A9BB29B26}" srcOrd="1" destOrd="0" presId="urn:microsoft.com/office/officeart/2008/layout/LinedList"/>
    <dgm:cxn modelId="{7CD26B33-9887-4BF6-89E2-8BAF715927E3}" type="presParOf" srcId="{07141EDE-7E2D-48F0-AC97-4C74AA12219A}" destId="{6463D8C2-C187-4B18-A540-52397A9569FE}" srcOrd="4" destOrd="0" presId="urn:microsoft.com/office/officeart/2008/layout/LinedList"/>
    <dgm:cxn modelId="{80FFC880-7DB3-44EF-AF47-8B8E07E9F32A}" type="presParOf" srcId="{07141EDE-7E2D-48F0-AC97-4C74AA12219A}" destId="{82001015-F6ED-4D44-8110-32B0FBF3D4CF}" srcOrd="5" destOrd="0" presId="urn:microsoft.com/office/officeart/2008/layout/LinedList"/>
    <dgm:cxn modelId="{124FAC17-D34A-4CED-8CDE-B92B231F9976}" type="presParOf" srcId="{82001015-F6ED-4D44-8110-32B0FBF3D4CF}" destId="{45AC48BF-9914-4B22-860E-FF8AB424AA17}" srcOrd="0" destOrd="0" presId="urn:microsoft.com/office/officeart/2008/layout/LinedList"/>
    <dgm:cxn modelId="{3305B6CD-7AED-4A23-A466-94C4C979B362}" type="presParOf" srcId="{82001015-F6ED-4D44-8110-32B0FBF3D4CF}" destId="{D088C9D5-EDEC-4B46-910C-C1A5FDF558A0}" srcOrd="1" destOrd="0" presId="urn:microsoft.com/office/officeart/2008/layout/LinedList"/>
    <dgm:cxn modelId="{D936FBAD-D7DF-45F7-BF0A-A7BEA44151F0}" type="presParOf" srcId="{07141EDE-7E2D-48F0-AC97-4C74AA12219A}" destId="{DAF1B78B-61AF-4ACF-83D1-28F74B7692D9}" srcOrd="6" destOrd="0" presId="urn:microsoft.com/office/officeart/2008/layout/LinedList"/>
    <dgm:cxn modelId="{5ED422BE-F4CB-4044-AC0F-2FFAEBB5D7C0}" type="presParOf" srcId="{07141EDE-7E2D-48F0-AC97-4C74AA12219A}" destId="{DAC10ECE-409C-4D46-944B-5A7B35167D74}" srcOrd="7" destOrd="0" presId="urn:microsoft.com/office/officeart/2008/layout/LinedList"/>
    <dgm:cxn modelId="{BCF55329-DBCC-43B2-9D13-7B1F44C6CD7E}" type="presParOf" srcId="{DAC10ECE-409C-4D46-944B-5A7B35167D74}" destId="{99576771-B076-4D71-83C4-4A1CEC3E98C2}" srcOrd="0" destOrd="0" presId="urn:microsoft.com/office/officeart/2008/layout/LinedList"/>
    <dgm:cxn modelId="{8BEF2B02-FC21-4FE1-9BAC-12FB83FD7E34}" type="presParOf" srcId="{DAC10ECE-409C-4D46-944B-5A7B35167D74}" destId="{E14E2D09-5D55-40F5-8E2E-4EA6ECC28C98}" srcOrd="1" destOrd="0" presId="urn:microsoft.com/office/officeart/2008/layout/LinedList"/>
    <dgm:cxn modelId="{EE5358D8-4759-46E4-8AE4-9DC3A402FF08}" type="presParOf" srcId="{07141EDE-7E2D-48F0-AC97-4C74AA12219A}" destId="{C10D96B0-72FF-46DE-A287-2D9603A59026}" srcOrd="8" destOrd="0" presId="urn:microsoft.com/office/officeart/2008/layout/LinedList"/>
    <dgm:cxn modelId="{72C7B473-B06B-4D1C-A229-DECA75610E10}" type="presParOf" srcId="{07141EDE-7E2D-48F0-AC97-4C74AA12219A}" destId="{BE0DFA16-AB7E-451C-A09E-673EBEC3AC4F}" srcOrd="9" destOrd="0" presId="urn:microsoft.com/office/officeart/2008/layout/LinedList"/>
    <dgm:cxn modelId="{143E2C53-CDEA-4875-8E1C-44E959EBC432}" type="presParOf" srcId="{BE0DFA16-AB7E-451C-A09E-673EBEC3AC4F}" destId="{A2699365-A620-4FBE-B5EA-97FA8110D649}" srcOrd="0" destOrd="0" presId="urn:microsoft.com/office/officeart/2008/layout/LinedList"/>
    <dgm:cxn modelId="{D646E09D-1961-4F21-9F56-23B627C59603}" type="presParOf" srcId="{BE0DFA16-AB7E-451C-A09E-673EBEC3AC4F}" destId="{0D85C7F9-3A69-4E60-AEC9-B49068706F84}" srcOrd="1" destOrd="0" presId="urn:microsoft.com/office/officeart/2008/layout/LinedList"/>
    <dgm:cxn modelId="{5EE9C11F-09EF-4FCA-A572-AA96ABCB5573}" type="presParOf" srcId="{07141EDE-7E2D-48F0-AC97-4C74AA12219A}" destId="{50CD114F-4152-4D6F-A816-18893CF07FBF}" srcOrd="10" destOrd="0" presId="urn:microsoft.com/office/officeart/2008/layout/LinedList"/>
    <dgm:cxn modelId="{8EF75199-04D3-4CE9-ABD1-6430D45EB575}" type="presParOf" srcId="{07141EDE-7E2D-48F0-AC97-4C74AA12219A}" destId="{B4DB3E77-1267-41F1-8DD4-55A2295B5C65}" srcOrd="11" destOrd="0" presId="urn:microsoft.com/office/officeart/2008/layout/LinedList"/>
    <dgm:cxn modelId="{B0D20811-A6A4-4324-9C45-FB65A0960F51}" type="presParOf" srcId="{B4DB3E77-1267-41F1-8DD4-55A2295B5C65}" destId="{795CF0A7-388F-4127-89A1-D26CB123C1E6}" srcOrd="0" destOrd="0" presId="urn:microsoft.com/office/officeart/2008/layout/LinedList"/>
    <dgm:cxn modelId="{131D18DE-62EC-44E7-9477-6F9875D2F7F4}" type="presParOf" srcId="{B4DB3E77-1267-41F1-8DD4-55A2295B5C65}" destId="{8A5CF185-48FB-4375-B448-AE26A38395CD}" srcOrd="1" destOrd="0" presId="urn:microsoft.com/office/officeart/2008/layout/LinedList"/>
    <dgm:cxn modelId="{554697CD-D414-4205-9890-BFBD091E6E81}" type="presParOf" srcId="{07141EDE-7E2D-48F0-AC97-4C74AA12219A}" destId="{CD073B1D-8377-4EAE-B612-4A162A4D679E}" srcOrd="12" destOrd="0" presId="urn:microsoft.com/office/officeart/2008/layout/LinedList"/>
    <dgm:cxn modelId="{E9249428-C9EE-4F99-8CEB-2C94F6E449CA}" type="presParOf" srcId="{07141EDE-7E2D-48F0-AC97-4C74AA12219A}" destId="{FF734003-4805-45BC-ABF2-063B700AFFED}" srcOrd="13" destOrd="0" presId="urn:microsoft.com/office/officeart/2008/layout/LinedList"/>
    <dgm:cxn modelId="{7C288E35-22A5-41B4-932D-CE9910229C80}" type="presParOf" srcId="{FF734003-4805-45BC-ABF2-063B700AFFED}" destId="{70D81B03-644E-4B03-95C1-B9C0539DFAD2}" srcOrd="0" destOrd="0" presId="urn:microsoft.com/office/officeart/2008/layout/LinedList"/>
    <dgm:cxn modelId="{554D9164-5DF8-4FF4-B3BC-FBAFD5F5C95B}" type="presParOf" srcId="{FF734003-4805-45BC-ABF2-063B700AFFED}" destId="{8B1251DB-4BC4-4BD8-9CDE-16A4B47437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249867-9873-408C-9555-89B8FD8B0CA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0C5E4DA-8AE5-40ED-BB1D-E3898E3D0BCF}">
      <dgm:prSet custT="1"/>
      <dgm:spPr/>
      <dgm:t>
        <a:bodyPr/>
        <a:lstStyle/>
        <a:p>
          <a:pPr>
            <a:lnSpc>
              <a:spcPct val="100000"/>
            </a:lnSpc>
            <a:defRPr b="1"/>
          </a:pPr>
          <a:r>
            <a:rPr lang="en-US" sz="2400" b="1" dirty="0">
              <a:latin typeface="Times New Roman" panose="02020603050405020304" pitchFamily="18" charset="0"/>
              <a:cs typeface="Times New Roman" panose="02020603050405020304" pitchFamily="18" charset="0"/>
            </a:rPr>
            <a:t>Database:</a:t>
          </a:r>
          <a:endParaRPr lang="en-US" sz="2400" dirty="0">
            <a:latin typeface="Times New Roman" panose="02020603050405020304" pitchFamily="18" charset="0"/>
            <a:cs typeface="Times New Roman" panose="02020603050405020304" pitchFamily="18" charset="0"/>
          </a:endParaRPr>
        </a:p>
      </dgm:t>
    </dgm:pt>
    <dgm:pt modelId="{05E96D05-7A3F-441F-A98C-A24EEAFFE695}" type="parTrans" cxnId="{3F9EEF5A-E67C-4D57-BD3E-D2BA36860F63}">
      <dgm:prSet/>
      <dgm:spPr/>
      <dgm:t>
        <a:bodyPr/>
        <a:lstStyle/>
        <a:p>
          <a:endParaRPr lang="en-US"/>
        </a:p>
      </dgm:t>
    </dgm:pt>
    <dgm:pt modelId="{7FDC3E30-6C7B-49E8-A596-822CD7319840}" type="sibTrans" cxnId="{3F9EEF5A-E67C-4D57-BD3E-D2BA36860F63}">
      <dgm:prSet/>
      <dgm:spPr/>
      <dgm:t>
        <a:bodyPr/>
        <a:lstStyle/>
        <a:p>
          <a:endParaRPr lang="en-US"/>
        </a:p>
      </dgm:t>
    </dgm:pt>
    <dgm:pt modelId="{00EA9BAD-9F58-4321-870F-A9D9920CB574}">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MongoDB:</a:t>
          </a:r>
          <a:r>
            <a:rPr lang="en-US" sz="1400" dirty="0">
              <a:latin typeface="Times New Roman" panose="02020603050405020304" pitchFamily="18" charset="0"/>
              <a:cs typeface="Times New Roman" panose="02020603050405020304" pitchFamily="18" charset="0"/>
            </a:rPr>
            <a:t> A NoSQL database that stores unstructured data, ideal for managing user profiles, course content, and progress tracking.</a:t>
          </a:r>
        </a:p>
      </dgm:t>
    </dgm:pt>
    <dgm:pt modelId="{B9517E48-2A40-48D4-B944-AC58582C6BC8}" type="parTrans" cxnId="{E56BF989-E5FA-4E7F-B295-1AA1E3C97A27}">
      <dgm:prSet/>
      <dgm:spPr/>
      <dgm:t>
        <a:bodyPr/>
        <a:lstStyle/>
        <a:p>
          <a:endParaRPr lang="en-US"/>
        </a:p>
      </dgm:t>
    </dgm:pt>
    <dgm:pt modelId="{A12E2E45-7318-411F-96B8-A3CFFBC0B888}" type="sibTrans" cxnId="{E56BF989-E5FA-4E7F-B295-1AA1E3C97A27}">
      <dgm:prSet/>
      <dgm:spPr/>
      <dgm:t>
        <a:bodyPr/>
        <a:lstStyle/>
        <a:p>
          <a:endParaRPr lang="en-US"/>
        </a:p>
      </dgm:t>
    </dgm:pt>
    <dgm:pt modelId="{55AFE234-B99A-4201-B717-1B8821ABB91B}">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PostgreSQL/MySQL:</a:t>
          </a:r>
          <a:r>
            <a:rPr lang="en-US" sz="1400" dirty="0">
              <a:latin typeface="Times New Roman" panose="02020603050405020304" pitchFamily="18" charset="0"/>
              <a:cs typeface="Times New Roman" panose="02020603050405020304" pitchFamily="18" charset="0"/>
            </a:rPr>
            <a:t> For relational database requirements, particularly if the application needs to handle complex queries or transactions.</a:t>
          </a:r>
        </a:p>
      </dgm:t>
    </dgm:pt>
    <dgm:pt modelId="{C2A0BB23-349E-42EB-A2F1-3F8B44A2103E}" type="parTrans" cxnId="{D2472EA3-3DD6-471F-A6A0-9E3ECAD65A7C}">
      <dgm:prSet/>
      <dgm:spPr/>
      <dgm:t>
        <a:bodyPr/>
        <a:lstStyle/>
        <a:p>
          <a:endParaRPr lang="en-US"/>
        </a:p>
      </dgm:t>
    </dgm:pt>
    <dgm:pt modelId="{B7BE61E4-FA19-41D7-9A53-A0A665D8C867}" type="sibTrans" cxnId="{D2472EA3-3DD6-471F-A6A0-9E3ECAD65A7C}">
      <dgm:prSet/>
      <dgm:spPr/>
      <dgm:t>
        <a:bodyPr/>
        <a:lstStyle/>
        <a:p>
          <a:endParaRPr lang="en-US"/>
        </a:p>
      </dgm:t>
    </dgm:pt>
    <dgm:pt modelId="{4A420965-FB38-41FC-B3D2-4B62811B6F83}">
      <dgm:prSet custT="1"/>
      <dgm:spPr/>
      <dgm:t>
        <a:bodyPr/>
        <a:lstStyle/>
        <a:p>
          <a:pPr>
            <a:lnSpc>
              <a:spcPct val="100000"/>
            </a:lnSpc>
            <a:defRPr b="1"/>
          </a:pPr>
          <a:r>
            <a:rPr lang="en-US" sz="1600" b="1" dirty="0">
              <a:latin typeface="Times New Roman" panose="02020603050405020304" pitchFamily="18" charset="0"/>
              <a:cs typeface="Times New Roman" panose="02020603050405020304" pitchFamily="18" charset="0"/>
            </a:rPr>
            <a:t>Artificial Intelligence/Machine Learning:</a:t>
          </a:r>
          <a:endParaRPr lang="en-US" sz="1600" dirty="0">
            <a:latin typeface="Times New Roman" panose="02020603050405020304" pitchFamily="18" charset="0"/>
            <a:cs typeface="Times New Roman" panose="02020603050405020304" pitchFamily="18" charset="0"/>
          </a:endParaRPr>
        </a:p>
      </dgm:t>
    </dgm:pt>
    <dgm:pt modelId="{7ED1C0D4-CC57-469E-9DDD-74A52523AF35}" type="parTrans" cxnId="{2FAB31D3-9F4A-4EF5-9EA4-5EC2FCF48510}">
      <dgm:prSet/>
      <dgm:spPr/>
      <dgm:t>
        <a:bodyPr/>
        <a:lstStyle/>
        <a:p>
          <a:endParaRPr lang="en-US"/>
        </a:p>
      </dgm:t>
    </dgm:pt>
    <dgm:pt modelId="{218088F5-F27E-4AA2-848A-6F0450B76B93}" type="sibTrans" cxnId="{2FAB31D3-9F4A-4EF5-9EA4-5EC2FCF48510}">
      <dgm:prSet/>
      <dgm:spPr/>
      <dgm:t>
        <a:bodyPr/>
        <a:lstStyle/>
        <a:p>
          <a:endParaRPr lang="en-US"/>
        </a:p>
      </dgm:t>
    </dgm:pt>
    <dgm:pt modelId="{B19EFCF5-1AC8-4871-BF6E-30B5328310DE}">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TensorFlow/</a:t>
          </a:r>
          <a:r>
            <a:rPr lang="en-US" sz="1400" b="1" dirty="0" err="1">
              <a:latin typeface="Times New Roman" panose="02020603050405020304" pitchFamily="18" charset="0"/>
              <a:cs typeface="Times New Roman" panose="02020603050405020304" pitchFamily="18" charset="0"/>
            </a:rPr>
            <a:t>PyTorch</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Libraries for implementing AI algorithms that personalize the learning experience. They enable the system to analyze student behavior and generate personalized content.</a:t>
          </a:r>
        </a:p>
      </dgm:t>
    </dgm:pt>
    <dgm:pt modelId="{3CC5B71F-A296-41AB-9759-9FBBE1EF1631}" type="parTrans" cxnId="{DE17BFA7-C787-4228-81C3-3429744A6C7A}">
      <dgm:prSet/>
      <dgm:spPr/>
      <dgm:t>
        <a:bodyPr/>
        <a:lstStyle/>
        <a:p>
          <a:endParaRPr lang="en-US"/>
        </a:p>
      </dgm:t>
    </dgm:pt>
    <dgm:pt modelId="{F579A89A-072B-4AFD-821D-ABC3E7B42BE8}" type="sibTrans" cxnId="{DE17BFA7-C787-4228-81C3-3429744A6C7A}">
      <dgm:prSet/>
      <dgm:spPr/>
      <dgm:t>
        <a:bodyPr/>
        <a:lstStyle/>
        <a:p>
          <a:endParaRPr lang="en-US"/>
        </a:p>
      </dgm:t>
    </dgm:pt>
    <dgm:pt modelId="{A931337C-FF50-4953-87E8-7897516A80CC}">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Scikit-Learn:</a:t>
          </a:r>
          <a:r>
            <a:rPr lang="en-US" sz="1400" dirty="0">
              <a:latin typeface="Times New Roman" panose="02020603050405020304" pitchFamily="18" charset="0"/>
              <a:cs typeface="Times New Roman" panose="02020603050405020304" pitchFamily="18" charset="0"/>
            </a:rPr>
            <a:t> For more straightforward machine learning tasks like recommendation systems.</a:t>
          </a:r>
        </a:p>
      </dgm:t>
    </dgm:pt>
    <dgm:pt modelId="{04A21E14-1C15-482D-B782-00F222FEAC34}" type="parTrans" cxnId="{9701D823-F893-45B4-8E42-289B2990A2D0}">
      <dgm:prSet/>
      <dgm:spPr/>
      <dgm:t>
        <a:bodyPr/>
        <a:lstStyle/>
        <a:p>
          <a:endParaRPr lang="en-US"/>
        </a:p>
      </dgm:t>
    </dgm:pt>
    <dgm:pt modelId="{C3AA4802-8493-4B5F-95FD-6877692F3A31}" type="sibTrans" cxnId="{9701D823-F893-45B4-8E42-289B2990A2D0}">
      <dgm:prSet/>
      <dgm:spPr/>
      <dgm:t>
        <a:bodyPr/>
        <a:lstStyle/>
        <a:p>
          <a:endParaRPr lang="en-US"/>
        </a:p>
      </dgm:t>
    </dgm:pt>
    <dgm:pt modelId="{F15AD5AC-C207-4C46-B390-567EDC335F03}">
      <dgm:prSet custT="1"/>
      <dgm:spPr/>
      <dgm:t>
        <a:bodyPr/>
        <a:lstStyle/>
        <a:p>
          <a:pPr>
            <a:lnSpc>
              <a:spcPct val="100000"/>
            </a:lnSpc>
            <a:defRPr b="1"/>
          </a:pPr>
          <a:r>
            <a:rPr lang="en-US" sz="2000" b="1" dirty="0">
              <a:latin typeface="Times New Roman" panose="02020603050405020304" pitchFamily="18" charset="0"/>
              <a:cs typeface="Times New Roman" panose="02020603050405020304" pitchFamily="18" charset="0"/>
            </a:rPr>
            <a:t>API Development:</a:t>
          </a:r>
          <a:endParaRPr lang="en-US" sz="2000" dirty="0">
            <a:latin typeface="Times New Roman" panose="02020603050405020304" pitchFamily="18" charset="0"/>
            <a:cs typeface="Times New Roman" panose="02020603050405020304" pitchFamily="18" charset="0"/>
          </a:endParaRPr>
        </a:p>
      </dgm:t>
    </dgm:pt>
    <dgm:pt modelId="{2EAFADDE-81AE-4786-9D39-23B92F7D3866}" type="parTrans" cxnId="{DA01AC22-605E-416F-A720-C661DCE660E5}">
      <dgm:prSet/>
      <dgm:spPr/>
      <dgm:t>
        <a:bodyPr/>
        <a:lstStyle/>
        <a:p>
          <a:endParaRPr lang="en-US"/>
        </a:p>
      </dgm:t>
    </dgm:pt>
    <dgm:pt modelId="{8BF636AE-B2D1-40B4-B777-1AB1A091084C}" type="sibTrans" cxnId="{DA01AC22-605E-416F-A720-C661DCE660E5}">
      <dgm:prSet/>
      <dgm:spPr/>
      <dgm:t>
        <a:bodyPr/>
        <a:lstStyle/>
        <a:p>
          <a:endParaRPr lang="en-US"/>
        </a:p>
      </dgm:t>
    </dgm:pt>
    <dgm:pt modelId="{D5A1232B-0C83-4E26-860D-D51ADDF01F1E}">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RESTful APIs:</a:t>
          </a:r>
          <a:r>
            <a:rPr lang="en-US" sz="1400" dirty="0">
              <a:latin typeface="Times New Roman" panose="02020603050405020304" pitchFamily="18" charset="0"/>
              <a:cs typeface="Times New Roman" panose="02020603050405020304" pitchFamily="18" charset="0"/>
            </a:rPr>
            <a:t> For integrating the front-end with the back-end, ensuring smooth communication between different parts of the application.</a:t>
          </a:r>
        </a:p>
      </dgm:t>
    </dgm:pt>
    <dgm:pt modelId="{554F7E92-AB4B-4EB7-BF37-5F21996FA357}" type="parTrans" cxnId="{6C95179B-570B-4643-AC29-B0E8245B5FB1}">
      <dgm:prSet/>
      <dgm:spPr/>
      <dgm:t>
        <a:bodyPr/>
        <a:lstStyle/>
        <a:p>
          <a:endParaRPr lang="en-US"/>
        </a:p>
      </dgm:t>
    </dgm:pt>
    <dgm:pt modelId="{661F37D0-C3AB-4A53-A820-31B9A47DC815}" type="sibTrans" cxnId="{6C95179B-570B-4643-AC29-B0E8245B5FB1}">
      <dgm:prSet/>
      <dgm:spPr/>
      <dgm:t>
        <a:bodyPr/>
        <a:lstStyle/>
        <a:p>
          <a:endParaRPr lang="en-US"/>
        </a:p>
      </dgm:t>
    </dgm:pt>
    <dgm:pt modelId="{66F5912E-6617-426F-8E3A-A457B24CAF2B}">
      <dgm:prSet custT="1"/>
      <dgm:spPr/>
      <dgm:t>
        <a:bodyPr/>
        <a:lstStyle/>
        <a:p>
          <a:pPr>
            <a:lnSpc>
              <a:spcPct val="100000"/>
            </a:lnSpc>
          </a:pPr>
          <a:r>
            <a:rPr lang="en-US" sz="1400" b="1" dirty="0" err="1">
              <a:latin typeface="Times New Roman" panose="02020603050405020304" pitchFamily="18" charset="0"/>
              <a:cs typeface="Times New Roman" panose="02020603050405020304" pitchFamily="18" charset="0"/>
            </a:rPr>
            <a:t>GraphQL</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An alternative for more efficient data querying and fetching if the application requires complex data interactions.</a:t>
          </a:r>
        </a:p>
      </dgm:t>
    </dgm:pt>
    <dgm:pt modelId="{9D98727E-89D1-48BF-9098-F8388AC1794A}" type="parTrans" cxnId="{3CA39FD7-3FE3-4267-AE5D-7AB8FAE45CF9}">
      <dgm:prSet/>
      <dgm:spPr/>
      <dgm:t>
        <a:bodyPr/>
        <a:lstStyle/>
        <a:p>
          <a:endParaRPr lang="en-US"/>
        </a:p>
      </dgm:t>
    </dgm:pt>
    <dgm:pt modelId="{A327736B-20AB-4713-BCFE-FC07EA029A0E}" type="sibTrans" cxnId="{3CA39FD7-3FE3-4267-AE5D-7AB8FAE45CF9}">
      <dgm:prSet/>
      <dgm:spPr/>
      <dgm:t>
        <a:bodyPr/>
        <a:lstStyle/>
        <a:p>
          <a:endParaRPr lang="en-US"/>
        </a:p>
      </dgm:t>
    </dgm:pt>
    <dgm:pt modelId="{536BC06D-A576-4B06-9B08-FDC7AC790F90}">
      <dgm:prSet custT="1"/>
      <dgm:spPr/>
      <dgm:t>
        <a:bodyPr/>
        <a:lstStyle/>
        <a:p>
          <a:pPr>
            <a:lnSpc>
              <a:spcPct val="100000"/>
            </a:lnSpc>
            <a:defRPr b="1"/>
          </a:pPr>
          <a:endParaRPr lang="en-US" sz="1800" dirty="0">
            <a:latin typeface="Times New Roman" panose="02020603050405020304" pitchFamily="18" charset="0"/>
            <a:cs typeface="Times New Roman" panose="02020603050405020304" pitchFamily="18" charset="0"/>
          </a:endParaRPr>
        </a:p>
      </dgm:t>
    </dgm:pt>
    <dgm:pt modelId="{2EABB9A6-B75C-486C-82A0-1B354847F95D}" type="parTrans" cxnId="{A8F0CEDE-ADD6-4EBC-954A-118D1FC4D6F3}">
      <dgm:prSet/>
      <dgm:spPr/>
      <dgm:t>
        <a:bodyPr/>
        <a:lstStyle/>
        <a:p>
          <a:endParaRPr lang="en-US"/>
        </a:p>
      </dgm:t>
    </dgm:pt>
    <dgm:pt modelId="{31770DED-94DA-4E25-86A3-EAFE13B8F782}" type="sibTrans" cxnId="{A8F0CEDE-ADD6-4EBC-954A-118D1FC4D6F3}">
      <dgm:prSet/>
      <dgm:spPr/>
      <dgm:t>
        <a:bodyPr/>
        <a:lstStyle/>
        <a:p>
          <a:endParaRPr lang="en-US"/>
        </a:p>
      </dgm:t>
    </dgm:pt>
    <dgm:pt modelId="{426F9E88-5396-4023-80F0-33637DF28063}">
      <dgm:prSet custT="1"/>
      <dgm:spPr/>
      <dgm:t>
        <a:bodyPr/>
        <a:lstStyle/>
        <a:p>
          <a:pPr>
            <a:lnSpc>
              <a:spcPct val="100000"/>
            </a:lnSpc>
          </a:pPr>
          <a:endParaRPr lang="en-US" sz="1400" dirty="0">
            <a:latin typeface="Times New Roman" panose="02020603050405020304" pitchFamily="18" charset="0"/>
            <a:cs typeface="Times New Roman" panose="02020603050405020304" pitchFamily="18" charset="0"/>
          </a:endParaRPr>
        </a:p>
      </dgm:t>
    </dgm:pt>
    <dgm:pt modelId="{2B104A6C-8503-4DC7-85FB-1E874D0622BE}" type="parTrans" cxnId="{63F36ABF-6909-4770-99ED-DAFD43E296DD}">
      <dgm:prSet/>
      <dgm:spPr/>
      <dgm:t>
        <a:bodyPr/>
        <a:lstStyle/>
        <a:p>
          <a:endParaRPr lang="en-US"/>
        </a:p>
      </dgm:t>
    </dgm:pt>
    <dgm:pt modelId="{A4462972-9AEE-4FAE-9F61-5B725138AD97}" type="sibTrans" cxnId="{63F36ABF-6909-4770-99ED-DAFD43E296DD}">
      <dgm:prSet/>
      <dgm:spPr/>
      <dgm:t>
        <a:bodyPr/>
        <a:lstStyle/>
        <a:p>
          <a:endParaRPr lang="en-US"/>
        </a:p>
      </dgm:t>
    </dgm:pt>
    <dgm:pt modelId="{40FD909A-497B-414E-93E4-AA8B4380F62A}">
      <dgm:prSet custT="1"/>
      <dgm:spPr/>
      <dgm:t>
        <a:bodyPr/>
        <a:lstStyle/>
        <a:p>
          <a:pPr>
            <a:lnSpc>
              <a:spcPct val="100000"/>
            </a:lnSpc>
            <a:defRPr b="1"/>
          </a:pPr>
          <a:endParaRPr lang="en-US" sz="1600" dirty="0">
            <a:latin typeface="Times New Roman" panose="02020603050405020304" pitchFamily="18" charset="0"/>
            <a:cs typeface="Times New Roman" panose="02020603050405020304" pitchFamily="18" charset="0"/>
          </a:endParaRPr>
        </a:p>
      </dgm:t>
    </dgm:pt>
    <dgm:pt modelId="{68290D62-4BAE-469C-A5DF-A2780B140A8E}" type="parTrans" cxnId="{0C0D6E2A-440F-4E7A-9E81-1C00D0208849}">
      <dgm:prSet/>
      <dgm:spPr/>
      <dgm:t>
        <a:bodyPr/>
        <a:lstStyle/>
        <a:p>
          <a:endParaRPr lang="en-US"/>
        </a:p>
      </dgm:t>
    </dgm:pt>
    <dgm:pt modelId="{BCEEA648-5C7A-4F84-A3DE-E6B393A8FBA2}" type="sibTrans" cxnId="{0C0D6E2A-440F-4E7A-9E81-1C00D0208849}">
      <dgm:prSet/>
      <dgm:spPr/>
      <dgm:t>
        <a:bodyPr/>
        <a:lstStyle/>
        <a:p>
          <a:endParaRPr lang="en-US"/>
        </a:p>
      </dgm:t>
    </dgm:pt>
    <dgm:pt modelId="{1CE1278D-DC93-45B6-8F8A-4A08D33F80ED}">
      <dgm:prSet custT="1"/>
      <dgm:spPr/>
      <dgm:t>
        <a:bodyPr/>
        <a:lstStyle/>
        <a:p>
          <a:pPr>
            <a:lnSpc>
              <a:spcPct val="100000"/>
            </a:lnSpc>
          </a:pPr>
          <a:endParaRPr lang="en-US" sz="1600" dirty="0">
            <a:latin typeface="Times New Roman" panose="02020603050405020304" pitchFamily="18" charset="0"/>
            <a:cs typeface="Times New Roman" panose="02020603050405020304" pitchFamily="18" charset="0"/>
          </a:endParaRPr>
        </a:p>
      </dgm:t>
    </dgm:pt>
    <dgm:pt modelId="{65A4F61C-7101-497D-81BE-22E9AC388D10}" type="parTrans" cxnId="{1EC6C319-30A5-4CC5-ADD6-7E1E8944C773}">
      <dgm:prSet/>
      <dgm:spPr/>
      <dgm:t>
        <a:bodyPr/>
        <a:lstStyle/>
        <a:p>
          <a:endParaRPr lang="en-US"/>
        </a:p>
      </dgm:t>
    </dgm:pt>
    <dgm:pt modelId="{6EF06A5B-A966-40A4-B56B-A5F1E8654E11}" type="sibTrans" cxnId="{1EC6C319-30A5-4CC5-ADD6-7E1E8944C773}">
      <dgm:prSet/>
      <dgm:spPr/>
      <dgm:t>
        <a:bodyPr/>
        <a:lstStyle/>
        <a:p>
          <a:endParaRPr lang="en-US"/>
        </a:p>
      </dgm:t>
    </dgm:pt>
    <dgm:pt modelId="{182ECB2D-B367-4229-8A47-DE149917E7B4}" type="pres">
      <dgm:prSet presAssocID="{7E249867-9873-408C-9555-89B8FD8B0CA7}" presName="root" presStyleCnt="0">
        <dgm:presLayoutVars>
          <dgm:dir/>
          <dgm:resizeHandles val="exact"/>
        </dgm:presLayoutVars>
      </dgm:prSet>
      <dgm:spPr/>
    </dgm:pt>
    <dgm:pt modelId="{0EF97F44-6223-4777-A536-F6A7B972B835}" type="pres">
      <dgm:prSet presAssocID="{90C5E4DA-8AE5-40ED-BB1D-E3898E3D0BCF}" presName="compNode" presStyleCnt="0"/>
      <dgm:spPr/>
    </dgm:pt>
    <dgm:pt modelId="{9774A43F-B997-4CCA-AB87-AEBA967508DB}" type="pres">
      <dgm:prSet presAssocID="{90C5E4DA-8AE5-40ED-BB1D-E3898E3D0BC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3AB90DF-D03D-499B-8BFA-B2710F1A9DF1}" type="pres">
      <dgm:prSet presAssocID="{90C5E4DA-8AE5-40ED-BB1D-E3898E3D0BCF}" presName="iconSpace" presStyleCnt="0"/>
      <dgm:spPr/>
    </dgm:pt>
    <dgm:pt modelId="{BC33D51B-5C52-457C-AA36-89CD60EB087A}" type="pres">
      <dgm:prSet presAssocID="{90C5E4DA-8AE5-40ED-BB1D-E3898E3D0BCF}" presName="parTx" presStyleLbl="revTx" presStyleIdx="0" presStyleCnt="10">
        <dgm:presLayoutVars>
          <dgm:chMax val="0"/>
          <dgm:chPref val="0"/>
        </dgm:presLayoutVars>
      </dgm:prSet>
      <dgm:spPr/>
    </dgm:pt>
    <dgm:pt modelId="{CDFBC924-16D3-4178-B4AF-C14B596ED0B2}" type="pres">
      <dgm:prSet presAssocID="{90C5E4DA-8AE5-40ED-BB1D-E3898E3D0BCF}" presName="txSpace" presStyleCnt="0"/>
      <dgm:spPr/>
    </dgm:pt>
    <dgm:pt modelId="{63451282-3EA1-49BB-82CA-BE8E7CE7003B}" type="pres">
      <dgm:prSet presAssocID="{90C5E4DA-8AE5-40ED-BB1D-E3898E3D0BCF}" presName="desTx" presStyleLbl="revTx" presStyleIdx="1" presStyleCnt="10">
        <dgm:presLayoutVars/>
      </dgm:prSet>
      <dgm:spPr/>
    </dgm:pt>
    <dgm:pt modelId="{E19F88A7-7512-4674-87A9-760A95019C0C}" type="pres">
      <dgm:prSet presAssocID="{7FDC3E30-6C7B-49E8-A596-822CD7319840}" presName="sibTrans" presStyleCnt="0"/>
      <dgm:spPr/>
    </dgm:pt>
    <dgm:pt modelId="{7D9EDD4A-69B9-46B4-820E-089D73C11D6D}" type="pres">
      <dgm:prSet presAssocID="{4A420965-FB38-41FC-B3D2-4B62811B6F83}" presName="compNode" presStyleCnt="0"/>
      <dgm:spPr/>
    </dgm:pt>
    <dgm:pt modelId="{CF989D97-F651-4243-ABB0-E9DA45C85A96}" type="pres">
      <dgm:prSet presAssocID="{4A420965-FB38-41FC-B3D2-4B62811B6F83}" presName="iconRect" presStyleLbl="node1" presStyleIdx="1" presStyleCnt="5" custLinFactX="100000" custLinFactNeighborX="1051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C62480AD-0705-43BD-B87B-9CC53E4D1650}" type="pres">
      <dgm:prSet presAssocID="{4A420965-FB38-41FC-B3D2-4B62811B6F83}" presName="iconSpace" presStyleCnt="0"/>
      <dgm:spPr/>
    </dgm:pt>
    <dgm:pt modelId="{4CDFCA17-EB75-4DEB-A766-4FEC77741611}" type="pres">
      <dgm:prSet presAssocID="{4A420965-FB38-41FC-B3D2-4B62811B6F83}" presName="parTx" presStyleLbl="revTx" presStyleIdx="2" presStyleCnt="10" custLinFactNeighborX="40458">
        <dgm:presLayoutVars>
          <dgm:chMax val="0"/>
          <dgm:chPref val="0"/>
        </dgm:presLayoutVars>
      </dgm:prSet>
      <dgm:spPr/>
    </dgm:pt>
    <dgm:pt modelId="{6ACA71A3-9A4F-4E9F-A221-B05BCACFFCFE}" type="pres">
      <dgm:prSet presAssocID="{4A420965-FB38-41FC-B3D2-4B62811B6F83}" presName="txSpace" presStyleCnt="0"/>
      <dgm:spPr/>
    </dgm:pt>
    <dgm:pt modelId="{BDC9951C-0337-40F1-9A4E-5D67B02779AD}" type="pres">
      <dgm:prSet presAssocID="{4A420965-FB38-41FC-B3D2-4B62811B6F83}" presName="desTx" presStyleLbl="revTx" presStyleIdx="3" presStyleCnt="10" custLinFactNeighborX="41598" custLinFactNeighborY="-312">
        <dgm:presLayoutVars/>
      </dgm:prSet>
      <dgm:spPr/>
    </dgm:pt>
    <dgm:pt modelId="{B71CF70D-7851-4A7D-8A2C-AD836D349C98}" type="pres">
      <dgm:prSet presAssocID="{218088F5-F27E-4AA2-848A-6F0450B76B93}" presName="sibTrans" presStyleCnt="0"/>
      <dgm:spPr/>
    </dgm:pt>
    <dgm:pt modelId="{2F9F3D84-6082-4CB5-AAE3-A4B68A6D2BD6}" type="pres">
      <dgm:prSet presAssocID="{F15AD5AC-C207-4C46-B390-567EDC335F03}" presName="compNode" presStyleCnt="0"/>
      <dgm:spPr/>
    </dgm:pt>
    <dgm:pt modelId="{7FDA144F-3805-43A5-A0DD-C92E168BAA55}" type="pres">
      <dgm:prSet presAssocID="{F15AD5AC-C207-4C46-B390-567EDC335F03}" presName="iconRect" presStyleLbl="node1" presStyleIdx="2" presStyleCnt="5" custScaleX="161051" custLinFactX="200000" custLinFactNeighborX="20922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BED1788-9ED2-4A73-9B31-10731365899D}" type="pres">
      <dgm:prSet presAssocID="{F15AD5AC-C207-4C46-B390-567EDC335F03}" presName="iconSpace" presStyleCnt="0"/>
      <dgm:spPr/>
    </dgm:pt>
    <dgm:pt modelId="{8B5F9DEB-7396-435E-9028-9DC12E32497A}" type="pres">
      <dgm:prSet presAssocID="{F15AD5AC-C207-4C46-B390-567EDC335F03}" presName="parTx" presStyleLbl="revTx" presStyleIdx="4" presStyleCnt="10" custLinFactX="15676" custLinFactNeighborX="100000" custLinFactNeighborY="2763">
        <dgm:presLayoutVars>
          <dgm:chMax val="0"/>
          <dgm:chPref val="0"/>
        </dgm:presLayoutVars>
      </dgm:prSet>
      <dgm:spPr/>
    </dgm:pt>
    <dgm:pt modelId="{5B87E83D-0578-44C0-94C6-DC19CEC306FB}" type="pres">
      <dgm:prSet presAssocID="{F15AD5AC-C207-4C46-B390-567EDC335F03}" presName="txSpace" presStyleCnt="0"/>
      <dgm:spPr/>
    </dgm:pt>
    <dgm:pt modelId="{4585B892-CB83-4B1E-82F7-2A21BEBC7E07}" type="pres">
      <dgm:prSet presAssocID="{F15AD5AC-C207-4C46-B390-567EDC335F03}" presName="desTx" presStyleLbl="revTx" presStyleIdx="5" presStyleCnt="10" custLinFactX="8268" custLinFactNeighborX="100000" custLinFactNeighborY="935">
        <dgm:presLayoutVars/>
      </dgm:prSet>
      <dgm:spPr/>
    </dgm:pt>
    <dgm:pt modelId="{695B33C8-7283-4F9E-8716-4589EF601D0C}" type="pres">
      <dgm:prSet presAssocID="{8BF636AE-B2D1-40B4-B777-1AB1A091084C}" presName="sibTrans" presStyleCnt="0"/>
      <dgm:spPr/>
    </dgm:pt>
    <dgm:pt modelId="{603E824F-0BE9-45AF-9453-A5A74C2CD741}" type="pres">
      <dgm:prSet presAssocID="{536BC06D-A576-4B06-9B08-FDC7AC790F90}" presName="compNode" presStyleCnt="0"/>
      <dgm:spPr/>
    </dgm:pt>
    <dgm:pt modelId="{C863FBEF-4723-43DE-8026-021844B5720B}" type="pres">
      <dgm:prSet presAssocID="{536BC06D-A576-4B06-9B08-FDC7AC790F90}" presName="iconRect" presStyleLbl="node1" presStyleIdx="3" presStyleCnt="5" custFlipVert="1" custFlipHor="0" custScaleX="7919" custScaleY="44585" custLinFactX="4243797" custLinFactY="900000" custLinFactNeighborX="4300000" custLinFactNeighborY="981407"/>
      <dgm:spPr>
        <a:ln>
          <a:noFill/>
        </a:ln>
      </dgm:spPr>
    </dgm:pt>
    <dgm:pt modelId="{1F5007CD-F2CF-4AB4-ADD7-DCD7A7598E6B}" type="pres">
      <dgm:prSet presAssocID="{536BC06D-A576-4B06-9B08-FDC7AC790F90}" presName="iconSpace" presStyleCnt="0"/>
      <dgm:spPr/>
    </dgm:pt>
    <dgm:pt modelId="{E7A5156C-856C-4DC5-9B85-49B82C17E6AF}" type="pres">
      <dgm:prSet presAssocID="{536BC06D-A576-4B06-9B08-FDC7AC790F90}" presName="parTx" presStyleLbl="revTx" presStyleIdx="6" presStyleCnt="10">
        <dgm:presLayoutVars>
          <dgm:chMax val="0"/>
          <dgm:chPref val="0"/>
        </dgm:presLayoutVars>
      </dgm:prSet>
      <dgm:spPr/>
    </dgm:pt>
    <dgm:pt modelId="{D16EBAA1-E61C-41F9-B6A3-6714264C8C95}" type="pres">
      <dgm:prSet presAssocID="{536BC06D-A576-4B06-9B08-FDC7AC790F90}" presName="txSpace" presStyleCnt="0"/>
      <dgm:spPr/>
    </dgm:pt>
    <dgm:pt modelId="{8DD29E57-C182-4908-8DF8-1ED5F37DE837}" type="pres">
      <dgm:prSet presAssocID="{536BC06D-A576-4B06-9B08-FDC7AC790F90}" presName="desTx" presStyleLbl="revTx" presStyleIdx="7" presStyleCnt="10">
        <dgm:presLayoutVars/>
      </dgm:prSet>
      <dgm:spPr/>
    </dgm:pt>
    <dgm:pt modelId="{6E5BEBB4-9387-4E4C-AB5A-94F7E146E6CD}" type="pres">
      <dgm:prSet presAssocID="{31770DED-94DA-4E25-86A3-EAFE13B8F782}" presName="sibTrans" presStyleCnt="0"/>
      <dgm:spPr/>
    </dgm:pt>
    <dgm:pt modelId="{5695E708-47E6-4FFA-82C5-AE07BAAF162E}" type="pres">
      <dgm:prSet presAssocID="{40FD909A-497B-414E-93E4-AA8B4380F62A}" presName="compNode" presStyleCnt="0"/>
      <dgm:spPr/>
    </dgm:pt>
    <dgm:pt modelId="{C5AC1D72-2ACB-423D-8762-2E2EB3298B15}" type="pres">
      <dgm:prSet presAssocID="{40FD909A-497B-414E-93E4-AA8B4380F62A}" presName="iconRect" presStyleLbl="node1" presStyleIdx="4" presStyleCnt="5" custFlipVert="0" custFlipHor="0" custScaleX="17498" custScaleY="28381" custLinFactX="896893" custLinFactY="1200000" custLinFactNeighborX="900000" custLinFactNeighborY="128702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DB76E9D-21CE-41A2-B717-10DA6C87DF1E}" type="pres">
      <dgm:prSet presAssocID="{40FD909A-497B-414E-93E4-AA8B4380F62A}" presName="iconSpace" presStyleCnt="0"/>
      <dgm:spPr/>
    </dgm:pt>
    <dgm:pt modelId="{84CB0320-6457-479D-AC84-346851D0FD1C}" type="pres">
      <dgm:prSet presAssocID="{40FD909A-497B-414E-93E4-AA8B4380F62A}" presName="parTx" presStyleLbl="revTx" presStyleIdx="8" presStyleCnt="10">
        <dgm:presLayoutVars>
          <dgm:chMax val="0"/>
          <dgm:chPref val="0"/>
        </dgm:presLayoutVars>
      </dgm:prSet>
      <dgm:spPr/>
    </dgm:pt>
    <dgm:pt modelId="{E8C52DFC-E317-425B-B885-ABEC906D0C5C}" type="pres">
      <dgm:prSet presAssocID="{40FD909A-497B-414E-93E4-AA8B4380F62A}" presName="txSpace" presStyleCnt="0"/>
      <dgm:spPr/>
    </dgm:pt>
    <dgm:pt modelId="{DAB09C14-691F-48BD-8774-E84B3B125C38}" type="pres">
      <dgm:prSet presAssocID="{40FD909A-497B-414E-93E4-AA8B4380F62A}" presName="desTx" presStyleLbl="revTx" presStyleIdx="9" presStyleCnt="10">
        <dgm:presLayoutVars/>
      </dgm:prSet>
      <dgm:spPr/>
    </dgm:pt>
  </dgm:ptLst>
  <dgm:cxnLst>
    <dgm:cxn modelId="{1EC6C319-30A5-4CC5-ADD6-7E1E8944C773}" srcId="{40FD909A-497B-414E-93E4-AA8B4380F62A}" destId="{1CE1278D-DC93-45B6-8F8A-4A08D33F80ED}" srcOrd="0" destOrd="0" parTransId="{65A4F61C-7101-497D-81BE-22E9AC388D10}" sibTransId="{6EF06A5B-A966-40A4-B56B-A5F1E8654E11}"/>
    <dgm:cxn modelId="{CA6C521B-46C3-4A4F-AC44-8E3ABDF95E7F}" type="presOf" srcId="{00EA9BAD-9F58-4321-870F-A9D9920CB574}" destId="{63451282-3EA1-49BB-82CA-BE8E7CE7003B}" srcOrd="0" destOrd="0" presId="urn:microsoft.com/office/officeart/2018/2/layout/IconLabelDescriptionList"/>
    <dgm:cxn modelId="{92FBA71D-509A-4DD4-A32B-CD712ABFF0A2}" type="presOf" srcId="{4A420965-FB38-41FC-B3D2-4B62811B6F83}" destId="{4CDFCA17-EB75-4DEB-A766-4FEC77741611}" srcOrd="0" destOrd="0" presId="urn:microsoft.com/office/officeart/2018/2/layout/IconLabelDescriptionList"/>
    <dgm:cxn modelId="{9E66E51F-728A-41EE-8B10-B441E68DA067}" type="presOf" srcId="{55AFE234-B99A-4201-B717-1B8821ABB91B}" destId="{63451282-3EA1-49BB-82CA-BE8E7CE7003B}" srcOrd="0" destOrd="1" presId="urn:microsoft.com/office/officeart/2018/2/layout/IconLabelDescriptionList"/>
    <dgm:cxn modelId="{DA01AC22-605E-416F-A720-C661DCE660E5}" srcId="{7E249867-9873-408C-9555-89B8FD8B0CA7}" destId="{F15AD5AC-C207-4C46-B390-567EDC335F03}" srcOrd="2" destOrd="0" parTransId="{2EAFADDE-81AE-4786-9D39-23B92F7D3866}" sibTransId="{8BF636AE-B2D1-40B4-B777-1AB1A091084C}"/>
    <dgm:cxn modelId="{9701D823-F893-45B4-8E42-289B2990A2D0}" srcId="{4A420965-FB38-41FC-B3D2-4B62811B6F83}" destId="{A931337C-FF50-4953-87E8-7897516A80CC}" srcOrd="1" destOrd="0" parTransId="{04A21E14-1C15-482D-B782-00F222FEAC34}" sibTransId="{C3AA4802-8493-4B5F-95FD-6877692F3A31}"/>
    <dgm:cxn modelId="{0C0D6E2A-440F-4E7A-9E81-1C00D0208849}" srcId="{7E249867-9873-408C-9555-89B8FD8B0CA7}" destId="{40FD909A-497B-414E-93E4-AA8B4380F62A}" srcOrd="4" destOrd="0" parTransId="{68290D62-4BAE-469C-A5DF-A2780B140A8E}" sibTransId="{BCEEA648-5C7A-4F84-A3DE-E6B393A8FBA2}"/>
    <dgm:cxn modelId="{B460BD2D-82DE-4622-8A67-0B63A7677799}" type="presOf" srcId="{B19EFCF5-1AC8-4871-BF6E-30B5328310DE}" destId="{BDC9951C-0337-40F1-9A4E-5D67B02779AD}" srcOrd="0" destOrd="0" presId="urn:microsoft.com/office/officeart/2018/2/layout/IconLabelDescriptionList"/>
    <dgm:cxn modelId="{C8DAE138-F742-499E-8E73-A463C2B39F69}" type="presOf" srcId="{7E249867-9873-408C-9555-89B8FD8B0CA7}" destId="{182ECB2D-B367-4229-8A47-DE149917E7B4}" srcOrd="0" destOrd="0" presId="urn:microsoft.com/office/officeart/2018/2/layout/IconLabelDescriptionList"/>
    <dgm:cxn modelId="{609E503D-674A-4D2A-8759-C3B083545D6A}" type="presOf" srcId="{66F5912E-6617-426F-8E3A-A457B24CAF2B}" destId="{4585B892-CB83-4B1E-82F7-2A21BEBC7E07}" srcOrd="0" destOrd="1" presId="urn:microsoft.com/office/officeart/2018/2/layout/IconLabelDescriptionList"/>
    <dgm:cxn modelId="{CDEBAE6A-3558-466E-9C3B-FF7BF65643E6}" type="presOf" srcId="{426F9E88-5396-4023-80F0-33637DF28063}" destId="{8DD29E57-C182-4908-8DF8-1ED5F37DE837}" srcOrd="0" destOrd="0" presId="urn:microsoft.com/office/officeart/2018/2/layout/IconLabelDescriptionList"/>
    <dgm:cxn modelId="{E620FB59-F091-4B4A-BDC6-85A8AF05C98F}" type="presOf" srcId="{90C5E4DA-8AE5-40ED-BB1D-E3898E3D0BCF}" destId="{BC33D51B-5C52-457C-AA36-89CD60EB087A}" srcOrd="0" destOrd="0" presId="urn:microsoft.com/office/officeart/2018/2/layout/IconLabelDescriptionList"/>
    <dgm:cxn modelId="{3F9EEF5A-E67C-4D57-BD3E-D2BA36860F63}" srcId="{7E249867-9873-408C-9555-89B8FD8B0CA7}" destId="{90C5E4DA-8AE5-40ED-BB1D-E3898E3D0BCF}" srcOrd="0" destOrd="0" parTransId="{05E96D05-7A3F-441F-A98C-A24EEAFFE695}" sibTransId="{7FDC3E30-6C7B-49E8-A596-822CD7319840}"/>
    <dgm:cxn modelId="{42F22A83-1413-4F0A-9B87-841FAF4A5D65}" type="presOf" srcId="{536BC06D-A576-4B06-9B08-FDC7AC790F90}" destId="{E7A5156C-856C-4DC5-9B85-49B82C17E6AF}" srcOrd="0" destOrd="0" presId="urn:microsoft.com/office/officeart/2018/2/layout/IconLabelDescriptionList"/>
    <dgm:cxn modelId="{E56BF989-E5FA-4E7F-B295-1AA1E3C97A27}" srcId="{90C5E4DA-8AE5-40ED-BB1D-E3898E3D0BCF}" destId="{00EA9BAD-9F58-4321-870F-A9D9920CB574}" srcOrd="0" destOrd="0" parTransId="{B9517E48-2A40-48D4-B944-AC58582C6BC8}" sibTransId="{A12E2E45-7318-411F-96B8-A3CFFBC0B888}"/>
    <dgm:cxn modelId="{720E1A93-F892-49EE-8C8B-5B92DD301A6E}" type="presOf" srcId="{1CE1278D-DC93-45B6-8F8A-4A08D33F80ED}" destId="{DAB09C14-691F-48BD-8774-E84B3B125C38}" srcOrd="0" destOrd="0" presId="urn:microsoft.com/office/officeart/2018/2/layout/IconLabelDescriptionList"/>
    <dgm:cxn modelId="{6C95179B-570B-4643-AC29-B0E8245B5FB1}" srcId="{F15AD5AC-C207-4C46-B390-567EDC335F03}" destId="{D5A1232B-0C83-4E26-860D-D51ADDF01F1E}" srcOrd="0" destOrd="0" parTransId="{554F7E92-AB4B-4EB7-BF37-5F21996FA357}" sibTransId="{661F37D0-C3AB-4A53-A820-31B9A47DC815}"/>
    <dgm:cxn modelId="{D2472EA3-3DD6-471F-A6A0-9E3ECAD65A7C}" srcId="{90C5E4DA-8AE5-40ED-BB1D-E3898E3D0BCF}" destId="{55AFE234-B99A-4201-B717-1B8821ABB91B}" srcOrd="1" destOrd="0" parTransId="{C2A0BB23-349E-42EB-A2F1-3F8B44A2103E}" sibTransId="{B7BE61E4-FA19-41D7-9A53-A0A665D8C867}"/>
    <dgm:cxn modelId="{DE17BFA7-C787-4228-81C3-3429744A6C7A}" srcId="{4A420965-FB38-41FC-B3D2-4B62811B6F83}" destId="{B19EFCF5-1AC8-4871-BF6E-30B5328310DE}" srcOrd="0" destOrd="0" parTransId="{3CC5B71F-A296-41AB-9759-9FBBE1EF1631}" sibTransId="{F579A89A-072B-4AFD-821D-ABC3E7B42BE8}"/>
    <dgm:cxn modelId="{6E4A53B9-EA3F-46C8-ACF5-90553EE9FCD0}" type="presOf" srcId="{A931337C-FF50-4953-87E8-7897516A80CC}" destId="{BDC9951C-0337-40F1-9A4E-5D67B02779AD}" srcOrd="0" destOrd="1" presId="urn:microsoft.com/office/officeart/2018/2/layout/IconLabelDescriptionList"/>
    <dgm:cxn modelId="{63F36ABF-6909-4770-99ED-DAFD43E296DD}" srcId="{536BC06D-A576-4B06-9B08-FDC7AC790F90}" destId="{426F9E88-5396-4023-80F0-33637DF28063}" srcOrd="0" destOrd="0" parTransId="{2B104A6C-8503-4DC7-85FB-1E874D0622BE}" sibTransId="{A4462972-9AEE-4FAE-9F61-5B725138AD97}"/>
    <dgm:cxn modelId="{A4B674C6-E868-4602-BFC4-BA6BBFE49F18}" type="presOf" srcId="{F15AD5AC-C207-4C46-B390-567EDC335F03}" destId="{8B5F9DEB-7396-435E-9028-9DC12E32497A}" srcOrd="0" destOrd="0" presId="urn:microsoft.com/office/officeart/2018/2/layout/IconLabelDescriptionList"/>
    <dgm:cxn modelId="{2FAB31D3-9F4A-4EF5-9EA4-5EC2FCF48510}" srcId="{7E249867-9873-408C-9555-89B8FD8B0CA7}" destId="{4A420965-FB38-41FC-B3D2-4B62811B6F83}" srcOrd="1" destOrd="0" parTransId="{7ED1C0D4-CC57-469E-9DDD-74A52523AF35}" sibTransId="{218088F5-F27E-4AA2-848A-6F0450B76B93}"/>
    <dgm:cxn modelId="{3CA39FD7-3FE3-4267-AE5D-7AB8FAE45CF9}" srcId="{F15AD5AC-C207-4C46-B390-567EDC335F03}" destId="{66F5912E-6617-426F-8E3A-A457B24CAF2B}" srcOrd="1" destOrd="0" parTransId="{9D98727E-89D1-48BF-9098-F8388AC1794A}" sibTransId="{A327736B-20AB-4713-BCFE-FC07EA029A0E}"/>
    <dgm:cxn modelId="{A8F0CEDE-ADD6-4EBC-954A-118D1FC4D6F3}" srcId="{7E249867-9873-408C-9555-89B8FD8B0CA7}" destId="{536BC06D-A576-4B06-9B08-FDC7AC790F90}" srcOrd="3" destOrd="0" parTransId="{2EABB9A6-B75C-486C-82A0-1B354847F95D}" sibTransId="{31770DED-94DA-4E25-86A3-EAFE13B8F782}"/>
    <dgm:cxn modelId="{591595E0-8AE7-4F21-BF27-32E055580E06}" type="presOf" srcId="{D5A1232B-0C83-4E26-860D-D51ADDF01F1E}" destId="{4585B892-CB83-4B1E-82F7-2A21BEBC7E07}" srcOrd="0" destOrd="0" presId="urn:microsoft.com/office/officeart/2018/2/layout/IconLabelDescriptionList"/>
    <dgm:cxn modelId="{F1B4C8F2-9DF0-4ECC-B855-50147D29C25A}" type="presOf" srcId="{40FD909A-497B-414E-93E4-AA8B4380F62A}" destId="{84CB0320-6457-479D-AC84-346851D0FD1C}" srcOrd="0" destOrd="0" presId="urn:microsoft.com/office/officeart/2018/2/layout/IconLabelDescriptionList"/>
    <dgm:cxn modelId="{243897C1-37DC-4436-9FD7-B6E53FF830C1}" type="presParOf" srcId="{182ECB2D-B367-4229-8A47-DE149917E7B4}" destId="{0EF97F44-6223-4777-A536-F6A7B972B835}" srcOrd="0" destOrd="0" presId="urn:microsoft.com/office/officeart/2018/2/layout/IconLabelDescriptionList"/>
    <dgm:cxn modelId="{B2D3228C-3603-4095-93E8-704A07A164CE}" type="presParOf" srcId="{0EF97F44-6223-4777-A536-F6A7B972B835}" destId="{9774A43F-B997-4CCA-AB87-AEBA967508DB}" srcOrd="0" destOrd="0" presId="urn:microsoft.com/office/officeart/2018/2/layout/IconLabelDescriptionList"/>
    <dgm:cxn modelId="{AEB92881-F005-4D4E-8805-50A0C1623BF5}" type="presParOf" srcId="{0EF97F44-6223-4777-A536-F6A7B972B835}" destId="{73AB90DF-D03D-499B-8BFA-B2710F1A9DF1}" srcOrd="1" destOrd="0" presId="urn:microsoft.com/office/officeart/2018/2/layout/IconLabelDescriptionList"/>
    <dgm:cxn modelId="{656E10D3-AB6C-4748-A362-141572E6E166}" type="presParOf" srcId="{0EF97F44-6223-4777-A536-F6A7B972B835}" destId="{BC33D51B-5C52-457C-AA36-89CD60EB087A}" srcOrd="2" destOrd="0" presId="urn:microsoft.com/office/officeart/2018/2/layout/IconLabelDescriptionList"/>
    <dgm:cxn modelId="{3472F7A8-E989-4815-BADC-D3A666DA639D}" type="presParOf" srcId="{0EF97F44-6223-4777-A536-F6A7B972B835}" destId="{CDFBC924-16D3-4178-B4AF-C14B596ED0B2}" srcOrd="3" destOrd="0" presId="urn:microsoft.com/office/officeart/2018/2/layout/IconLabelDescriptionList"/>
    <dgm:cxn modelId="{B132B43D-5BFB-4487-B9F0-BC30113F4E98}" type="presParOf" srcId="{0EF97F44-6223-4777-A536-F6A7B972B835}" destId="{63451282-3EA1-49BB-82CA-BE8E7CE7003B}" srcOrd="4" destOrd="0" presId="urn:microsoft.com/office/officeart/2018/2/layout/IconLabelDescriptionList"/>
    <dgm:cxn modelId="{E2C0A4A4-DD5A-4CF7-B91A-D97F4890481C}" type="presParOf" srcId="{182ECB2D-B367-4229-8A47-DE149917E7B4}" destId="{E19F88A7-7512-4674-87A9-760A95019C0C}" srcOrd="1" destOrd="0" presId="urn:microsoft.com/office/officeart/2018/2/layout/IconLabelDescriptionList"/>
    <dgm:cxn modelId="{E1B0EC9C-C159-49CB-A644-F3D4B6BD5140}" type="presParOf" srcId="{182ECB2D-B367-4229-8A47-DE149917E7B4}" destId="{7D9EDD4A-69B9-46B4-820E-089D73C11D6D}" srcOrd="2" destOrd="0" presId="urn:microsoft.com/office/officeart/2018/2/layout/IconLabelDescriptionList"/>
    <dgm:cxn modelId="{19837333-9B91-4179-86CD-ADCC14519A31}" type="presParOf" srcId="{7D9EDD4A-69B9-46B4-820E-089D73C11D6D}" destId="{CF989D97-F651-4243-ABB0-E9DA45C85A96}" srcOrd="0" destOrd="0" presId="urn:microsoft.com/office/officeart/2018/2/layout/IconLabelDescriptionList"/>
    <dgm:cxn modelId="{C4F95B18-F123-4126-847E-7C7605B35F75}" type="presParOf" srcId="{7D9EDD4A-69B9-46B4-820E-089D73C11D6D}" destId="{C62480AD-0705-43BD-B87B-9CC53E4D1650}" srcOrd="1" destOrd="0" presId="urn:microsoft.com/office/officeart/2018/2/layout/IconLabelDescriptionList"/>
    <dgm:cxn modelId="{AE77C02A-499B-435D-B3CC-B9EB8F207611}" type="presParOf" srcId="{7D9EDD4A-69B9-46B4-820E-089D73C11D6D}" destId="{4CDFCA17-EB75-4DEB-A766-4FEC77741611}" srcOrd="2" destOrd="0" presId="urn:microsoft.com/office/officeart/2018/2/layout/IconLabelDescriptionList"/>
    <dgm:cxn modelId="{FD34633A-EB2C-4D66-834A-6208801BE2F8}" type="presParOf" srcId="{7D9EDD4A-69B9-46B4-820E-089D73C11D6D}" destId="{6ACA71A3-9A4F-4E9F-A221-B05BCACFFCFE}" srcOrd="3" destOrd="0" presId="urn:microsoft.com/office/officeart/2018/2/layout/IconLabelDescriptionList"/>
    <dgm:cxn modelId="{B3D6E3D1-509F-4046-A21D-CA9B8226B2DC}" type="presParOf" srcId="{7D9EDD4A-69B9-46B4-820E-089D73C11D6D}" destId="{BDC9951C-0337-40F1-9A4E-5D67B02779AD}" srcOrd="4" destOrd="0" presId="urn:microsoft.com/office/officeart/2018/2/layout/IconLabelDescriptionList"/>
    <dgm:cxn modelId="{67B2A336-EA41-4262-AA55-D1DE53B2A27F}" type="presParOf" srcId="{182ECB2D-B367-4229-8A47-DE149917E7B4}" destId="{B71CF70D-7851-4A7D-8A2C-AD836D349C98}" srcOrd="3" destOrd="0" presId="urn:microsoft.com/office/officeart/2018/2/layout/IconLabelDescriptionList"/>
    <dgm:cxn modelId="{9CA45373-53F3-44C0-9507-01DB90D8D177}" type="presParOf" srcId="{182ECB2D-B367-4229-8A47-DE149917E7B4}" destId="{2F9F3D84-6082-4CB5-AAE3-A4B68A6D2BD6}" srcOrd="4" destOrd="0" presId="urn:microsoft.com/office/officeart/2018/2/layout/IconLabelDescriptionList"/>
    <dgm:cxn modelId="{2C7A31C6-1FAB-4434-841F-378EC9BA1E8B}" type="presParOf" srcId="{2F9F3D84-6082-4CB5-AAE3-A4B68A6D2BD6}" destId="{7FDA144F-3805-43A5-A0DD-C92E168BAA55}" srcOrd="0" destOrd="0" presId="urn:microsoft.com/office/officeart/2018/2/layout/IconLabelDescriptionList"/>
    <dgm:cxn modelId="{A470DEC4-A7CC-41A3-A01A-C7FB4DAD4E3D}" type="presParOf" srcId="{2F9F3D84-6082-4CB5-AAE3-A4B68A6D2BD6}" destId="{ABED1788-9ED2-4A73-9B31-10731365899D}" srcOrd="1" destOrd="0" presId="urn:microsoft.com/office/officeart/2018/2/layout/IconLabelDescriptionList"/>
    <dgm:cxn modelId="{D0B9E993-35AA-4F2C-A525-EE6EEA9151C0}" type="presParOf" srcId="{2F9F3D84-6082-4CB5-AAE3-A4B68A6D2BD6}" destId="{8B5F9DEB-7396-435E-9028-9DC12E32497A}" srcOrd="2" destOrd="0" presId="urn:microsoft.com/office/officeart/2018/2/layout/IconLabelDescriptionList"/>
    <dgm:cxn modelId="{9A99DDF9-0DCD-4135-A87D-435DD6F079BE}" type="presParOf" srcId="{2F9F3D84-6082-4CB5-AAE3-A4B68A6D2BD6}" destId="{5B87E83D-0578-44C0-94C6-DC19CEC306FB}" srcOrd="3" destOrd="0" presId="urn:microsoft.com/office/officeart/2018/2/layout/IconLabelDescriptionList"/>
    <dgm:cxn modelId="{8FB47331-1FF1-46DB-B9C0-E9E3EDF12446}" type="presParOf" srcId="{2F9F3D84-6082-4CB5-AAE3-A4B68A6D2BD6}" destId="{4585B892-CB83-4B1E-82F7-2A21BEBC7E07}" srcOrd="4" destOrd="0" presId="urn:microsoft.com/office/officeart/2018/2/layout/IconLabelDescriptionList"/>
    <dgm:cxn modelId="{6A058A26-4B16-42EC-B2E3-83E677BA1FEC}" type="presParOf" srcId="{182ECB2D-B367-4229-8A47-DE149917E7B4}" destId="{695B33C8-7283-4F9E-8716-4589EF601D0C}" srcOrd="5" destOrd="0" presId="urn:microsoft.com/office/officeart/2018/2/layout/IconLabelDescriptionList"/>
    <dgm:cxn modelId="{681EA2ED-ED89-4AE0-94B6-AF65A05502D4}" type="presParOf" srcId="{182ECB2D-B367-4229-8A47-DE149917E7B4}" destId="{603E824F-0BE9-45AF-9453-A5A74C2CD741}" srcOrd="6" destOrd="0" presId="urn:microsoft.com/office/officeart/2018/2/layout/IconLabelDescriptionList"/>
    <dgm:cxn modelId="{8DF53602-066E-42E6-AE6E-3C57A7E0241E}" type="presParOf" srcId="{603E824F-0BE9-45AF-9453-A5A74C2CD741}" destId="{C863FBEF-4723-43DE-8026-021844B5720B}" srcOrd="0" destOrd="0" presId="urn:microsoft.com/office/officeart/2018/2/layout/IconLabelDescriptionList"/>
    <dgm:cxn modelId="{D656D5C7-9137-4FD8-BC89-96CE63E044E1}" type="presParOf" srcId="{603E824F-0BE9-45AF-9453-A5A74C2CD741}" destId="{1F5007CD-F2CF-4AB4-ADD7-DCD7A7598E6B}" srcOrd="1" destOrd="0" presId="urn:microsoft.com/office/officeart/2018/2/layout/IconLabelDescriptionList"/>
    <dgm:cxn modelId="{74E8C92D-2C7B-4953-9688-F6D1C7C7B27F}" type="presParOf" srcId="{603E824F-0BE9-45AF-9453-A5A74C2CD741}" destId="{E7A5156C-856C-4DC5-9B85-49B82C17E6AF}" srcOrd="2" destOrd="0" presId="urn:microsoft.com/office/officeart/2018/2/layout/IconLabelDescriptionList"/>
    <dgm:cxn modelId="{57402F9D-A926-40DE-AAD3-771A6733792A}" type="presParOf" srcId="{603E824F-0BE9-45AF-9453-A5A74C2CD741}" destId="{D16EBAA1-E61C-41F9-B6A3-6714264C8C95}" srcOrd="3" destOrd="0" presId="urn:microsoft.com/office/officeart/2018/2/layout/IconLabelDescriptionList"/>
    <dgm:cxn modelId="{8068DC33-6782-42CD-8993-C5A3ED27E5CF}" type="presParOf" srcId="{603E824F-0BE9-45AF-9453-A5A74C2CD741}" destId="{8DD29E57-C182-4908-8DF8-1ED5F37DE837}" srcOrd="4" destOrd="0" presId="urn:microsoft.com/office/officeart/2018/2/layout/IconLabelDescriptionList"/>
    <dgm:cxn modelId="{8F0BBCC8-CCF0-4401-BBEA-A59B09A38128}" type="presParOf" srcId="{182ECB2D-B367-4229-8A47-DE149917E7B4}" destId="{6E5BEBB4-9387-4E4C-AB5A-94F7E146E6CD}" srcOrd="7" destOrd="0" presId="urn:microsoft.com/office/officeart/2018/2/layout/IconLabelDescriptionList"/>
    <dgm:cxn modelId="{2EDFCF1B-AFB6-4FC4-9E38-937A2EB67F2E}" type="presParOf" srcId="{182ECB2D-B367-4229-8A47-DE149917E7B4}" destId="{5695E708-47E6-4FFA-82C5-AE07BAAF162E}" srcOrd="8" destOrd="0" presId="urn:microsoft.com/office/officeart/2018/2/layout/IconLabelDescriptionList"/>
    <dgm:cxn modelId="{194BA174-D733-4509-B035-EDF855CFCF2D}" type="presParOf" srcId="{5695E708-47E6-4FFA-82C5-AE07BAAF162E}" destId="{C5AC1D72-2ACB-423D-8762-2E2EB3298B15}" srcOrd="0" destOrd="0" presId="urn:microsoft.com/office/officeart/2018/2/layout/IconLabelDescriptionList"/>
    <dgm:cxn modelId="{DE7C43A0-A03D-494C-ADEF-C61891BF0B94}" type="presParOf" srcId="{5695E708-47E6-4FFA-82C5-AE07BAAF162E}" destId="{EDB76E9D-21CE-41A2-B717-10DA6C87DF1E}" srcOrd="1" destOrd="0" presId="urn:microsoft.com/office/officeart/2018/2/layout/IconLabelDescriptionList"/>
    <dgm:cxn modelId="{2082011E-F71A-425E-8C17-62B4E1387C66}" type="presParOf" srcId="{5695E708-47E6-4FFA-82C5-AE07BAAF162E}" destId="{84CB0320-6457-479D-AC84-346851D0FD1C}" srcOrd="2" destOrd="0" presId="urn:microsoft.com/office/officeart/2018/2/layout/IconLabelDescriptionList"/>
    <dgm:cxn modelId="{26401372-6DD6-483A-AB24-45D9B0E478FF}" type="presParOf" srcId="{5695E708-47E6-4FFA-82C5-AE07BAAF162E}" destId="{E8C52DFC-E317-425B-B885-ABEC906D0C5C}" srcOrd="3" destOrd="0" presId="urn:microsoft.com/office/officeart/2018/2/layout/IconLabelDescriptionList"/>
    <dgm:cxn modelId="{FBBBFF81-2B67-402B-8F06-284C6A09EE51}" type="presParOf" srcId="{5695E708-47E6-4FFA-82C5-AE07BAAF162E}" destId="{DAB09C14-691F-48BD-8774-E84B3B125C3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A5C26A-C178-4D39-BDE0-E9E4D68D58F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720690E8-294C-44D5-86D1-60C89CA48A42}">
      <dgm:prSet/>
      <dgm:spPr/>
      <dgm:t>
        <a:bodyPr/>
        <a:lstStyle/>
        <a:p>
          <a:r>
            <a:rPr lang="en-US" b="1"/>
            <a:t>Implementation Process (Flow Chart Example):</a:t>
          </a:r>
          <a:endParaRPr lang="en-US"/>
        </a:p>
      </dgm:t>
    </dgm:pt>
    <dgm:pt modelId="{E21B758D-524B-4E9F-89BB-66DA85CE57A0}" type="parTrans" cxnId="{BE7B63D8-D7EE-4D19-A9F7-4E49042D7F93}">
      <dgm:prSet/>
      <dgm:spPr/>
      <dgm:t>
        <a:bodyPr/>
        <a:lstStyle/>
        <a:p>
          <a:endParaRPr lang="en-US"/>
        </a:p>
      </dgm:t>
    </dgm:pt>
    <dgm:pt modelId="{84F47D7D-7454-4513-BC32-5F7CEEECFCDC}" type="sibTrans" cxnId="{BE7B63D8-D7EE-4D19-A9F7-4E49042D7F93}">
      <dgm:prSet/>
      <dgm:spPr/>
      <dgm:t>
        <a:bodyPr/>
        <a:lstStyle/>
        <a:p>
          <a:endParaRPr lang="en-US"/>
        </a:p>
      </dgm:t>
    </dgm:pt>
    <dgm:pt modelId="{6C840DF8-3E75-426F-AAE8-87C3237EC120}">
      <dgm:prSet/>
      <dgm:spPr/>
      <dgm:t>
        <a:bodyPr/>
        <a:lstStyle/>
        <a:p>
          <a:r>
            <a:rPr lang="en-US" b="1" dirty="0">
              <a:latin typeface="Times New Roman" panose="02020603050405020304" pitchFamily="18" charset="0"/>
              <a:cs typeface="Times New Roman" panose="02020603050405020304" pitchFamily="18" charset="0"/>
            </a:rPr>
            <a:t>User Registration/Login</a:t>
          </a:r>
          <a:r>
            <a:rPr lang="en-US" dirty="0">
              <a:latin typeface="Times New Roman" panose="02020603050405020304" pitchFamily="18" charset="0"/>
              <a:cs typeface="Times New Roman" panose="02020603050405020304" pitchFamily="18" charset="0"/>
            </a:rPr>
            <a:t> (User enters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dgm:t>
    </dgm:pt>
    <dgm:pt modelId="{26035913-C14E-477D-99A2-E9E51090D3B3}" type="parTrans" cxnId="{C08238D6-3613-4310-9532-9659CD9576B8}">
      <dgm:prSet/>
      <dgm:spPr/>
      <dgm:t>
        <a:bodyPr/>
        <a:lstStyle/>
        <a:p>
          <a:endParaRPr lang="en-US"/>
        </a:p>
      </dgm:t>
    </dgm:pt>
    <dgm:pt modelId="{70362370-28DF-40FB-8AEB-A0265C3E7229}" type="sibTrans" cxnId="{C08238D6-3613-4310-9532-9659CD9576B8}">
      <dgm:prSet/>
      <dgm:spPr/>
      <dgm:t>
        <a:bodyPr/>
        <a:lstStyle/>
        <a:p>
          <a:endParaRPr lang="en-US"/>
        </a:p>
      </dgm:t>
    </dgm:pt>
    <dgm:pt modelId="{DD98A26F-67A1-4365-AB1E-7DD6C1B35030}">
      <dgm:prSet/>
      <dgm:spPr/>
      <dgm:t>
        <a:bodyPr/>
        <a:lstStyle/>
        <a:p>
          <a:r>
            <a:rPr lang="en-US" b="1" dirty="0">
              <a:latin typeface="Times New Roman" panose="02020603050405020304" pitchFamily="18" charset="0"/>
              <a:cs typeface="Times New Roman" panose="02020603050405020304" pitchFamily="18" charset="0"/>
            </a:rPr>
            <a:t>User Profile Setup</a:t>
          </a:r>
          <a:r>
            <a:rPr lang="en-US" dirty="0">
              <a:latin typeface="Times New Roman" panose="02020603050405020304" pitchFamily="18" charset="0"/>
              <a:cs typeface="Times New Roman" panose="02020603050405020304" pitchFamily="18" charset="0"/>
            </a:rPr>
            <a:t> (Collect learning preferences, goals, etc.)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dgm:t>
    </dgm:pt>
    <dgm:pt modelId="{F4B527FC-88DA-46F3-9729-00895FA4C4F6}" type="parTrans" cxnId="{9A14095C-92A4-40B2-A7E7-14E04EB2D062}">
      <dgm:prSet/>
      <dgm:spPr/>
      <dgm:t>
        <a:bodyPr/>
        <a:lstStyle/>
        <a:p>
          <a:endParaRPr lang="en-US"/>
        </a:p>
      </dgm:t>
    </dgm:pt>
    <dgm:pt modelId="{2AA29704-42EC-4EAD-AB12-2FDFD0B09DDB}" type="sibTrans" cxnId="{9A14095C-92A4-40B2-A7E7-14E04EB2D062}">
      <dgm:prSet/>
      <dgm:spPr/>
      <dgm:t>
        <a:bodyPr/>
        <a:lstStyle/>
        <a:p>
          <a:endParaRPr lang="en-US"/>
        </a:p>
      </dgm:t>
    </dgm:pt>
    <dgm:pt modelId="{07438D97-E708-4487-8F80-B2239E6028E7}">
      <dgm:prSet/>
      <dgm:spPr/>
      <dgm:t>
        <a:bodyPr/>
        <a:lstStyle/>
        <a:p>
          <a:r>
            <a:rPr lang="en-US" b="1" dirty="0">
              <a:latin typeface="Times New Roman" panose="02020603050405020304" pitchFamily="18" charset="0"/>
              <a:cs typeface="Times New Roman" panose="02020603050405020304" pitchFamily="18" charset="0"/>
            </a:rPr>
            <a:t>AI-Driven Roadmap Creation</a:t>
          </a:r>
          <a:r>
            <a:rPr lang="en-US" dirty="0">
              <a:latin typeface="Times New Roman" panose="02020603050405020304" pitchFamily="18" charset="0"/>
              <a:cs typeface="Times New Roman" panose="02020603050405020304" pitchFamily="18" charset="0"/>
            </a:rPr>
            <a:t> (Personalized learning paths)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dgm:t>
    </dgm:pt>
    <dgm:pt modelId="{A2C7DB06-7A29-4C23-A7C6-B0759E530D57}" type="parTrans" cxnId="{9D1AB7C7-1255-4516-A7A0-54DCD8D1C604}">
      <dgm:prSet/>
      <dgm:spPr/>
      <dgm:t>
        <a:bodyPr/>
        <a:lstStyle/>
        <a:p>
          <a:endParaRPr lang="en-US"/>
        </a:p>
      </dgm:t>
    </dgm:pt>
    <dgm:pt modelId="{8ADB606D-86C7-4F24-8015-050689AEA2CB}" type="sibTrans" cxnId="{9D1AB7C7-1255-4516-A7A0-54DCD8D1C604}">
      <dgm:prSet/>
      <dgm:spPr/>
      <dgm:t>
        <a:bodyPr/>
        <a:lstStyle/>
        <a:p>
          <a:endParaRPr lang="en-US"/>
        </a:p>
      </dgm:t>
    </dgm:pt>
    <dgm:pt modelId="{F436DDFD-2907-4ABF-A590-5B0FF8263A9F}">
      <dgm:prSet/>
      <dgm:spPr/>
      <dgm:t>
        <a:bodyPr/>
        <a:lstStyle/>
        <a:p>
          <a:r>
            <a:rPr lang="en-US" dirty="0">
              <a:latin typeface="Times New Roman" panose="02020603050405020304" pitchFamily="18" charset="0"/>
              <a:cs typeface="Times New Roman" panose="02020603050405020304" pitchFamily="18" charset="0"/>
            </a:rPr>
            <a:t>updates using </a:t>
          </a:r>
          <a:r>
            <a:rPr lang="en-US" b="1" dirty="0">
              <a:latin typeface="Times New Roman" panose="02020603050405020304" pitchFamily="18" charset="0"/>
              <a:cs typeface="Times New Roman" panose="02020603050405020304" pitchFamily="18" charset="0"/>
            </a:rPr>
            <a:t>Firebase</a:t>
          </a:r>
          <a:r>
            <a:rPr lang="en-US" dirty="0">
              <a:latin typeface="Times New Roman" panose="02020603050405020304" pitchFamily="18" charset="0"/>
              <a:cs typeface="Times New Roman" panose="02020603050405020304" pitchFamily="18" charset="0"/>
            </a:rPr>
            <a:t>.</a:t>
          </a:r>
        </a:p>
      </dgm:t>
    </dgm:pt>
    <dgm:pt modelId="{4FCADA17-E62C-4555-879D-5821943F5D5B}" type="parTrans" cxnId="{6FCE096C-44A7-4066-803D-1E458DA7E876}">
      <dgm:prSet/>
      <dgm:spPr/>
      <dgm:t>
        <a:bodyPr/>
        <a:lstStyle/>
        <a:p>
          <a:endParaRPr lang="en-US"/>
        </a:p>
      </dgm:t>
    </dgm:pt>
    <dgm:pt modelId="{C2468683-4FC2-42FF-8CEA-7FBD25D67E2F}" type="sibTrans" cxnId="{6FCE096C-44A7-4066-803D-1E458DA7E876}">
      <dgm:prSet/>
      <dgm:spPr/>
      <dgm:t>
        <a:bodyPr/>
        <a:lstStyle/>
        <a:p>
          <a:endParaRPr lang="en-US"/>
        </a:p>
      </dgm:t>
    </dgm:pt>
    <dgm:pt modelId="{B6D6EE02-D7E6-47D1-8CE2-82596D9AD8A1}">
      <dgm:prSet/>
      <dgm:spPr/>
      <dgm:t>
        <a:bodyPr/>
        <a:lstStyle/>
        <a:p>
          <a:r>
            <a:rPr lang="en-US" b="1" dirty="0">
              <a:latin typeface="Times New Roman" panose="02020603050405020304" pitchFamily="18" charset="0"/>
              <a:cs typeface="Times New Roman" panose="02020603050405020304" pitchFamily="18" charset="0"/>
            </a:rPr>
            <a:t>Content Delivery</a:t>
          </a:r>
          <a:r>
            <a:rPr lang="en-US" dirty="0">
              <a:latin typeface="Times New Roman" panose="02020603050405020304" pitchFamily="18" charset="0"/>
              <a:cs typeface="Times New Roman" panose="02020603050405020304" pitchFamily="18" charset="0"/>
            </a:rPr>
            <a:t> (Modules, assessments, interactive lessons)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dgm:t>
    </dgm:pt>
    <dgm:pt modelId="{0628D956-6175-4AB5-863F-38EB5CD9597E}" type="parTrans" cxnId="{7A9FDCC9-6707-4049-A177-4775151D1CF1}">
      <dgm:prSet/>
      <dgm:spPr/>
      <dgm:t>
        <a:bodyPr/>
        <a:lstStyle/>
        <a:p>
          <a:endParaRPr lang="en-US"/>
        </a:p>
      </dgm:t>
    </dgm:pt>
    <dgm:pt modelId="{11F037DF-4137-4FE5-9421-3E17D44E721D}" type="sibTrans" cxnId="{7A9FDCC9-6707-4049-A177-4775151D1CF1}">
      <dgm:prSet/>
      <dgm:spPr/>
      <dgm:t>
        <a:bodyPr/>
        <a:lstStyle/>
        <a:p>
          <a:endParaRPr lang="en-US"/>
        </a:p>
      </dgm:t>
    </dgm:pt>
    <dgm:pt modelId="{15D64033-2016-4F50-ACC0-6AA69E1115A7}">
      <dgm:prSet/>
      <dgm:spPr/>
      <dgm:t>
        <a:bodyPr/>
        <a:lstStyle/>
        <a:p>
          <a:r>
            <a:rPr lang="en-US" b="1" dirty="0">
              <a:latin typeface="Times New Roman" panose="02020603050405020304" pitchFamily="18" charset="0"/>
              <a:cs typeface="Times New Roman" panose="02020603050405020304" pitchFamily="18" charset="0"/>
            </a:rPr>
            <a:t>Progress Monitoring</a:t>
          </a:r>
          <a:r>
            <a:rPr lang="en-US" dirty="0">
              <a:latin typeface="Times New Roman" panose="02020603050405020304" pitchFamily="18" charset="0"/>
              <a:cs typeface="Times New Roman" panose="02020603050405020304" pitchFamily="18" charset="0"/>
            </a:rPr>
            <a:t> (Track user progress and provide feedback)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dgm:t>
    </dgm:pt>
    <dgm:pt modelId="{080DF9CB-02D2-41FD-A3C6-2DA7C94603EE}" type="parTrans" cxnId="{95AF0D8D-4FB6-4B95-AEA0-391FF7782849}">
      <dgm:prSet/>
      <dgm:spPr/>
      <dgm:t>
        <a:bodyPr/>
        <a:lstStyle/>
        <a:p>
          <a:endParaRPr lang="en-US"/>
        </a:p>
      </dgm:t>
    </dgm:pt>
    <dgm:pt modelId="{FF5EB5AD-6ED7-4505-BE1D-CD87F4418F5B}" type="sibTrans" cxnId="{95AF0D8D-4FB6-4B95-AEA0-391FF7782849}">
      <dgm:prSet/>
      <dgm:spPr/>
      <dgm:t>
        <a:bodyPr/>
        <a:lstStyle/>
        <a:p>
          <a:endParaRPr lang="en-US"/>
        </a:p>
      </dgm:t>
    </dgm:pt>
    <dgm:pt modelId="{29273C2B-A130-45E6-B1D5-AB4BEA38DAEA}">
      <dgm:prSet/>
      <dgm:spPr/>
      <dgm:t>
        <a:bodyPr/>
        <a:lstStyle/>
        <a:p>
          <a:r>
            <a:rPr lang="en-US" b="1" dirty="0">
              <a:latin typeface="Times New Roman" panose="02020603050405020304" pitchFamily="18" charset="0"/>
              <a:cs typeface="Times New Roman" panose="02020603050405020304" pitchFamily="18" charset="0"/>
            </a:rPr>
            <a:t>Continuous Learning &amp; Updates</a:t>
          </a:r>
          <a:r>
            <a:rPr lang="en-US" dirty="0">
              <a:latin typeface="Times New Roman" panose="02020603050405020304" pitchFamily="18" charset="0"/>
              <a:cs typeface="Times New Roman" panose="02020603050405020304" pitchFamily="18" charset="0"/>
            </a:rPr>
            <a:t> (New content, challenges, certifications)</a:t>
          </a:r>
        </a:p>
      </dgm:t>
    </dgm:pt>
    <dgm:pt modelId="{4FA5C0B8-89F9-47FC-B201-1A4800F95BEC}" type="parTrans" cxnId="{F36711ED-2182-48D8-918F-FF951DD0100D}">
      <dgm:prSet/>
      <dgm:spPr/>
      <dgm:t>
        <a:bodyPr/>
        <a:lstStyle/>
        <a:p>
          <a:endParaRPr lang="en-US"/>
        </a:p>
      </dgm:t>
    </dgm:pt>
    <dgm:pt modelId="{53A60670-5C6F-4CA9-884E-C03293FC07CC}" type="sibTrans" cxnId="{F36711ED-2182-48D8-918F-FF951DD0100D}">
      <dgm:prSet/>
      <dgm:spPr/>
      <dgm:t>
        <a:bodyPr/>
        <a:lstStyle/>
        <a:p>
          <a:endParaRPr lang="en-US"/>
        </a:p>
      </dgm:t>
    </dgm:pt>
    <dgm:pt modelId="{E923A303-A54C-46EB-AFAC-60BCA14511D8}">
      <dgm:prSet/>
      <dgm:spPr/>
      <dgm:t>
        <a:bodyPr/>
        <a:lstStyle/>
        <a:p>
          <a:r>
            <a:rPr lang="en-US" b="1"/>
            <a:t>Technology Stack Implementation:</a:t>
          </a:r>
          <a:endParaRPr lang="en-US"/>
        </a:p>
      </dgm:t>
    </dgm:pt>
    <dgm:pt modelId="{85EE5102-24FE-4ACE-87F4-971DC6096185}" type="parTrans" cxnId="{2FC9CAD9-88CB-40F2-A906-3842BCCF68B1}">
      <dgm:prSet/>
      <dgm:spPr/>
      <dgm:t>
        <a:bodyPr/>
        <a:lstStyle/>
        <a:p>
          <a:endParaRPr lang="en-US"/>
        </a:p>
      </dgm:t>
    </dgm:pt>
    <dgm:pt modelId="{82ED0F63-5DDC-4A5B-92FD-383DE2A7D067}" type="sibTrans" cxnId="{2FC9CAD9-88CB-40F2-A906-3842BCCF68B1}">
      <dgm:prSet/>
      <dgm:spPr/>
      <dgm:t>
        <a:bodyPr/>
        <a:lstStyle/>
        <a:p>
          <a:endParaRPr lang="en-US"/>
        </a:p>
      </dgm:t>
    </dgm:pt>
    <dgm:pt modelId="{42EBDDD0-E425-4039-ADD1-F01B56AF6062}">
      <dgm:prSet/>
      <dgm:spPr/>
      <dgm:t>
        <a:bodyPr/>
        <a:lstStyle/>
        <a:p>
          <a:r>
            <a:rPr lang="en-US" b="1"/>
            <a:t>Front-End:</a:t>
          </a:r>
          <a:r>
            <a:rPr lang="en-US"/>
            <a:t> Develop user interface components using </a:t>
          </a:r>
          <a:r>
            <a:rPr lang="en-US" b="1"/>
            <a:t>React.js</a:t>
          </a:r>
          <a:r>
            <a:rPr lang="en-US"/>
            <a:t>, </a:t>
          </a:r>
          <a:r>
            <a:rPr lang="en-US" b="1"/>
            <a:t>HTML/CSS</a:t>
          </a:r>
          <a:r>
            <a:rPr lang="en-US"/>
            <a:t>, and </a:t>
          </a:r>
          <a:r>
            <a:rPr lang="en-US" b="1"/>
            <a:t>JavaScript</a:t>
          </a:r>
          <a:r>
            <a:rPr lang="en-US"/>
            <a:t>.</a:t>
          </a:r>
        </a:p>
      </dgm:t>
    </dgm:pt>
    <dgm:pt modelId="{57A627C8-9FBA-4DB1-AE92-8E1FC10FD9B6}" type="parTrans" cxnId="{07F96308-B057-47C2-BADB-867CF80C00D8}">
      <dgm:prSet/>
      <dgm:spPr/>
      <dgm:t>
        <a:bodyPr/>
        <a:lstStyle/>
        <a:p>
          <a:endParaRPr lang="en-US"/>
        </a:p>
      </dgm:t>
    </dgm:pt>
    <dgm:pt modelId="{1A7E5F14-040C-461A-A2A3-0C93DA55FF76}" type="sibTrans" cxnId="{07F96308-B057-47C2-BADB-867CF80C00D8}">
      <dgm:prSet/>
      <dgm:spPr/>
      <dgm:t>
        <a:bodyPr/>
        <a:lstStyle/>
        <a:p>
          <a:endParaRPr lang="en-US"/>
        </a:p>
      </dgm:t>
    </dgm:pt>
    <dgm:pt modelId="{CB81CEE3-2935-45DE-8447-BA3A880A3E32}">
      <dgm:prSet/>
      <dgm:spPr/>
      <dgm:t>
        <a:bodyPr/>
        <a:lstStyle/>
        <a:p>
          <a:r>
            <a:rPr lang="en-US" b="1"/>
            <a:t>Back-End:</a:t>
          </a:r>
          <a:r>
            <a:rPr lang="en-US"/>
            <a:t> Build server-side logic with </a:t>
          </a:r>
          <a:r>
            <a:rPr lang="en-US" b="1"/>
            <a:t>Node.js/Express</a:t>
          </a:r>
          <a:r>
            <a:rPr lang="en-US"/>
            <a:t> or </a:t>
          </a:r>
          <a:r>
            <a:rPr lang="en-US" b="1"/>
            <a:t>Python/Django</a:t>
          </a:r>
          <a:r>
            <a:rPr lang="en-US"/>
            <a:t>.</a:t>
          </a:r>
        </a:p>
      </dgm:t>
    </dgm:pt>
    <dgm:pt modelId="{29D99F37-302D-4AC5-9246-24011CA1F0DD}" type="parTrans" cxnId="{2EC4BE3B-2C13-40B1-BEE5-64D8118F316C}">
      <dgm:prSet/>
      <dgm:spPr/>
      <dgm:t>
        <a:bodyPr/>
        <a:lstStyle/>
        <a:p>
          <a:endParaRPr lang="en-US"/>
        </a:p>
      </dgm:t>
    </dgm:pt>
    <dgm:pt modelId="{FAB6DCF3-0F92-4443-B19F-DB325A62906A}" type="sibTrans" cxnId="{2EC4BE3B-2C13-40B1-BEE5-64D8118F316C}">
      <dgm:prSet/>
      <dgm:spPr/>
      <dgm:t>
        <a:bodyPr/>
        <a:lstStyle/>
        <a:p>
          <a:endParaRPr lang="en-US"/>
        </a:p>
      </dgm:t>
    </dgm:pt>
    <dgm:pt modelId="{B617D015-8E56-44EE-AAE1-47F7639A236E}">
      <dgm:prSet/>
      <dgm:spPr/>
      <dgm:t>
        <a:bodyPr/>
        <a:lstStyle/>
        <a:p>
          <a:r>
            <a:rPr lang="en-US" b="1"/>
            <a:t>Database:</a:t>
          </a:r>
          <a:r>
            <a:rPr lang="en-US"/>
            <a:t> Implement </a:t>
          </a:r>
          <a:r>
            <a:rPr lang="en-US" b="1"/>
            <a:t>MongoDB/PostgreSQL</a:t>
          </a:r>
          <a:r>
            <a:rPr lang="en-US"/>
            <a:t> to manage user data, course content, and progress tracking.</a:t>
          </a:r>
        </a:p>
      </dgm:t>
    </dgm:pt>
    <dgm:pt modelId="{195087B0-DFB1-4A5A-A2F4-843EF3B9BF9E}" type="parTrans" cxnId="{762BA661-26CC-4CDE-9983-59A358439A50}">
      <dgm:prSet/>
      <dgm:spPr/>
      <dgm:t>
        <a:bodyPr/>
        <a:lstStyle/>
        <a:p>
          <a:endParaRPr lang="en-US"/>
        </a:p>
      </dgm:t>
    </dgm:pt>
    <dgm:pt modelId="{4AF03CEC-73C0-4FBD-9C8D-F4429E391990}" type="sibTrans" cxnId="{762BA661-26CC-4CDE-9983-59A358439A50}">
      <dgm:prSet/>
      <dgm:spPr/>
      <dgm:t>
        <a:bodyPr/>
        <a:lstStyle/>
        <a:p>
          <a:endParaRPr lang="en-US"/>
        </a:p>
      </dgm:t>
    </dgm:pt>
    <dgm:pt modelId="{475E1372-BACD-440D-8700-3798CEE311F7}">
      <dgm:prSet/>
      <dgm:spPr/>
      <dgm:t>
        <a:bodyPr/>
        <a:lstStyle/>
        <a:p>
          <a:r>
            <a:rPr lang="en-US" b="1"/>
            <a:t>AI/ML Integration:</a:t>
          </a:r>
          <a:r>
            <a:rPr lang="en-US"/>
            <a:t> Personalize learning paths using libraries like </a:t>
          </a:r>
          <a:r>
            <a:rPr lang="en-US" b="1"/>
            <a:t>TensorFlow</a:t>
          </a:r>
          <a:r>
            <a:rPr lang="en-US"/>
            <a:t> or </a:t>
          </a:r>
          <a:r>
            <a:rPr lang="en-US" b="1"/>
            <a:t>Scikit-Learn</a:t>
          </a:r>
          <a:r>
            <a:rPr lang="en-US"/>
            <a:t>.</a:t>
          </a:r>
        </a:p>
      </dgm:t>
    </dgm:pt>
    <dgm:pt modelId="{0852140E-2B39-4BB0-910C-68C5C362E853}" type="parTrans" cxnId="{51AE51C4-61E1-4DFA-955F-50CB6A8CB4F4}">
      <dgm:prSet/>
      <dgm:spPr/>
      <dgm:t>
        <a:bodyPr/>
        <a:lstStyle/>
        <a:p>
          <a:endParaRPr lang="en-US"/>
        </a:p>
      </dgm:t>
    </dgm:pt>
    <dgm:pt modelId="{079530DE-3261-448A-B783-F7EDCC1EE1F1}" type="sibTrans" cxnId="{51AE51C4-61E1-4DFA-955F-50CB6A8CB4F4}">
      <dgm:prSet/>
      <dgm:spPr/>
      <dgm:t>
        <a:bodyPr/>
        <a:lstStyle/>
        <a:p>
          <a:endParaRPr lang="en-US"/>
        </a:p>
      </dgm:t>
    </dgm:pt>
    <dgm:pt modelId="{1BD66BA3-811D-4F3D-9715-87B3BD1A972E}">
      <dgm:prSet/>
      <dgm:spPr/>
      <dgm:t>
        <a:bodyPr/>
        <a:lstStyle/>
        <a:p>
          <a:r>
            <a:rPr lang="en-US" b="1"/>
            <a:t>Deployment:</a:t>
          </a:r>
          <a:r>
            <a:rPr lang="en-US"/>
            <a:t> Host the platform on </a:t>
          </a:r>
          <a:r>
            <a:rPr lang="en-US" b="1"/>
            <a:t>AWS/GCP/Azure</a:t>
          </a:r>
          <a:r>
            <a:rPr lang="en-US"/>
            <a:t> with real-time database </a:t>
          </a:r>
        </a:p>
      </dgm:t>
    </dgm:pt>
    <dgm:pt modelId="{D663B1D8-3BAC-457D-842E-A370EA5F84F3}" type="parTrans" cxnId="{13475722-7DED-42D0-8AEF-0A02288EEBAF}">
      <dgm:prSet/>
      <dgm:spPr/>
      <dgm:t>
        <a:bodyPr/>
        <a:lstStyle/>
        <a:p>
          <a:endParaRPr lang="en-US"/>
        </a:p>
      </dgm:t>
    </dgm:pt>
    <dgm:pt modelId="{586AA861-2F3B-4F02-845E-2F78F712333D}" type="sibTrans" cxnId="{13475722-7DED-42D0-8AEF-0A02288EEBAF}">
      <dgm:prSet/>
      <dgm:spPr/>
      <dgm:t>
        <a:bodyPr/>
        <a:lstStyle/>
        <a:p>
          <a:endParaRPr lang="en-US"/>
        </a:p>
      </dgm:t>
    </dgm:pt>
    <dgm:pt modelId="{51AA8BF0-E459-4FD8-BE8C-BAE88B269128}" type="pres">
      <dgm:prSet presAssocID="{05A5C26A-C178-4D39-BDE0-E9E4D68D58FC}" presName="Name0" presStyleCnt="0">
        <dgm:presLayoutVars>
          <dgm:dir/>
          <dgm:animLvl val="lvl"/>
          <dgm:resizeHandles val="exact"/>
        </dgm:presLayoutVars>
      </dgm:prSet>
      <dgm:spPr/>
    </dgm:pt>
    <dgm:pt modelId="{AF342B9F-A56B-4F6F-91F7-872749F3219D}" type="pres">
      <dgm:prSet presAssocID="{720690E8-294C-44D5-86D1-60C89CA48A42}" presName="composite" presStyleCnt="0"/>
      <dgm:spPr/>
    </dgm:pt>
    <dgm:pt modelId="{F96C73E5-C7C1-4BDD-A70A-437E002529A4}" type="pres">
      <dgm:prSet presAssocID="{720690E8-294C-44D5-86D1-60C89CA48A42}" presName="parTx" presStyleLbl="alignNode1" presStyleIdx="0" presStyleCnt="2">
        <dgm:presLayoutVars>
          <dgm:chMax val="0"/>
          <dgm:chPref val="0"/>
          <dgm:bulletEnabled val="1"/>
        </dgm:presLayoutVars>
      </dgm:prSet>
      <dgm:spPr/>
    </dgm:pt>
    <dgm:pt modelId="{3B2415A9-9C1E-43AC-8382-C6400DF630B8}" type="pres">
      <dgm:prSet presAssocID="{720690E8-294C-44D5-86D1-60C89CA48A42}" presName="desTx" presStyleLbl="alignAccFollowNode1" presStyleIdx="0" presStyleCnt="2">
        <dgm:presLayoutVars>
          <dgm:bulletEnabled val="1"/>
        </dgm:presLayoutVars>
      </dgm:prSet>
      <dgm:spPr/>
    </dgm:pt>
    <dgm:pt modelId="{12C945DD-8D44-4DB1-BEFA-24F24B6C697F}" type="pres">
      <dgm:prSet presAssocID="{84F47D7D-7454-4513-BC32-5F7CEEECFCDC}" presName="space" presStyleCnt="0"/>
      <dgm:spPr/>
    </dgm:pt>
    <dgm:pt modelId="{A5248106-12B4-44CE-95E5-063E8D35C790}" type="pres">
      <dgm:prSet presAssocID="{E923A303-A54C-46EB-AFAC-60BCA14511D8}" presName="composite" presStyleCnt="0"/>
      <dgm:spPr/>
    </dgm:pt>
    <dgm:pt modelId="{AD63AD04-000A-48AC-864F-B43693E1F9CE}" type="pres">
      <dgm:prSet presAssocID="{E923A303-A54C-46EB-AFAC-60BCA14511D8}" presName="parTx" presStyleLbl="alignNode1" presStyleIdx="1" presStyleCnt="2">
        <dgm:presLayoutVars>
          <dgm:chMax val="0"/>
          <dgm:chPref val="0"/>
          <dgm:bulletEnabled val="1"/>
        </dgm:presLayoutVars>
      </dgm:prSet>
      <dgm:spPr/>
    </dgm:pt>
    <dgm:pt modelId="{AA8A55F4-2D05-4139-B575-3042838180BF}" type="pres">
      <dgm:prSet presAssocID="{E923A303-A54C-46EB-AFAC-60BCA14511D8}" presName="desTx" presStyleLbl="alignAccFollowNode1" presStyleIdx="1" presStyleCnt="2">
        <dgm:presLayoutVars>
          <dgm:bulletEnabled val="1"/>
        </dgm:presLayoutVars>
      </dgm:prSet>
      <dgm:spPr/>
    </dgm:pt>
  </dgm:ptLst>
  <dgm:cxnLst>
    <dgm:cxn modelId="{07F96308-B057-47C2-BADB-867CF80C00D8}" srcId="{E923A303-A54C-46EB-AFAC-60BCA14511D8}" destId="{42EBDDD0-E425-4039-ADD1-F01B56AF6062}" srcOrd="0" destOrd="0" parTransId="{57A627C8-9FBA-4DB1-AE92-8E1FC10FD9B6}" sibTransId="{1A7E5F14-040C-461A-A2A3-0C93DA55FF76}"/>
    <dgm:cxn modelId="{13475722-7DED-42D0-8AEF-0A02288EEBAF}" srcId="{E923A303-A54C-46EB-AFAC-60BCA14511D8}" destId="{1BD66BA3-811D-4F3D-9715-87B3BD1A972E}" srcOrd="4" destOrd="0" parTransId="{D663B1D8-3BAC-457D-842E-A370EA5F84F3}" sibTransId="{586AA861-2F3B-4F02-845E-2F78F712333D}"/>
    <dgm:cxn modelId="{E19DB827-C8B8-4807-A941-F22070F1A9F8}" type="presOf" srcId="{29273C2B-A130-45E6-B1D5-AB4BEA38DAEA}" destId="{3B2415A9-9C1E-43AC-8382-C6400DF630B8}" srcOrd="0" destOrd="6" presId="urn:microsoft.com/office/officeart/2005/8/layout/hList1"/>
    <dgm:cxn modelId="{67A7F82A-EC66-41CC-9278-BC4C41E94F3C}" type="presOf" srcId="{07438D97-E708-4487-8F80-B2239E6028E7}" destId="{3B2415A9-9C1E-43AC-8382-C6400DF630B8}" srcOrd="0" destOrd="2" presId="urn:microsoft.com/office/officeart/2005/8/layout/hList1"/>
    <dgm:cxn modelId="{2EC4BE3B-2C13-40B1-BEE5-64D8118F316C}" srcId="{E923A303-A54C-46EB-AFAC-60BCA14511D8}" destId="{CB81CEE3-2935-45DE-8447-BA3A880A3E32}" srcOrd="1" destOrd="0" parTransId="{29D99F37-302D-4AC5-9246-24011CA1F0DD}" sibTransId="{FAB6DCF3-0F92-4443-B19F-DB325A62906A}"/>
    <dgm:cxn modelId="{9A14095C-92A4-40B2-A7E7-14E04EB2D062}" srcId="{720690E8-294C-44D5-86D1-60C89CA48A42}" destId="{DD98A26F-67A1-4365-AB1E-7DD6C1B35030}" srcOrd="1" destOrd="0" parTransId="{F4B527FC-88DA-46F3-9729-00895FA4C4F6}" sibTransId="{2AA29704-42EC-4EAD-AB12-2FDFD0B09DDB}"/>
    <dgm:cxn modelId="{762BA661-26CC-4CDE-9983-59A358439A50}" srcId="{E923A303-A54C-46EB-AFAC-60BCA14511D8}" destId="{B617D015-8E56-44EE-AAE1-47F7639A236E}" srcOrd="2" destOrd="0" parTransId="{195087B0-DFB1-4A5A-A2F4-843EF3B9BF9E}" sibTransId="{4AF03CEC-73C0-4FBD-9C8D-F4429E391990}"/>
    <dgm:cxn modelId="{2CFF9149-EB01-4C45-B08D-95978DACB881}" type="presOf" srcId="{42EBDDD0-E425-4039-ADD1-F01B56AF6062}" destId="{AA8A55F4-2D05-4139-B575-3042838180BF}" srcOrd="0" destOrd="0" presId="urn:microsoft.com/office/officeart/2005/8/layout/hList1"/>
    <dgm:cxn modelId="{6FCE096C-44A7-4066-803D-1E458DA7E876}" srcId="{720690E8-294C-44D5-86D1-60C89CA48A42}" destId="{F436DDFD-2907-4ABF-A590-5B0FF8263A9F}" srcOrd="3" destOrd="0" parTransId="{4FCADA17-E62C-4555-879D-5821943F5D5B}" sibTransId="{C2468683-4FC2-42FF-8CEA-7FBD25D67E2F}"/>
    <dgm:cxn modelId="{83667371-64BF-4948-932D-21FC226C60BC}" type="presOf" srcId="{F436DDFD-2907-4ABF-A590-5B0FF8263A9F}" destId="{3B2415A9-9C1E-43AC-8382-C6400DF630B8}" srcOrd="0" destOrd="3" presId="urn:microsoft.com/office/officeart/2005/8/layout/hList1"/>
    <dgm:cxn modelId="{91CB4B59-1D4B-491F-8935-474BDB2E1598}" type="presOf" srcId="{475E1372-BACD-440D-8700-3798CEE311F7}" destId="{AA8A55F4-2D05-4139-B575-3042838180BF}" srcOrd="0" destOrd="3" presId="urn:microsoft.com/office/officeart/2005/8/layout/hList1"/>
    <dgm:cxn modelId="{95AF0D8D-4FB6-4B95-AEA0-391FF7782849}" srcId="{720690E8-294C-44D5-86D1-60C89CA48A42}" destId="{15D64033-2016-4F50-ACC0-6AA69E1115A7}" srcOrd="5" destOrd="0" parTransId="{080DF9CB-02D2-41FD-A3C6-2DA7C94603EE}" sibTransId="{FF5EB5AD-6ED7-4505-BE1D-CD87F4418F5B}"/>
    <dgm:cxn modelId="{D0741693-2504-4EEE-91C3-6E96820B95C5}" type="presOf" srcId="{05A5C26A-C178-4D39-BDE0-E9E4D68D58FC}" destId="{51AA8BF0-E459-4FD8-BE8C-BAE88B269128}" srcOrd="0" destOrd="0" presId="urn:microsoft.com/office/officeart/2005/8/layout/hList1"/>
    <dgm:cxn modelId="{6821B494-BB95-4997-883D-029068F56DBF}" type="presOf" srcId="{CB81CEE3-2935-45DE-8447-BA3A880A3E32}" destId="{AA8A55F4-2D05-4139-B575-3042838180BF}" srcOrd="0" destOrd="1" presId="urn:microsoft.com/office/officeart/2005/8/layout/hList1"/>
    <dgm:cxn modelId="{C9991CA0-793A-47B4-9F7B-6178CFDA2BEE}" type="presOf" srcId="{720690E8-294C-44D5-86D1-60C89CA48A42}" destId="{F96C73E5-C7C1-4BDD-A70A-437E002529A4}" srcOrd="0" destOrd="0" presId="urn:microsoft.com/office/officeart/2005/8/layout/hList1"/>
    <dgm:cxn modelId="{D55C4DA7-0916-4EB5-BC13-684D68F921E5}" type="presOf" srcId="{6C840DF8-3E75-426F-AAE8-87C3237EC120}" destId="{3B2415A9-9C1E-43AC-8382-C6400DF630B8}" srcOrd="0" destOrd="0" presId="urn:microsoft.com/office/officeart/2005/8/layout/hList1"/>
    <dgm:cxn modelId="{22CC85B7-D369-49DA-9AD3-9FAF237C17DE}" type="presOf" srcId="{B617D015-8E56-44EE-AAE1-47F7639A236E}" destId="{AA8A55F4-2D05-4139-B575-3042838180BF}" srcOrd="0" destOrd="2" presId="urn:microsoft.com/office/officeart/2005/8/layout/hList1"/>
    <dgm:cxn modelId="{51AE51C4-61E1-4DFA-955F-50CB6A8CB4F4}" srcId="{E923A303-A54C-46EB-AFAC-60BCA14511D8}" destId="{475E1372-BACD-440D-8700-3798CEE311F7}" srcOrd="3" destOrd="0" parTransId="{0852140E-2B39-4BB0-910C-68C5C362E853}" sibTransId="{079530DE-3261-448A-B783-F7EDCC1EE1F1}"/>
    <dgm:cxn modelId="{19EAF7C5-1232-4650-A3DA-10162769876C}" type="presOf" srcId="{DD98A26F-67A1-4365-AB1E-7DD6C1B35030}" destId="{3B2415A9-9C1E-43AC-8382-C6400DF630B8}" srcOrd="0" destOrd="1" presId="urn:microsoft.com/office/officeart/2005/8/layout/hList1"/>
    <dgm:cxn modelId="{9D1AB7C7-1255-4516-A7A0-54DCD8D1C604}" srcId="{720690E8-294C-44D5-86D1-60C89CA48A42}" destId="{07438D97-E708-4487-8F80-B2239E6028E7}" srcOrd="2" destOrd="0" parTransId="{A2C7DB06-7A29-4C23-A7C6-B0759E530D57}" sibTransId="{8ADB606D-86C7-4F24-8015-050689AEA2CB}"/>
    <dgm:cxn modelId="{7A9FDCC9-6707-4049-A177-4775151D1CF1}" srcId="{720690E8-294C-44D5-86D1-60C89CA48A42}" destId="{B6D6EE02-D7E6-47D1-8CE2-82596D9AD8A1}" srcOrd="4" destOrd="0" parTransId="{0628D956-6175-4AB5-863F-38EB5CD9597E}" sibTransId="{11F037DF-4137-4FE5-9421-3E17D44E721D}"/>
    <dgm:cxn modelId="{3E67A8CC-9518-4377-BB29-1CB2237F1C46}" type="presOf" srcId="{15D64033-2016-4F50-ACC0-6AA69E1115A7}" destId="{3B2415A9-9C1E-43AC-8382-C6400DF630B8}" srcOrd="0" destOrd="5" presId="urn:microsoft.com/office/officeart/2005/8/layout/hList1"/>
    <dgm:cxn modelId="{C08238D6-3613-4310-9532-9659CD9576B8}" srcId="{720690E8-294C-44D5-86D1-60C89CA48A42}" destId="{6C840DF8-3E75-426F-AAE8-87C3237EC120}" srcOrd="0" destOrd="0" parTransId="{26035913-C14E-477D-99A2-E9E51090D3B3}" sibTransId="{70362370-28DF-40FB-8AEB-A0265C3E7229}"/>
    <dgm:cxn modelId="{BE7B63D8-D7EE-4D19-A9F7-4E49042D7F93}" srcId="{05A5C26A-C178-4D39-BDE0-E9E4D68D58FC}" destId="{720690E8-294C-44D5-86D1-60C89CA48A42}" srcOrd="0" destOrd="0" parTransId="{E21B758D-524B-4E9F-89BB-66DA85CE57A0}" sibTransId="{84F47D7D-7454-4513-BC32-5F7CEEECFCDC}"/>
    <dgm:cxn modelId="{2FC9CAD9-88CB-40F2-A906-3842BCCF68B1}" srcId="{05A5C26A-C178-4D39-BDE0-E9E4D68D58FC}" destId="{E923A303-A54C-46EB-AFAC-60BCA14511D8}" srcOrd="1" destOrd="0" parTransId="{85EE5102-24FE-4ACE-87F4-971DC6096185}" sibTransId="{82ED0F63-5DDC-4A5B-92FD-383DE2A7D067}"/>
    <dgm:cxn modelId="{7510DFDF-241B-42CB-9D26-9CACEF2D8E7A}" type="presOf" srcId="{B6D6EE02-D7E6-47D1-8CE2-82596D9AD8A1}" destId="{3B2415A9-9C1E-43AC-8382-C6400DF630B8}" srcOrd="0" destOrd="4" presId="urn:microsoft.com/office/officeart/2005/8/layout/hList1"/>
    <dgm:cxn modelId="{F36711ED-2182-48D8-918F-FF951DD0100D}" srcId="{720690E8-294C-44D5-86D1-60C89CA48A42}" destId="{29273C2B-A130-45E6-B1D5-AB4BEA38DAEA}" srcOrd="6" destOrd="0" parTransId="{4FA5C0B8-89F9-47FC-B201-1A4800F95BEC}" sibTransId="{53A60670-5C6F-4CA9-884E-C03293FC07CC}"/>
    <dgm:cxn modelId="{4A8C68FA-0AC2-4116-8834-8BD2F6B73DF6}" type="presOf" srcId="{1BD66BA3-811D-4F3D-9715-87B3BD1A972E}" destId="{AA8A55F4-2D05-4139-B575-3042838180BF}" srcOrd="0" destOrd="4" presId="urn:microsoft.com/office/officeart/2005/8/layout/hList1"/>
    <dgm:cxn modelId="{F73EDFFD-F570-414C-AEEE-B73922F7C431}" type="presOf" srcId="{E923A303-A54C-46EB-AFAC-60BCA14511D8}" destId="{AD63AD04-000A-48AC-864F-B43693E1F9CE}" srcOrd="0" destOrd="0" presId="urn:microsoft.com/office/officeart/2005/8/layout/hList1"/>
    <dgm:cxn modelId="{42EF6544-4871-4548-BC5C-7EC0038A22A8}" type="presParOf" srcId="{51AA8BF0-E459-4FD8-BE8C-BAE88B269128}" destId="{AF342B9F-A56B-4F6F-91F7-872749F3219D}" srcOrd="0" destOrd="0" presId="urn:microsoft.com/office/officeart/2005/8/layout/hList1"/>
    <dgm:cxn modelId="{3629DDD9-5067-4A34-82E2-77E5593C81D3}" type="presParOf" srcId="{AF342B9F-A56B-4F6F-91F7-872749F3219D}" destId="{F96C73E5-C7C1-4BDD-A70A-437E002529A4}" srcOrd="0" destOrd="0" presId="urn:microsoft.com/office/officeart/2005/8/layout/hList1"/>
    <dgm:cxn modelId="{1B275BA1-8FF8-4CF2-85B5-59254F38264C}" type="presParOf" srcId="{AF342B9F-A56B-4F6F-91F7-872749F3219D}" destId="{3B2415A9-9C1E-43AC-8382-C6400DF630B8}" srcOrd="1" destOrd="0" presId="urn:microsoft.com/office/officeart/2005/8/layout/hList1"/>
    <dgm:cxn modelId="{237C501A-EED9-4A5B-88C6-B906D8FAD093}" type="presParOf" srcId="{51AA8BF0-E459-4FD8-BE8C-BAE88B269128}" destId="{12C945DD-8D44-4DB1-BEFA-24F24B6C697F}" srcOrd="1" destOrd="0" presId="urn:microsoft.com/office/officeart/2005/8/layout/hList1"/>
    <dgm:cxn modelId="{A26F7ACF-B028-463F-AFC2-C529A1127A0B}" type="presParOf" srcId="{51AA8BF0-E459-4FD8-BE8C-BAE88B269128}" destId="{A5248106-12B4-44CE-95E5-063E8D35C790}" srcOrd="2" destOrd="0" presId="urn:microsoft.com/office/officeart/2005/8/layout/hList1"/>
    <dgm:cxn modelId="{9F20218A-F4FE-4E60-932A-0F16DAF3AC00}" type="presParOf" srcId="{A5248106-12B4-44CE-95E5-063E8D35C790}" destId="{AD63AD04-000A-48AC-864F-B43693E1F9CE}" srcOrd="0" destOrd="0" presId="urn:microsoft.com/office/officeart/2005/8/layout/hList1"/>
    <dgm:cxn modelId="{C1541866-C282-41D2-A011-84CECBD9D15A}" type="presParOf" srcId="{A5248106-12B4-44CE-95E5-063E8D35C790}" destId="{AA8A55F4-2D05-4139-B575-3042838180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416F3-7E94-4FAF-87B8-F3858696C738}">
      <dsp:nvSpPr>
        <dsp:cNvPr id="0" name=""/>
        <dsp:cNvSpPr/>
      </dsp:nvSpPr>
      <dsp:spPr>
        <a:xfrm>
          <a:off x="4949137" y="78980"/>
          <a:ext cx="635185" cy="635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C4BDF-EAC7-482A-A365-DCCADCB5BD10}">
      <dsp:nvSpPr>
        <dsp:cNvPr id="0" name=""/>
        <dsp:cNvSpPr/>
      </dsp:nvSpPr>
      <dsp:spPr>
        <a:xfrm>
          <a:off x="4560968" y="926070"/>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 BACHELOR OF TECHNOLOGY [COMPUTER SCIENCE AND ENGINEERING]”</a:t>
          </a:r>
          <a:endParaRPr lang="en-US" sz="1100" kern="1200"/>
        </a:p>
      </dsp:txBody>
      <dsp:txXfrm>
        <a:off x="4560968" y="926070"/>
        <a:ext cx="1411523" cy="564609"/>
      </dsp:txXfrm>
    </dsp:sp>
    <dsp:sp modelId="{1EF127BF-0265-4DDB-95AF-783AED594BBC}">
      <dsp:nvSpPr>
        <dsp:cNvPr id="0" name=""/>
        <dsp:cNvSpPr/>
      </dsp:nvSpPr>
      <dsp:spPr>
        <a:xfrm>
          <a:off x="6607677" y="78980"/>
          <a:ext cx="635185" cy="635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84033-EEA0-460B-B7AF-79A8C412AA84}">
      <dsp:nvSpPr>
        <dsp:cNvPr id="0" name=""/>
        <dsp:cNvSpPr/>
      </dsp:nvSpPr>
      <dsp:spPr>
        <a:xfrm>
          <a:off x="6219508" y="926070"/>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Submitted By</a:t>
          </a:r>
          <a:endParaRPr lang="en-US" sz="1100" kern="1200"/>
        </a:p>
      </dsp:txBody>
      <dsp:txXfrm>
        <a:off x="6219508" y="926070"/>
        <a:ext cx="1411523" cy="5646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F7C3C-E6E3-4332-9F63-61E7898821B6}">
      <dsp:nvSpPr>
        <dsp:cNvPr id="0" name=""/>
        <dsp:cNvSpPr/>
      </dsp:nvSpPr>
      <dsp:spPr>
        <a:xfrm>
          <a:off x="1457496" y="52097"/>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60019-693A-4D9E-8061-71D212C9207C}">
      <dsp:nvSpPr>
        <dsp:cNvPr id="0" name=""/>
        <dsp:cNvSpPr/>
      </dsp:nvSpPr>
      <dsp:spPr>
        <a:xfrm>
          <a:off x="1639321" y="233922"/>
          <a:ext cx="502184" cy="502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73544C-0C84-405A-9471-6857A7DD5371}">
      <dsp:nvSpPr>
        <dsp:cNvPr id="0" name=""/>
        <dsp:cNvSpPr/>
      </dsp:nvSpPr>
      <dsp:spPr>
        <a:xfrm>
          <a:off x="2508867" y="52097"/>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244600">
            <a:lnSpc>
              <a:spcPct val="10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STUDY BUDDY</a:t>
          </a:r>
        </a:p>
      </dsp:txBody>
      <dsp:txXfrm>
        <a:off x="2508867" y="52097"/>
        <a:ext cx="2040895" cy="865834"/>
      </dsp:txXfrm>
    </dsp:sp>
    <dsp:sp modelId="{F803148A-6E62-44FD-ADAE-C67396FA81E2}">
      <dsp:nvSpPr>
        <dsp:cNvPr id="0" name=""/>
        <dsp:cNvSpPr/>
      </dsp:nvSpPr>
      <dsp:spPr>
        <a:xfrm>
          <a:off x="4905373" y="52097"/>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5EB45-F90B-4DAD-AAA8-F68B87D590DE}">
      <dsp:nvSpPr>
        <dsp:cNvPr id="0" name=""/>
        <dsp:cNvSpPr/>
      </dsp:nvSpPr>
      <dsp:spPr>
        <a:xfrm>
          <a:off x="5087199" y="233922"/>
          <a:ext cx="502184" cy="502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47C75D-1C24-4C8B-89DC-62FB23E08B26}">
      <dsp:nvSpPr>
        <dsp:cNvPr id="0" name=""/>
        <dsp:cNvSpPr/>
      </dsp:nvSpPr>
      <dsp:spPr>
        <a:xfrm>
          <a:off x="5956744" y="52097"/>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STUDY BUDDY:A Personalized E-Learning Roadmap</a:t>
          </a:r>
          <a:endParaRPr lang="en-US" sz="1800" kern="1200" dirty="0"/>
        </a:p>
      </dsp:txBody>
      <dsp:txXfrm>
        <a:off x="5956744" y="52097"/>
        <a:ext cx="2040895" cy="865834"/>
      </dsp:txXfrm>
    </dsp:sp>
    <dsp:sp modelId="{0692E0CC-CA97-4487-AE3A-A092FD14DED8}">
      <dsp:nvSpPr>
        <dsp:cNvPr id="0" name=""/>
        <dsp:cNvSpPr/>
      </dsp:nvSpPr>
      <dsp:spPr>
        <a:xfrm>
          <a:off x="1457496" y="1613823"/>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7D3E2-84E2-4A4E-9EEA-DF259B14BECA}">
      <dsp:nvSpPr>
        <dsp:cNvPr id="0" name=""/>
        <dsp:cNvSpPr/>
      </dsp:nvSpPr>
      <dsp:spPr>
        <a:xfrm>
          <a:off x="1639321" y="1795648"/>
          <a:ext cx="502184" cy="5021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14A060-9DBE-4C27-A989-8E4ACF36B5FB}">
      <dsp:nvSpPr>
        <dsp:cNvPr id="0" name=""/>
        <dsp:cNvSpPr/>
      </dsp:nvSpPr>
      <dsp:spPr>
        <a:xfrm>
          <a:off x="2508867" y="1613823"/>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Detailed Explanation of the Proposed Solution</a:t>
          </a:r>
          <a:endParaRPr lang="en-US" sz="1800" kern="1200"/>
        </a:p>
      </dsp:txBody>
      <dsp:txXfrm>
        <a:off x="2508867" y="1613823"/>
        <a:ext cx="2040895" cy="865834"/>
      </dsp:txXfrm>
    </dsp:sp>
    <dsp:sp modelId="{372FB885-ADF2-464C-A667-BFFB4304A0A8}">
      <dsp:nvSpPr>
        <dsp:cNvPr id="0" name=""/>
        <dsp:cNvSpPr/>
      </dsp:nvSpPr>
      <dsp:spPr>
        <a:xfrm>
          <a:off x="4905373" y="1613823"/>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9CA1CE-D6CA-48C1-8CEB-F0B0A96F27AB}">
      <dsp:nvSpPr>
        <dsp:cNvPr id="0" name=""/>
        <dsp:cNvSpPr/>
      </dsp:nvSpPr>
      <dsp:spPr>
        <a:xfrm>
          <a:off x="5087199" y="1795648"/>
          <a:ext cx="502184" cy="5021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12AFC2-AB7F-4718-BD7E-44AA738FDFD9}">
      <dsp:nvSpPr>
        <dsp:cNvPr id="0" name=""/>
        <dsp:cNvSpPr/>
      </dsp:nvSpPr>
      <dsp:spPr>
        <a:xfrm>
          <a:off x="5793748" y="1613823"/>
          <a:ext cx="2366888"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Study Buddy features a user-friendly interface that allows students to easily navigate through their personalized learning roadmaps. The platform offers a variety of learning resources, including videos, quizzes, assignments, and discussion forums. Additionally, Study Buddy integrates gamification elements to keep students motivated, such as badges, leaderboards, and progress tracking.</a:t>
          </a:r>
        </a:p>
      </dsp:txBody>
      <dsp:txXfrm>
        <a:off x="5793748" y="1613823"/>
        <a:ext cx="2366888" cy="865834"/>
      </dsp:txXfrm>
    </dsp:sp>
    <dsp:sp modelId="{82509ABC-91B8-4D13-91AA-AF0CF30CF828}">
      <dsp:nvSpPr>
        <dsp:cNvPr id="0" name=""/>
        <dsp:cNvSpPr/>
      </dsp:nvSpPr>
      <dsp:spPr>
        <a:xfrm>
          <a:off x="1457496" y="3175550"/>
          <a:ext cx="865834" cy="8658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28665-ED46-429B-B3E7-292C3A9195D3}">
      <dsp:nvSpPr>
        <dsp:cNvPr id="0" name=""/>
        <dsp:cNvSpPr/>
      </dsp:nvSpPr>
      <dsp:spPr>
        <a:xfrm>
          <a:off x="1639321" y="3357375"/>
          <a:ext cx="502184" cy="5021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BAC1CA-C350-4EB3-B0FE-18510D53D276}">
      <dsp:nvSpPr>
        <dsp:cNvPr id="0" name=""/>
        <dsp:cNvSpPr/>
      </dsp:nvSpPr>
      <dsp:spPr>
        <a:xfrm>
          <a:off x="2508867" y="3175550"/>
          <a:ext cx="2040895" cy="86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The AI-driven recommendation engine continuously analyzes student performance and suggests content or exercises that align with their learning needs. Teachers and educators can also use the platform to monitor progress, provide feedback, and adjust the curriculum as necessary. The platform is accessible on multiple devices, ensuring that students can learn anytime, anywhere.</a:t>
          </a:r>
        </a:p>
      </dsp:txBody>
      <dsp:txXfrm>
        <a:off x="2508867" y="3175550"/>
        <a:ext cx="2040895" cy="865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3704B-62AC-4AA5-8030-F326673D9FCB}">
      <dsp:nvSpPr>
        <dsp:cNvPr id="0" name=""/>
        <dsp:cNvSpPr/>
      </dsp:nvSpPr>
      <dsp:spPr>
        <a:xfrm>
          <a:off x="0" y="757"/>
          <a:ext cx="958645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8D38A-4F3D-4937-B71A-98A1D854FEA9}">
      <dsp:nvSpPr>
        <dsp:cNvPr id="0" name=""/>
        <dsp:cNvSpPr/>
      </dsp:nvSpPr>
      <dsp:spPr>
        <a:xfrm>
          <a:off x="0" y="757"/>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How It Addresses the Problem</a:t>
          </a:r>
          <a:endParaRPr lang="en-US" sz="2800" kern="1200" dirty="0">
            <a:latin typeface="Times New Roman" panose="02020603050405020304" pitchFamily="18" charset="0"/>
            <a:cs typeface="Times New Roman" panose="02020603050405020304" pitchFamily="18" charset="0"/>
          </a:endParaRPr>
        </a:p>
      </dsp:txBody>
      <dsp:txXfrm>
        <a:off x="0" y="757"/>
        <a:ext cx="9586451" cy="886793"/>
      </dsp:txXfrm>
    </dsp:sp>
    <dsp:sp modelId="{4BE23F77-5323-483E-BBB6-AEF58B1620E8}">
      <dsp:nvSpPr>
        <dsp:cNvPr id="0" name=""/>
        <dsp:cNvSpPr/>
      </dsp:nvSpPr>
      <dsp:spPr>
        <a:xfrm>
          <a:off x="0" y="887551"/>
          <a:ext cx="958645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5927FA-C97D-4252-8498-D7352FC7CD52}">
      <dsp:nvSpPr>
        <dsp:cNvPr id="0" name=""/>
        <dsp:cNvSpPr/>
      </dsp:nvSpPr>
      <dsp:spPr>
        <a:xfrm>
          <a:off x="0" y="887551"/>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current e-learning landscape often fails to cater to individual learning needs, leading to disengagement and suboptimal outcomes. Study Buddy addresses this issue by offering personalized learning roadmaps that adapt to each student's unique pace and style of learning. By providing targeted resources and continuous feedback, the platform ensures that students remain engaged and make consistent progress.</a:t>
          </a:r>
        </a:p>
      </dsp:txBody>
      <dsp:txXfrm>
        <a:off x="0" y="887551"/>
        <a:ext cx="9586451" cy="886793"/>
      </dsp:txXfrm>
    </dsp:sp>
    <dsp:sp modelId="{6463D8C2-C187-4B18-A540-52397A9569FE}">
      <dsp:nvSpPr>
        <dsp:cNvPr id="0" name=""/>
        <dsp:cNvSpPr/>
      </dsp:nvSpPr>
      <dsp:spPr>
        <a:xfrm>
          <a:off x="0" y="1774345"/>
          <a:ext cx="958645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C48BF-9914-4B22-860E-FF8AB424AA17}">
      <dsp:nvSpPr>
        <dsp:cNvPr id="0" name=""/>
        <dsp:cNvSpPr/>
      </dsp:nvSpPr>
      <dsp:spPr>
        <a:xfrm>
          <a:off x="0" y="1774345"/>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Additionally, the platform’s collaborative tools foster a sense of community, allowing students to interact with peers and instructors, which addresses the isolation that can come with online learning.</a:t>
          </a:r>
        </a:p>
      </dsp:txBody>
      <dsp:txXfrm>
        <a:off x="0" y="1774345"/>
        <a:ext cx="9586451" cy="886793"/>
      </dsp:txXfrm>
    </dsp:sp>
    <dsp:sp modelId="{DAF1B78B-61AF-4ACF-83D1-28F74B7692D9}">
      <dsp:nvSpPr>
        <dsp:cNvPr id="0" name=""/>
        <dsp:cNvSpPr/>
      </dsp:nvSpPr>
      <dsp:spPr>
        <a:xfrm>
          <a:off x="0" y="2661138"/>
          <a:ext cx="958645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76771-B076-4D71-83C4-4A1CEC3E98C2}">
      <dsp:nvSpPr>
        <dsp:cNvPr id="0" name=""/>
        <dsp:cNvSpPr/>
      </dsp:nvSpPr>
      <dsp:spPr>
        <a:xfrm>
          <a:off x="0" y="2661138"/>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Innovation and Uniqueness of the Solution</a:t>
          </a:r>
          <a:endParaRPr lang="en-US" sz="2800" kern="1200" dirty="0">
            <a:latin typeface="Times New Roman" panose="02020603050405020304" pitchFamily="18" charset="0"/>
            <a:cs typeface="Times New Roman" panose="02020603050405020304" pitchFamily="18" charset="0"/>
          </a:endParaRPr>
        </a:p>
      </dsp:txBody>
      <dsp:txXfrm>
        <a:off x="0" y="2661138"/>
        <a:ext cx="9586451" cy="886793"/>
      </dsp:txXfrm>
    </dsp:sp>
    <dsp:sp modelId="{C10D96B0-72FF-46DE-A287-2D9603A59026}">
      <dsp:nvSpPr>
        <dsp:cNvPr id="0" name=""/>
        <dsp:cNvSpPr/>
      </dsp:nvSpPr>
      <dsp:spPr>
        <a:xfrm>
          <a:off x="0" y="3547932"/>
          <a:ext cx="958645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99365-A620-4FBE-B5EA-97FA8110D649}">
      <dsp:nvSpPr>
        <dsp:cNvPr id="0" name=""/>
        <dsp:cNvSpPr/>
      </dsp:nvSpPr>
      <dsp:spPr>
        <a:xfrm>
          <a:off x="0" y="3547932"/>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Study Buddy stands out from other e-learning platforms due to its use of advanced AI algorithms for personalization. Unlike traditional one-size-fits-all e-learning solutions, Study Buddy’s adaptive learning roadmaps ensure that students receive content tailored specifically to their needs.</a:t>
          </a:r>
        </a:p>
      </dsp:txBody>
      <dsp:txXfrm>
        <a:off x="0" y="3547932"/>
        <a:ext cx="9586451" cy="886793"/>
      </dsp:txXfrm>
    </dsp:sp>
    <dsp:sp modelId="{50CD114F-4152-4D6F-A816-18893CF07FBF}">
      <dsp:nvSpPr>
        <dsp:cNvPr id="0" name=""/>
        <dsp:cNvSpPr/>
      </dsp:nvSpPr>
      <dsp:spPr>
        <a:xfrm>
          <a:off x="0" y="4434725"/>
          <a:ext cx="958645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CF0A7-388F-4127-89A1-D26CB123C1E6}">
      <dsp:nvSpPr>
        <dsp:cNvPr id="0" name=""/>
        <dsp:cNvSpPr/>
      </dsp:nvSpPr>
      <dsp:spPr>
        <a:xfrm>
          <a:off x="0" y="4434725"/>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platform's gamification features further enhance engagement, making learning a more enjoyable experience. Moreover, the real-time analytics provided to educators allow for more informed and timely interventions, improving overall student success rates.</a:t>
          </a:r>
        </a:p>
      </dsp:txBody>
      <dsp:txXfrm>
        <a:off x="0" y="4434725"/>
        <a:ext cx="9586451" cy="886793"/>
      </dsp:txXfrm>
    </dsp:sp>
    <dsp:sp modelId="{CD073B1D-8377-4EAE-B612-4A162A4D679E}">
      <dsp:nvSpPr>
        <dsp:cNvPr id="0" name=""/>
        <dsp:cNvSpPr/>
      </dsp:nvSpPr>
      <dsp:spPr>
        <a:xfrm>
          <a:off x="0" y="5321519"/>
          <a:ext cx="958645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81B03-644E-4B03-95C1-B9C0539DFAD2}">
      <dsp:nvSpPr>
        <dsp:cNvPr id="0" name=""/>
        <dsp:cNvSpPr/>
      </dsp:nvSpPr>
      <dsp:spPr>
        <a:xfrm>
          <a:off x="0" y="5321519"/>
          <a:ext cx="9586451" cy="886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summary, Study Buddy redefines the e-learning experience by focusing on personalization, engagement, and community, ensuring that every student can reach their full potential.</a:t>
          </a:r>
        </a:p>
      </dsp:txBody>
      <dsp:txXfrm>
        <a:off x="0" y="5321519"/>
        <a:ext cx="9586451" cy="886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4A43F-B997-4CCA-AB87-AEBA967508DB}">
      <dsp:nvSpPr>
        <dsp:cNvPr id="0" name=""/>
        <dsp:cNvSpPr/>
      </dsp:nvSpPr>
      <dsp:spPr>
        <a:xfrm>
          <a:off x="4973" y="439020"/>
          <a:ext cx="603914" cy="6039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33D51B-5C52-457C-AA36-89CD60EB087A}">
      <dsp:nvSpPr>
        <dsp:cNvPr id="0" name=""/>
        <dsp:cNvSpPr/>
      </dsp:nvSpPr>
      <dsp:spPr>
        <a:xfrm>
          <a:off x="4973" y="1248074"/>
          <a:ext cx="1725468" cy="71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kern="1200" dirty="0">
              <a:latin typeface="Times New Roman" panose="02020603050405020304" pitchFamily="18" charset="0"/>
              <a:cs typeface="Times New Roman" panose="02020603050405020304" pitchFamily="18" charset="0"/>
            </a:rPr>
            <a:t>Database:</a:t>
          </a:r>
          <a:endParaRPr lang="en-US" sz="2400" kern="1200" dirty="0">
            <a:latin typeface="Times New Roman" panose="02020603050405020304" pitchFamily="18" charset="0"/>
            <a:cs typeface="Times New Roman" panose="02020603050405020304" pitchFamily="18" charset="0"/>
          </a:endParaRPr>
        </a:p>
      </dsp:txBody>
      <dsp:txXfrm>
        <a:off x="4973" y="1248074"/>
        <a:ext cx="1725468" cy="711755"/>
      </dsp:txXfrm>
    </dsp:sp>
    <dsp:sp modelId="{63451282-3EA1-49BB-82CA-BE8E7CE7003B}">
      <dsp:nvSpPr>
        <dsp:cNvPr id="0" name=""/>
        <dsp:cNvSpPr/>
      </dsp:nvSpPr>
      <dsp:spPr>
        <a:xfrm>
          <a:off x="4973" y="2055243"/>
          <a:ext cx="1725468" cy="315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MongoDB:</a:t>
          </a:r>
          <a:r>
            <a:rPr lang="en-US" sz="1400" kern="1200" dirty="0">
              <a:latin typeface="Times New Roman" panose="02020603050405020304" pitchFamily="18" charset="0"/>
              <a:cs typeface="Times New Roman" panose="02020603050405020304" pitchFamily="18" charset="0"/>
            </a:rPr>
            <a:t> A NoSQL database that stores unstructured data, ideal for managing user profiles, course content, and progress tracking.</a:t>
          </a:r>
        </a:p>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PostgreSQL/MySQL:</a:t>
          </a:r>
          <a:r>
            <a:rPr lang="en-US" sz="1400" kern="1200" dirty="0">
              <a:latin typeface="Times New Roman" panose="02020603050405020304" pitchFamily="18" charset="0"/>
              <a:cs typeface="Times New Roman" panose="02020603050405020304" pitchFamily="18" charset="0"/>
            </a:rPr>
            <a:t> For relational database requirements, particularly if the application needs to handle complex queries or transactions.</a:t>
          </a:r>
        </a:p>
      </dsp:txBody>
      <dsp:txXfrm>
        <a:off x="4973" y="2055243"/>
        <a:ext cx="1725468" cy="3154470"/>
      </dsp:txXfrm>
    </dsp:sp>
    <dsp:sp modelId="{CF989D97-F651-4243-ABB0-E9DA45C85A96}">
      <dsp:nvSpPr>
        <dsp:cNvPr id="0" name=""/>
        <dsp:cNvSpPr/>
      </dsp:nvSpPr>
      <dsp:spPr>
        <a:xfrm>
          <a:off x="3271262" y="439020"/>
          <a:ext cx="603914" cy="6039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DFCA17-EB75-4DEB-A766-4FEC77741611}">
      <dsp:nvSpPr>
        <dsp:cNvPr id="0" name=""/>
        <dsp:cNvSpPr/>
      </dsp:nvSpPr>
      <dsp:spPr>
        <a:xfrm>
          <a:off x="2730489" y="1248074"/>
          <a:ext cx="1725468" cy="71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latin typeface="Times New Roman" panose="02020603050405020304" pitchFamily="18" charset="0"/>
              <a:cs typeface="Times New Roman" panose="02020603050405020304" pitchFamily="18" charset="0"/>
            </a:rPr>
            <a:t>Artificial Intelligence/Machine Learning:</a:t>
          </a:r>
          <a:endParaRPr lang="en-US" sz="1600" kern="1200" dirty="0">
            <a:latin typeface="Times New Roman" panose="02020603050405020304" pitchFamily="18" charset="0"/>
            <a:cs typeface="Times New Roman" panose="02020603050405020304" pitchFamily="18" charset="0"/>
          </a:endParaRPr>
        </a:p>
      </dsp:txBody>
      <dsp:txXfrm>
        <a:off x="2730489" y="1248074"/>
        <a:ext cx="1725468" cy="711755"/>
      </dsp:txXfrm>
    </dsp:sp>
    <dsp:sp modelId="{BDC9951C-0337-40F1-9A4E-5D67B02779AD}">
      <dsp:nvSpPr>
        <dsp:cNvPr id="0" name=""/>
        <dsp:cNvSpPr/>
      </dsp:nvSpPr>
      <dsp:spPr>
        <a:xfrm>
          <a:off x="2750159" y="2045401"/>
          <a:ext cx="1725468" cy="315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TensorFlow/</a:t>
          </a:r>
          <a:r>
            <a:rPr lang="en-US" sz="1400" b="1" kern="1200" dirty="0" err="1">
              <a:latin typeface="Times New Roman" panose="02020603050405020304" pitchFamily="18" charset="0"/>
              <a:cs typeface="Times New Roman" panose="02020603050405020304" pitchFamily="18" charset="0"/>
            </a:rPr>
            <a:t>PyTorch</a:t>
          </a:r>
          <a:r>
            <a:rPr lang="en-US" sz="1400" b="1" kern="1200" dirty="0">
              <a:latin typeface="Times New Roman" panose="02020603050405020304" pitchFamily="18" charset="0"/>
              <a:cs typeface="Times New Roman" panose="02020603050405020304" pitchFamily="18" charset="0"/>
            </a:rPr>
            <a:t>:</a:t>
          </a:r>
          <a:r>
            <a:rPr lang="en-US" sz="1400" kern="1200" dirty="0">
              <a:latin typeface="Times New Roman" panose="02020603050405020304" pitchFamily="18" charset="0"/>
              <a:cs typeface="Times New Roman" panose="02020603050405020304" pitchFamily="18" charset="0"/>
            </a:rPr>
            <a:t> Libraries for implementing AI algorithms that personalize the learning experience. They enable the system to analyze student behavior and generate personalized content.</a:t>
          </a:r>
        </a:p>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Scikit-Learn:</a:t>
          </a:r>
          <a:r>
            <a:rPr lang="en-US" sz="1400" kern="1200" dirty="0">
              <a:latin typeface="Times New Roman" panose="02020603050405020304" pitchFamily="18" charset="0"/>
              <a:cs typeface="Times New Roman" panose="02020603050405020304" pitchFamily="18" charset="0"/>
            </a:rPr>
            <a:t> For more straightforward machine learning tasks like recommendation systems.</a:t>
          </a:r>
        </a:p>
      </dsp:txBody>
      <dsp:txXfrm>
        <a:off x="2750159" y="2045401"/>
        <a:ext cx="1725468" cy="3154470"/>
      </dsp:txXfrm>
    </dsp:sp>
    <dsp:sp modelId="{7FDA144F-3805-43A5-A0DD-C92E168BAA55}">
      <dsp:nvSpPr>
        <dsp:cNvPr id="0" name=""/>
        <dsp:cNvSpPr/>
      </dsp:nvSpPr>
      <dsp:spPr>
        <a:xfrm>
          <a:off x="6531168" y="439020"/>
          <a:ext cx="972609" cy="6039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5F9DEB-7396-435E-9028-9DC12E32497A}">
      <dsp:nvSpPr>
        <dsp:cNvPr id="0" name=""/>
        <dsp:cNvSpPr/>
      </dsp:nvSpPr>
      <dsp:spPr>
        <a:xfrm>
          <a:off x="6240126" y="1267739"/>
          <a:ext cx="1725468" cy="71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dirty="0">
              <a:latin typeface="Times New Roman" panose="02020603050405020304" pitchFamily="18" charset="0"/>
              <a:cs typeface="Times New Roman" panose="02020603050405020304" pitchFamily="18" charset="0"/>
            </a:rPr>
            <a:t>API Development:</a:t>
          </a:r>
          <a:endParaRPr lang="en-US" sz="2000" kern="1200" dirty="0">
            <a:latin typeface="Times New Roman" panose="02020603050405020304" pitchFamily="18" charset="0"/>
            <a:cs typeface="Times New Roman" panose="02020603050405020304" pitchFamily="18" charset="0"/>
          </a:endParaRPr>
        </a:p>
      </dsp:txBody>
      <dsp:txXfrm>
        <a:off x="6240126" y="1267739"/>
        <a:ext cx="1725468" cy="711755"/>
      </dsp:txXfrm>
    </dsp:sp>
    <dsp:sp modelId="{4585B892-CB83-4B1E-82F7-2A21BEBC7E07}">
      <dsp:nvSpPr>
        <dsp:cNvPr id="0" name=""/>
        <dsp:cNvSpPr/>
      </dsp:nvSpPr>
      <dsp:spPr>
        <a:xfrm>
          <a:off x="6112303" y="2084738"/>
          <a:ext cx="1725468" cy="315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RESTful APIs:</a:t>
          </a:r>
          <a:r>
            <a:rPr lang="en-US" sz="1400" kern="1200" dirty="0">
              <a:latin typeface="Times New Roman" panose="02020603050405020304" pitchFamily="18" charset="0"/>
              <a:cs typeface="Times New Roman" panose="02020603050405020304" pitchFamily="18" charset="0"/>
            </a:rPr>
            <a:t> For integrating the front-end with the back-end, ensuring smooth communication between different parts of the application.</a:t>
          </a:r>
        </a:p>
        <a:p>
          <a:pPr marL="0" lvl="0" indent="0" algn="l" defTabSz="622300">
            <a:lnSpc>
              <a:spcPct val="100000"/>
            </a:lnSpc>
            <a:spcBef>
              <a:spcPct val="0"/>
            </a:spcBef>
            <a:spcAft>
              <a:spcPct val="35000"/>
            </a:spcAft>
            <a:buNone/>
          </a:pPr>
          <a:r>
            <a:rPr lang="en-US" sz="1400" b="1" kern="1200" dirty="0" err="1">
              <a:latin typeface="Times New Roman" panose="02020603050405020304" pitchFamily="18" charset="0"/>
              <a:cs typeface="Times New Roman" panose="02020603050405020304" pitchFamily="18" charset="0"/>
            </a:rPr>
            <a:t>GraphQL</a:t>
          </a:r>
          <a:r>
            <a:rPr lang="en-US" sz="1400" b="1" kern="1200" dirty="0">
              <a:latin typeface="Times New Roman" panose="02020603050405020304" pitchFamily="18" charset="0"/>
              <a:cs typeface="Times New Roman" panose="02020603050405020304" pitchFamily="18" charset="0"/>
            </a:rPr>
            <a:t>:</a:t>
          </a:r>
          <a:r>
            <a:rPr lang="en-US" sz="1400" kern="1200" dirty="0">
              <a:latin typeface="Times New Roman" panose="02020603050405020304" pitchFamily="18" charset="0"/>
              <a:cs typeface="Times New Roman" panose="02020603050405020304" pitchFamily="18" charset="0"/>
            </a:rPr>
            <a:t> An alternative for more efficient data querying and fetching if the application requires complex data interactions.</a:t>
          </a:r>
        </a:p>
      </dsp:txBody>
      <dsp:txXfrm>
        <a:off x="6112303" y="2084738"/>
        <a:ext cx="1725468" cy="3154470"/>
      </dsp:txXfrm>
    </dsp:sp>
    <dsp:sp modelId="{C863FBEF-4723-43DE-8026-021844B5720B}">
      <dsp:nvSpPr>
        <dsp:cNvPr id="0" name=""/>
        <dsp:cNvSpPr/>
      </dsp:nvSpPr>
      <dsp:spPr>
        <a:xfrm flipV="1">
          <a:off x="9981643" y="5379479"/>
          <a:ext cx="47823" cy="269255"/>
        </a:xfrm>
        <a:prstGeom prst="rect">
          <a:avLst/>
        </a:prstGeom>
        <a:solidFill>
          <a:schemeClr val="accent5">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5156C-856C-4DC5-9B85-49B82C17E6AF}">
      <dsp:nvSpPr>
        <dsp:cNvPr id="0" name=""/>
        <dsp:cNvSpPr/>
      </dsp:nvSpPr>
      <dsp:spPr>
        <a:xfrm>
          <a:off x="6271598" y="1164409"/>
          <a:ext cx="1725468" cy="71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latin typeface="Times New Roman" panose="02020603050405020304" pitchFamily="18" charset="0"/>
            <a:cs typeface="Times New Roman" panose="02020603050405020304" pitchFamily="18" charset="0"/>
          </a:endParaRPr>
        </a:p>
      </dsp:txBody>
      <dsp:txXfrm>
        <a:off x="6271598" y="1164409"/>
        <a:ext cx="1725468" cy="711755"/>
      </dsp:txXfrm>
    </dsp:sp>
    <dsp:sp modelId="{8DD29E57-C182-4908-8DF8-1ED5F37DE837}">
      <dsp:nvSpPr>
        <dsp:cNvPr id="0" name=""/>
        <dsp:cNvSpPr/>
      </dsp:nvSpPr>
      <dsp:spPr>
        <a:xfrm>
          <a:off x="6271598" y="1971579"/>
          <a:ext cx="1725468" cy="315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dsp:txBody>
      <dsp:txXfrm>
        <a:off x="6271598" y="1971579"/>
        <a:ext cx="1725468" cy="3154470"/>
      </dsp:txXfrm>
    </dsp:sp>
    <dsp:sp modelId="{C5AC1D72-2ACB-423D-8762-2E2EB3298B15}">
      <dsp:nvSpPr>
        <dsp:cNvPr id="0" name=""/>
        <dsp:cNvSpPr/>
      </dsp:nvSpPr>
      <dsp:spPr>
        <a:xfrm>
          <a:off x="9923794" y="5477338"/>
          <a:ext cx="105672" cy="1713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CB0320-6457-479D-AC84-346851D0FD1C}">
      <dsp:nvSpPr>
        <dsp:cNvPr id="0" name=""/>
        <dsp:cNvSpPr/>
      </dsp:nvSpPr>
      <dsp:spPr>
        <a:xfrm>
          <a:off x="8299024" y="1139944"/>
          <a:ext cx="1725468" cy="71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endParaRPr lang="en-US" sz="1600" kern="1200" dirty="0">
            <a:latin typeface="Times New Roman" panose="02020603050405020304" pitchFamily="18" charset="0"/>
            <a:cs typeface="Times New Roman" panose="02020603050405020304" pitchFamily="18" charset="0"/>
          </a:endParaRPr>
        </a:p>
      </dsp:txBody>
      <dsp:txXfrm>
        <a:off x="8299024" y="1139944"/>
        <a:ext cx="1725468" cy="711755"/>
      </dsp:txXfrm>
    </dsp:sp>
    <dsp:sp modelId="{DAB09C14-691F-48BD-8774-E84B3B125C38}">
      <dsp:nvSpPr>
        <dsp:cNvPr id="0" name=""/>
        <dsp:cNvSpPr/>
      </dsp:nvSpPr>
      <dsp:spPr>
        <a:xfrm>
          <a:off x="8299024" y="1947114"/>
          <a:ext cx="1725468" cy="315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endParaRPr lang="en-US" sz="1600" kern="1200" dirty="0">
            <a:latin typeface="Times New Roman" panose="02020603050405020304" pitchFamily="18" charset="0"/>
            <a:cs typeface="Times New Roman" panose="02020603050405020304" pitchFamily="18" charset="0"/>
          </a:endParaRPr>
        </a:p>
      </dsp:txBody>
      <dsp:txXfrm>
        <a:off x="8299024" y="1947114"/>
        <a:ext cx="1725468" cy="3154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C73E5-C7C1-4BDD-A70A-437E002529A4}">
      <dsp:nvSpPr>
        <dsp:cNvPr id="0" name=""/>
        <dsp:cNvSpPr/>
      </dsp:nvSpPr>
      <dsp:spPr>
        <a:xfrm>
          <a:off x="59" y="77512"/>
          <a:ext cx="5697140" cy="78784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Implementation Process (Flow Chart Example):</a:t>
          </a:r>
          <a:endParaRPr lang="en-US" sz="2200" kern="1200"/>
        </a:p>
      </dsp:txBody>
      <dsp:txXfrm>
        <a:off x="59" y="77512"/>
        <a:ext cx="5697140" cy="787842"/>
      </dsp:txXfrm>
    </dsp:sp>
    <dsp:sp modelId="{3B2415A9-9C1E-43AC-8382-C6400DF630B8}">
      <dsp:nvSpPr>
        <dsp:cNvPr id="0" name=""/>
        <dsp:cNvSpPr/>
      </dsp:nvSpPr>
      <dsp:spPr>
        <a:xfrm>
          <a:off x="59" y="865354"/>
          <a:ext cx="5697140" cy="5797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User Registration/Login</a:t>
          </a:r>
          <a:r>
            <a:rPr lang="en-US" sz="2200" kern="1200" dirty="0">
              <a:latin typeface="Times New Roman" panose="02020603050405020304" pitchFamily="18" charset="0"/>
              <a:cs typeface="Times New Roman" panose="02020603050405020304" pitchFamily="18" charset="0"/>
            </a:rPr>
            <a:t> (User enters system)</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User Profile Setup</a:t>
          </a:r>
          <a:r>
            <a:rPr lang="en-US" sz="2200" kern="1200" dirty="0">
              <a:latin typeface="Times New Roman" panose="02020603050405020304" pitchFamily="18" charset="0"/>
              <a:cs typeface="Times New Roman" panose="02020603050405020304" pitchFamily="18" charset="0"/>
            </a:rPr>
            <a:t> (Collect learning preferences, goals, etc.)</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AI-Driven Roadmap Creation</a:t>
          </a:r>
          <a:r>
            <a:rPr lang="en-US" sz="2200" kern="1200" dirty="0">
              <a:latin typeface="Times New Roman" panose="02020603050405020304" pitchFamily="18" charset="0"/>
              <a:cs typeface="Times New Roman" panose="02020603050405020304" pitchFamily="18" charset="0"/>
            </a:rPr>
            <a:t> (Personalized learning paths)</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updates using </a:t>
          </a:r>
          <a:r>
            <a:rPr lang="en-US" sz="2200" b="1" kern="1200" dirty="0">
              <a:latin typeface="Times New Roman" panose="02020603050405020304" pitchFamily="18" charset="0"/>
              <a:cs typeface="Times New Roman" panose="02020603050405020304" pitchFamily="18" charset="0"/>
            </a:rPr>
            <a:t>Firebase</a:t>
          </a: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Content Delivery</a:t>
          </a:r>
          <a:r>
            <a:rPr lang="en-US" sz="2200" kern="1200" dirty="0">
              <a:latin typeface="Times New Roman" panose="02020603050405020304" pitchFamily="18" charset="0"/>
              <a:cs typeface="Times New Roman" panose="02020603050405020304" pitchFamily="18" charset="0"/>
            </a:rPr>
            <a:t> (Modules, assessments, interactive lessons)</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Progress Monitoring</a:t>
          </a:r>
          <a:r>
            <a:rPr lang="en-US" sz="2200" kern="1200" dirty="0">
              <a:latin typeface="Times New Roman" panose="02020603050405020304" pitchFamily="18" charset="0"/>
              <a:cs typeface="Times New Roman" panose="02020603050405020304" pitchFamily="18" charset="0"/>
            </a:rPr>
            <a:t> (Track user progress and provide feedback)</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a:t>
          </a:r>
        </a:p>
        <a:p>
          <a:pPr marL="228600" lvl="1" indent="-228600" algn="l"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Continuous Learning &amp; Updates</a:t>
          </a:r>
          <a:r>
            <a:rPr lang="en-US" sz="2200" kern="1200" dirty="0">
              <a:latin typeface="Times New Roman" panose="02020603050405020304" pitchFamily="18" charset="0"/>
              <a:cs typeface="Times New Roman" panose="02020603050405020304" pitchFamily="18" charset="0"/>
            </a:rPr>
            <a:t> (New content, challenges, certifications)</a:t>
          </a:r>
        </a:p>
      </dsp:txBody>
      <dsp:txXfrm>
        <a:off x="59" y="865354"/>
        <a:ext cx="5697140" cy="5797440"/>
      </dsp:txXfrm>
    </dsp:sp>
    <dsp:sp modelId="{AD63AD04-000A-48AC-864F-B43693E1F9CE}">
      <dsp:nvSpPr>
        <dsp:cNvPr id="0" name=""/>
        <dsp:cNvSpPr/>
      </dsp:nvSpPr>
      <dsp:spPr>
        <a:xfrm>
          <a:off x="6494799" y="77512"/>
          <a:ext cx="5697140" cy="78784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Technology Stack Implementation:</a:t>
          </a:r>
          <a:endParaRPr lang="en-US" sz="2200" kern="1200"/>
        </a:p>
      </dsp:txBody>
      <dsp:txXfrm>
        <a:off x="6494799" y="77512"/>
        <a:ext cx="5697140" cy="787842"/>
      </dsp:txXfrm>
    </dsp:sp>
    <dsp:sp modelId="{AA8A55F4-2D05-4139-B575-3042838180BF}">
      <dsp:nvSpPr>
        <dsp:cNvPr id="0" name=""/>
        <dsp:cNvSpPr/>
      </dsp:nvSpPr>
      <dsp:spPr>
        <a:xfrm>
          <a:off x="6494799" y="865354"/>
          <a:ext cx="5697140" cy="5797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1" kern="1200"/>
            <a:t>Front-End:</a:t>
          </a:r>
          <a:r>
            <a:rPr lang="en-US" sz="2200" kern="1200"/>
            <a:t> Develop user interface components using </a:t>
          </a:r>
          <a:r>
            <a:rPr lang="en-US" sz="2200" b="1" kern="1200"/>
            <a:t>React.js</a:t>
          </a:r>
          <a:r>
            <a:rPr lang="en-US" sz="2200" kern="1200"/>
            <a:t>, </a:t>
          </a:r>
          <a:r>
            <a:rPr lang="en-US" sz="2200" b="1" kern="1200"/>
            <a:t>HTML/CSS</a:t>
          </a:r>
          <a:r>
            <a:rPr lang="en-US" sz="2200" kern="1200"/>
            <a:t>, and </a:t>
          </a:r>
          <a:r>
            <a:rPr lang="en-US" sz="2200" b="1" kern="1200"/>
            <a:t>JavaScript</a:t>
          </a:r>
          <a:r>
            <a:rPr lang="en-US" sz="2200" kern="1200"/>
            <a:t>.</a:t>
          </a:r>
        </a:p>
        <a:p>
          <a:pPr marL="228600" lvl="1" indent="-228600" algn="l" defTabSz="977900">
            <a:lnSpc>
              <a:spcPct val="90000"/>
            </a:lnSpc>
            <a:spcBef>
              <a:spcPct val="0"/>
            </a:spcBef>
            <a:spcAft>
              <a:spcPct val="15000"/>
            </a:spcAft>
            <a:buChar char="•"/>
          </a:pPr>
          <a:r>
            <a:rPr lang="en-US" sz="2200" b="1" kern="1200"/>
            <a:t>Back-End:</a:t>
          </a:r>
          <a:r>
            <a:rPr lang="en-US" sz="2200" kern="1200"/>
            <a:t> Build server-side logic with </a:t>
          </a:r>
          <a:r>
            <a:rPr lang="en-US" sz="2200" b="1" kern="1200"/>
            <a:t>Node.js/Express</a:t>
          </a:r>
          <a:r>
            <a:rPr lang="en-US" sz="2200" kern="1200"/>
            <a:t> or </a:t>
          </a:r>
          <a:r>
            <a:rPr lang="en-US" sz="2200" b="1" kern="1200"/>
            <a:t>Python/Django</a:t>
          </a:r>
          <a:r>
            <a:rPr lang="en-US" sz="2200" kern="1200"/>
            <a:t>.</a:t>
          </a:r>
        </a:p>
        <a:p>
          <a:pPr marL="228600" lvl="1" indent="-228600" algn="l" defTabSz="977900">
            <a:lnSpc>
              <a:spcPct val="90000"/>
            </a:lnSpc>
            <a:spcBef>
              <a:spcPct val="0"/>
            </a:spcBef>
            <a:spcAft>
              <a:spcPct val="15000"/>
            </a:spcAft>
            <a:buChar char="•"/>
          </a:pPr>
          <a:r>
            <a:rPr lang="en-US" sz="2200" b="1" kern="1200"/>
            <a:t>Database:</a:t>
          </a:r>
          <a:r>
            <a:rPr lang="en-US" sz="2200" kern="1200"/>
            <a:t> Implement </a:t>
          </a:r>
          <a:r>
            <a:rPr lang="en-US" sz="2200" b="1" kern="1200"/>
            <a:t>MongoDB/PostgreSQL</a:t>
          </a:r>
          <a:r>
            <a:rPr lang="en-US" sz="2200" kern="1200"/>
            <a:t> to manage user data, course content, and progress tracking.</a:t>
          </a:r>
        </a:p>
        <a:p>
          <a:pPr marL="228600" lvl="1" indent="-228600" algn="l" defTabSz="977900">
            <a:lnSpc>
              <a:spcPct val="90000"/>
            </a:lnSpc>
            <a:spcBef>
              <a:spcPct val="0"/>
            </a:spcBef>
            <a:spcAft>
              <a:spcPct val="15000"/>
            </a:spcAft>
            <a:buChar char="•"/>
          </a:pPr>
          <a:r>
            <a:rPr lang="en-US" sz="2200" b="1" kern="1200"/>
            <a:t>AI/ML Integration:</a:t>
          </a:r>
          <a:r>
            <a:rPr lang="en-US" sz="2200" kern="1200"/>
            <a:t> Personalize learning paths using libraries like </a:t>
          </a:r>
          <a:r>
            <a:rPr lang="en-US" sz="2200" b="1" kern="1200"/>
            <a:t>TensorFlow</a:t>
          </a:r>
          <a:r>
            <a:rPr lang="en-US" sz="2200" kern="1200"/>
            <a:t> or </a:t>
          </a:r>
          <a:r>
            <a:rPr lang="en-US" sz="2200" b="1" kern="1200"/>
            <a:t>Scikit-Learn</a:t>
          </a:r>
          <a:r>
            <a:rPr lang="en-US" sz="2200" kern="1200"/>
            <a:t>.</a:t>
          </a:r>
        </a:p>
        <a:p>
          <a:pPr marL="228600" lvl="1" indent="-228600" algn="l" defTabSz="977900">
            <a:lnSpc>
              <a:spcPct val="90000"/>
            </a:lnSpc>
            <a:spcBef>
              <a:spcPct val="0"/>
            </a:spcBef>
            <a:spcAft>
              <a:spcPct val="15000"/>
            </a:spcAft>
            <a:buChar char="•"/>
          </a:pPr>
          <a:r>
            <a:rPr lang="en-US" sz="2200" b="1" kern="1200"/>
            <a:t>Deployment:</a:t>
          </a:r>
          <a:r>
            <a:rPr lang="en-US" sz="2200" kern="1200"/>
            <a:t> Host the platform on </a:t>
          </a:r>
          <a:r>
            <a:rPr lang="en-US" sz="2200" b="1" kern="1200"/>
            <a:t>AWS/GCP/Azure</a:t>
          </a:r>
          <a:r>
            <a:rPr lang="en-US" sz="2200" kern="1200"/>
            <a:t> with real-time database </a:t>
          </a:r>
        </a:p>
      </dsp:txBody>
      <dsp:txXfrm>
        <a:off x="6494799" y="865354"/>
        <a:ext cx="5697140" cy="57974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363298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59376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73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2858633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5444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646813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278097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225034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12232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0AE1A-AC82-498F-8417-34F178BD13A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308132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50AE1A-AC82-498F-8417-34F178BD13A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374468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50AE1A-AC82-498F-8417-34F178BD13A9}"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225137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50AE1A-AC82-498F-8417-34F178BD13A9}"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69092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0AE1A-AC82-498F-8417-34F178BD13A9}"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11736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0AE1A-AC82-498F-8417-34F178BD13A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3E26-4300-4EE8-A21F-DE417D7211F0}" type="slidenum">
              <a:rPr lang="en-US" smtClean="0"/>
              <a:t>‹#›</a:t>
            </a:fld>
            <a:endParaRPr lang="en-US"/>
          </a:p>
        </p:txBody>
      </p:sp>
    </p:spTree>
    <p:extLst>
      <p:ext uri="{BB962C8B-B14F-4D97-AF65-F5344CB8AC3E}">
        <p14:creationId xmlns:p14="http://schemas.microsoft.com/office/powerpoint/2010/main" val="164052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A3E26-4300-4EE8-A21F-DE417D7211F0}" type="slidenum">
              <a:rPr lang="en-US" smtClean="0"/>
              <a:t>‹#›</a:t>
            </a:fld>
            <a:endParaRPr lang="en-US"/>
          </a:p>
        </p:txBody>
      </p:sp>
      <p:sp>
        <p:nvSpPr>
          <p:cNvPr id="5" name="Date Placeholder 4"/>
          <p:cNvSpPr>
            <a:spLocks noGrp="1"/>
          </p:cNvSpPr>
          <p:nvPr>
            <p:ph type="dt" sz="half" idx="10"/>
          </p:nvPr>
        </p:nvSpPr>
        <p:spPr/>
        <p:txBody>
          <a:bodyPr/>
          <a:lstStyle/>
          <a:p>
            <a:fld id="{EF50AE1A-AC82-498F-8417-34F178BD13A9}" type="datetimeFigureOut">
              <a:rPr lang="en-US" smtClean="0"/>
              <a:t>9/8/2024</a:t>
            </a:fld>
            <a:endParaRPr lang="en-US"/>
          </a:p>
        </p:txBody>
      </p:sp>
    </p:spTree>
    <p:extLst>
      <p:ext uri="{BB962C8B-B14F-4D97-AF65-F5344CB8AC3E}">
        <p14:creationId xmlns:p14="http://schemas.microsoft.com/office/powerpoint/2010/main" val="13172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50AE1A-AC82-498F-8417-34F178BD13A9}" type="datetimeFigureOut">
              <a:rPr lang="en-US" smtClean="0"/>
              <a:t>9/8/2024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CA3E26-4300-4EE8-A21F-DE417D7211F0}" type="slidenum">
              <a:rPr lang="en-US" smtClean="0"/>
              <a:t>‹#›</a:t>
            </a:fld>
            <a:endParaRPr lang="en-US"/>
          </a:p>
        </p:txBody>
      </p:sp>
    </p:spTree>
    <p:extLst>
      <p:ext uri="{BB962C8B-B14F-4D97-AF65-F5344CB8AC3E}">
        <p14:creationId xmlns:p14="http://schemas.microsoft.com/office/powerpoint/2010/main" val="420059307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India's Largest Best Private University in Punjab - LPU">
            <a:extLst>
              <a:ext uri="{FF2B5EF4-FFF2-40B4-BE49-F238E27FC236}">
                <a16:creationId xmlns:a16="http://schemas.microsoft.com/office/drawing/2014/main" id="{361D222E-C64E-70B0-BB89-7057A47BD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372" y="225862"/>
            <a:ext cx="2828925" cy="1882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1076B3-C9E7-B75E-CCBE-9F1AC71E2CFA}"/>
              </a:ext>
            </a:extLst>
          </p:cNvPr>
          <p:cNvSpPr txBox="1"/>
          <p:nvPr/>
        </p:nvSpPr>
        <p:spPr>
          <a:xfrm>
            <a:off x="3047177" y="2226578"/>
            <a:ext cx="7478486" cy="646331"/>
          </a:xfrm>
          <a:prstGeom prst="rect">
            <a:avLst/>
          </a:prstGeom>
          <a:noFill/>
        </p:spPr>
        <p:txBody>
          <a:bodyPr wrap="square" rtlCol="0">
            <a:spAutoFit/>
          </a:bodyPr>
          <a:lstStyle/>
          <a:p>
            <a:r>
              <a:rPr lang="en-US" b="1" dirty="0"/>
              <a:t>SCHOOL OF COMPUTER SCIENCE AND ENGINEERING</a:t>
            </a:r>
          </a:p>
          <a:p>
            <a:r>
              <a:rPr lang="en-US" b="1" dirty="0"/>
              <a:t>                        REPORT ON PROJECT</a:t>
            </a:r>
          </a:p>
        </p:txBody>
      </p:sp>
      <p:sp>
        <p:nvSpPr>
          <p:cNvPr id="6" name="TextBox 5">
            <a:extLst>
              <a:ext uri="{FF2B5EF4-FFF2-40B4-BE49-F238E27FC236}">
                <a16:creationId xmlns:a16="http://schemas.microsoft.com/office/drawing/2014/main" id="{25167C3E-E3E4-C6ED-2EFB-3D52BDFF2FF0}"/>
              </a:ext>
            </a:extLst>
          </p:cNvPr>
          <p:cNvSpPr txBox="1"/>
          <p:nvPr/>
        </p:nvSpPr>
        <p:spPr>
          <a:xfrm>
            <a:off x="2913283" y="2987212"/>
            <a:ext cx="7190792" cy="646331"/>
          </a:xfrm>
          <a:prstGeom prst="rect">
            <a:avLst/>
          </a:prstGeom>
          <a:noFill/>
        </p:spPr>
        <p:txBody>
          <a:bodyPr wrap="square" rtlCol="0">
            <a:spAutoFit/>
          </a:bodyPr>
          <a:lstStyle/>
          <a:p>
            <a:r>
              <a:rPr lang="en-US" b="1" dirty="0"/>
              <a:t>           Submitted to Lovely Professional University</a:t>
            </a:r>
          </a:p>
          <a:p>
            <a:r>
              <a:rPr lang="en-US" b="1" dirty="0"/>
              <a:t>In partial fulfillment of the requirement for the award of</a:t>
            </a:r>
          </a:p>
        </p:txBody>
      </p:sp>
      <p:sp>
        <p:nvSpPr>
          <p:cNvPr id="8" name="TextBox 7">
            <a:extLst>
              <a:ext uri="{FF2B5EF4-FFF2-40B4-BE49-F238E27FC236}">
                <a16:creationId xmlns:a16="http://schemas.microsoft.com/office/drawing/2014/main" id="{9D0B05BE-40F2-4B08-812B-57CA55F13E45}"/>
              </a:ext>
            </a:extLst>
          </p:cNvPr>
          <p:cNvSpPr txBox="1"/>
          <p:nvPr/>
        </p:nvSpPr>
        <p:spPr>
          <a:xfrm>
            <a:off x="707572" y="5431809"/>
            <a:ext cx="7674428" cy="1200329"/>
          </a:xfrm>
          <a:prstGeom prst="rect">
            <a:avLst/>
          </a:prstGeom>
          <a:noFill/>
        </p:spPr>
        <p:txBody>
          <a:bodyPr wrap="square" rtlCol="0">
            <a:spAutoFit/>
          </a:bodyPr>
          <a:lstStyle/>
          <a:p>
            <a:r>
              <a:rPr lang="en-US" b="1" dirty="0"/>
              <a:t>                                                  Team NAME</a:t>
            </a:r>
            <a:r>
              <a:rPr lang="en-US" dirty="0"/>
              <a:t>:-Debugging Dynamos</a:t>
            </a:r>
          </a:p>
          <a:p>
            <a:r>
              <a:rPr lang="en-US" dirty="0"/>
              <a:t>									   </a:t>
            </a:r>
            <a:r>
              <a:rPr lang="en-US" dirty="0">
                <a:solidFill>
                  <a:schemeClr val="tx1"/>
                </a:solidFill>
                <a:latin typeface="Algerian" panose="04020705040A02060702" pitchFamily="82" charset="0"/>
              </a:rPr>
              <a:t>Time ID:-</a:t>
            </a:r>
            <a:r>
              <a:rPr lang="en-US" dirty="0">
                <a:solidFill>
                  <a:schemeClr val="tx1"/>
                </a:solidFill>
              </a:rPr>
              <a:t>44</a:t>
            </a:r>
          </a:p>
          <a:p>
            <a:endParaRPr lang="en-US" dirty="0"/>
          </a:p>
          <a:p>
            <a:endParaRPr lang="en-US" dirty="0"/>
          </a:p>
        </p:txBody>
      </p:sp>
      <p:graphicFrame>
        <p:nvGraphicFramePr>
          <p:cNvPr id="12" name="TextBox 6">
            <a:extLst>
              <a:ext uri="{FF2B5EF4-FFF2-40B4-BE49-F238E27FC236}">
                <a16:creationId xmlns:a16="http://schemas.microsoft.com/office/drawing/2014/main" id="{669450A2-6603-736B-B780-0D41AC286A19}"/>
              </a:ext>
            </a:extLst>
          </p:cNvPr>
          <p:cNvGraphicFramePr/>
          <p:nvPr/>
        </p:nvGraphicFramePr>
        <p:xfrm>
          <a:off x="194728" y="3747846"/>
          <a:ext cx="12192000" cy="156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66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descr="Laptop Secure">
            <a:extLst>
              <a:ext uri="{FF2B5EF4-FFF2-40B4-BE49-F238E27FC236}">
                <a16:creationId xmlns:a16="http://schemas.microsoft.com/office/drawing/2014/main" id="{2F995419-DBC8-7563-C545-DA13CD182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55" y="2139666"/>
            <a:ext cx="2915973" cy="2915973"/>
          </a:xfrm>
          <a:prstGeom prst="rect">
            <a:avLst/>
          </a:prstGeom>
        </p:spPr>
      </p:pic>
      <p:sp>
        <p:nvSpPr>
          <p:cNvPr id="5" name="TextBox 4">
            <a:extLst>
              <a:ext uri="{FF2B5EF4-FFF2-40B4-BE49-F238E27FC236}">
                <a16:creationId xmlns:a16="http://schemas.microsoft.com/office/drawing/2014/main" id="{FA0F3461-AB2A-7948-E4B5-51DB07B6BC88}"/>
              </a:ext>
            </a:extLst>
          </p:cNvPr>
          <p:cNvSpPr txBox="1"/>
          <p:nvPr/>
        </p:nvSpPr>
        <p:spPr>
          <a:xfrm>
            <a:off x="3480620" y="314633"/>
            <a:ext cx="5790380" cy="5726730"/>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Testing Phase:</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Conduct </a:t>
            </a:r>
            <a:r>
              <a:rPr lang="en-US" sz="1600" b="1" dirty="0">
                <a:latin typeface="Times New Roman" panose="02020603050405020304" pitchFamily="18" charset="0"/>
                <a:cs typeface="Times New Roman" panose="02020603050405020304" pitchFamily="18" charset="0"/>
              </a:rPr>
              <a:t>unit testing</a:t>
            </a:r>
            <a:r>
              <a:rPr lang="en-US" sz="1600" dirty="0">
                <a:latin typeface="Times New Roman" panose="02020603050405020304" pitchFamily="18" charset="0"/>
                <a:cs typeface="Times New Roman" panose="02020603050405020304" pitchFamily="18" charset="0"/>
              </a:rPr>
              <a:t> for individual components to ensure they work as expected.</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Perform </a:t>
            </a:r>
            <a:r>
              <a:rPr lang="en-US" sz="1600" b="1" dirty="0">
                <a:latin typeface="Times New Roman" panose="02020603050405020304" pitchFamily="18" charset="0"/>
                <a:cs typeface="Times New Roman" panose="02020603050405020304" pitchFamily="18" charset="0"/>
              </a:rPr>
              <a:t>integration testing</a:t>
            </a:r>
            <a:r>
              <a:rPr lang="en-US" sz="1600" dirty="0">
                <a:latin typeface="Times New Roman" panose="02020603050405020304" pitchFamily="18" charset="0"/>
                <a:cs typeface="Times New Roman" panose="02020603050405020304" pitchFamily="18" charset="0"/>
              </a:rPr>
              <a:t> to verify that different components work together smoothly.</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user acceptance testing (UAT)</a:t>
            </a:r>
            <a:r>
              <a:rPr lang="en-US" sz="1600" dirty="0">
                <a:latin typeface="Times New Roman" panose="02020603050405020304" pitchFamily="18" charset="0"/>
                <a:cs typeface="Times New Roman" panose="02020603050405020304" pitchFamily="18" charset="0"/>
              </a:rPr>
              <a:t> to gather feedback from potential users and make necessary adjustments.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Deployment:</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Deploy the application on cloud platforms such as AWS, Google Cloud, or Azure, ensuring high availability and scalability.</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Set up </a:t>
            </a:r>
            <a:r>
              <a:rPr lang="en-US" sz="1600" b="1" dirty="0">
                <a:latin typeface="Times New Roman" panose="02020603050405020304" pitchFamily="18" charset="0"/>
                <a:cs typeface="Times New Roman" panose="02020603050405020304" pitchFamily="18" charset="0"/>
              </a:rPr>
              <a:t>continuous integration/continuous deployment (CI/CD)</a:t>
            </a:r>
            <a:r>
              <a:rPr lang="en-US" sz="1600" dirty="0">
                <a:latin typeface="Times New Roman" panose="02020603050405020304" pitchFamily="18" charset="0"/>
                <a:cs typeface="Times New Roman" panose="02020603050405020304" pitchFamily="18" charset="0"/>
              </a:rPr>
              <a:t> pipelines using tools like Jenkins or GitHub Actions to automate testing and deployment.</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Monitoring and Maintenance:</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Use monitoring tools like </a:t>
            </a:r>
            <a:r>
              <a:rPr lang="en-US" sz="1600" b="1" dirty="0">
                <a:latin typeface="Times New Roman" panose="02020603050405020304" pitchFamily="18" charset="0"/>
                <a:cs typeface="Times New Roman" panose="02020603050405020304" pitchFamily="18" charset="0"/>
              </a:rPr>
              <a:t>Google Analytics, AWS CloudWatch, or New Relic</a:t>
            </a:r>
            <a:r>
              <a:rPr lang="en-US" sz="1600" dirty="0">
                <a:latin typeface="Times New Roman" panose="02020603050405020304" pitchFamily="18" charset="0"/>
                <a:cs typeface="Times New Roman" panose="02020603050405020304" pitchFamily="18" charset="0"/>
              </a:rPr>
              <a:t> to track user activity, application performance, and troubleshoot issues.</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Regularly update the platform with new features, security patches, and performance improvements based on user feedback and changing requirements.</a:t>
            </a:r>
          </a:p>
          <a:p>
            <a:pPr>
              <a:lnSpc>
                <a:spcPct val="90000"/>
              </a:lnSpc>
              <a:spcBef>
                <a:spcPts val="1000"/>
              </a:spcBef>
              <a:buClr>
                <a:schemeClr val="accent1"/>
              </a:buClr>
              <a:buSzPct val="80000"/>
              <a:buFont typeface="Wingdings 3"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2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E8DE2B-61C1-46D5-BEB8-521321C182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012C92A-B902-4B69-BDCF-CCA3021FC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2BDBC14-42A0-4182-BFBA-0751F6350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02DC474-5BCC-4188-ACDC-AD63E6B18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7B427019-8592-4032-931B-4F27104C9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6E2CEA-A5BB-4CF7-B907-AE4DBF67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78D09D5A-29CC-4B32-9CE1-72E607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6DF3A3FC-950B-40B0-923D-0F0BC1A5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BCA0F2E1-CD3D-4521-9CCB-41A5CC6C5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9BA4F16A-21DC-462A-AD37-0A93C8B7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B75EBDD-038D-4572-A372-114938295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06792B-9019-9A57-321C-A68DEAB156E0}"/>
              </a:ext>
            </a:extLst>
          </p:cNvPr>
          <p:cNvPicPr>
            <a:picLocks noChangeAspect="1"/>
          </p:cNvPicPr>
          <p:nvPr/>
        </p:nvPicPr>
        <p:blipFill>
          <a:blip r:embed="rId2">
            <a:extLst>
              <a:ext uri="{28A0092B-C50C-407E-A947-70E740481C1C}">
                <a14:useLocalDpi xmlns:a14="http://schemas.microsoft.com/office/drawing/2010/main" val="0"/>
              </a:ext>
            </a:extLst>
          </a:blip>
          <a:srcRect r="6664" b="-1"/>
          <a:stretch/>
        </p:blipFill>
        <p:spPr>
          <a:xfrm>
            <a:off x="568452" y="571500"/>
            <a:ext cx="11055096" cy="5715000"/>
          </a:xfrm>
          <a:prstGeom prst="rect">
            <a:avLst/>
          </a:prstGeom>
        </p:spPr>
      </p:pic>
    </p:spTree>
    <p:extLst>
      <p:ext uri="{BB962C8B-B14F-4D97-AF65-F5344CB8AC3E}">
        <p14:creationId xmlns:p14="http://schemas.microsoft.com/office/powerpoint/2010/main" val="622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People at the meeting desk">
            <a:extLst>
              <a:ext uri="{FF2B5EF4-FFF2-40B4-BE49-F238E27FC236}">
                <a16:creationId xmlns:a16="http://schemas.microsoft.com/office/drawing/2014/main" id="{8F52ACCF-F411-8E47-F9EB-857859017150}"/>
              </a:ext>
            </a:extLst>
          </p:cNvPr>
          <p:cNvPicPr>
            <a:picLocks noChangeAspect="1"/>
          </p:cNvPicPr>
          <p:nvPr/>
        </p:nvPicPr>
        <p:blipFill>
          <a:blip r:embed="rId2"/>
          <a:srcRect l="36931" r="40676"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5" name="Isosceles Triangle 24">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TextBox 18">
            <a:extLst>
              <a:ext uri="{FF2B5EF4-FFF2-40B4-BE49-F238E27FC236}">
                <a16:creationId xmlns:a16="http://schemas.microsoft.com/office/drawing/2014/main" id="{9FE94E2E-5524-42BA-98F8-F0A8B4F09E10}"/>
              </a:ext>
            </a:extLst>
          </p:cNvPr>
          <p:cNvSpPr txBox="1"/>
          <p:nvPr/>
        </p:nvSpPr>
        <p:spPr>
          <a:xfrm>
            <a:off x="2458065" y="285135"/>
            <a:ext cx="6815937" cy="5756227"/>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sz="2400" b="1" dirty="0">
                <a:latin typeface="Times New Roman" panose="02020603050405020304" pitchFamily="18" charset="0"/>
                <a:cs typeface="Times New Roman" panose="02020603050405020304" pitchFamily="18" charset="0"/>
              </a:rPr>
              <a:t>Methodology and Process for Implementation</a:t>
            </a:r>
          </a:p>
          <a:p>
            <a:pPr>
              <a:lnSpc>
                <a:spcPct val="90000"/>
              </a:lnSpc>
              <a:spcBef>
                <a:spcPts val="1000"/>
              </a:spcBef>
              <a:buClr>
                <a:schemeClr val="accent1"/>
              </a:buClr>
              <a:buSzPct val="80000"/>
              <a:buFont typeface="Wingdings 3" charset="2"/>
              <a:buChar char=""/>
            </a:pPr>
            <a:r>
              <a:rPr lang="en-US" sz="2800" b="1" dirty="0">
                <a:latin typeface="Times New Roman" panose="02020603050405020304" pitchFamily="18" charset="0"/>
                <a:cs typeface="Times New Roman" panose="02020603050405020304" pitchFamily="18" charset="0"/>
              </a:rPr>
              <a:t>Agile Development Process:</a:t>
            </a:r>
            <a:endParaRPr lang="en-US" sz="28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Sprint Planning:</a:t>
            </a:r>
            <a:r>
              <a:rPr lang="en-US" dirty="0">
                <a:latin typeface="Times New Roman" panose="02020603050405020304" pitchFamily="18" charset="0"/>
                <a:cs typeface="Times New Roman" panose="02020603050405020304" pitchFamily="18" charset="0"/>
              </a:rPr>
              <a:t> Break down the entire development process into smaller sprints (e.g., 2-week intervals). Each sprint focuses on specific features such as user authentication, content management, or AI integration.</a:t>
            </a:r>
          </a:p>
          <a:p>
            <a:pPr marL="742950" lvl="1" indent="-285750">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Daily Stand-ups:</a:t>
            </a:r>
            <a:r>
              <a:rPr lang="en-US" dirty="0">
                <a:latin typeface="Times New Roman" panose="02020603050405020304" pitchFamily="18" charset="0"/>
                <a:cs typeface="Times New Roman" panose="02020603050405020304" pitchFamily="18" charset="0"/>
              </a:rPr>
              <a:t> Short meetings to discuss progress, blockers, and next steps.</a:t>
            </a:r>
          </a:p>
          <a:p>
            <a:pPr marL="742950" lvl="1" indent="-285750">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Iteration and Feedback:</a:t>
            </a:r>
            <a:r>
              <a:rPr lang="en-US" dirty="0">
                <a:latin typeface="Times New Roman" panose="02020603050405020304" pitchFamily="18" charset="0"/>
                <a:cs typeface="Times New Roman" panose="02020603050405020304" pitchFamily="18" charset="0"/>
              </a:rPr>
              <a:t> After each sprint, gather feedback from the team and, if possible, a small group of users to make necessary adjustments.</a:t>
            </a:r>
          </a:p>
          <a:p>
            <a:pPr>
              <a:lnSpc>
                <a:spcPct val="90000"/>
              </a:lnSpc>
              <a:spcBef>
                <a:spcPts val="1000"/>
              </a:spcBef>
              <a:buClr>
                <a:schemeClr val="accent1"/>
              </a:buClr>
              <a:buSzPct val="80000"/>
              <a:buFont typeface="Wingdings 3" charset="2"/>
              <a:buChar char=""/>
            </a:pPr>
            <a:r>
              <a:rPr lang="en-US" sz="2400" b="1" dirty="0">
                <a:latin typeface="Times New Roman" panose="02020603050405020304" pitchFamily="18" charset="0"/>
                <a:cs typeface="Times New Roman" panose="02020603050405020304" pitchFamily="18" charset="0"/>
              </a:rPr>
              <a:t>Prototyping:</a:t>
            </a:r>
            <a:endParaRPr lang="en-US" sz="24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Start with </a:t>
            </a:r>
            <a:r>
              <a:rPr lang="en-US" b="1" dirty="0">
                <a:latin typeface="Times New Roman" panose="02020603050405020304" pitchFamily="18" charset="0"/>
                <a:cs typeface="Times New Roman" panose="02020603050405020304" pitchFamily="18" charset="0"/>
              </a:rPr>
              <a:t>low-fidelity wireframes</a:t>
            </a:r>
            <a:r>
              <a:rPr lang="en-US" dirty="0">
                <a:latin typeface="Times New Roman" panose="02020603050405020304" pitchFamily="18" charset="0"/>
                <a:cs typeface="Times New Roman" panose="02020603050405020304" pitchFamily="18" charset="0"/>
              </a:rPr>
              <a:t> to map out the user interface and core functionalities.</a:t>
            </a:r>
          </a:p>
          <a:p>
            <a:pPr marL="742950" lvl="1" indent="-285750">
              <a:lnSpc>
                <a:spcPct val="90000"/>
              </a:lnSpc>
              <a:spcBef>
                <a:spcPts val="100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Progress to </a:t>
            </a:r>
            <a:r>
              <a:rPr lang="en-US" b="1" dirty="0">
                <a:latin typeface="Times New Roman" panose="02020603050405020304" pitchFamily="18" charset="0"/>
                <a:cs typeface="Times New Roman" panose="02020603050405020304" pitchFamily="18" charset="0"/>
              </a:rPr>
              <a:t>high-fidelity prototypes</a:t>
            </a:r>
            <a:r>
              <a:rPr lang="en-US" dirty="0">
                <a:latin typeface="Times New Roman" panose="02020603050405020304" pitchFamily="18" charset="0"/>
                <a:cs typeface="Times New Roman" panose="02020603050405020304" pitchFamily="18" charset="0"/>
              </a:rPr>
              <a:t> that simulate user interactions, created using tools like </a:t>
            </a:r>
            <a:r>
              <a:rPr lang="en-US" b="1" dirty="0">
                <a:latin typeface="Times New Roman" panose="02020603050405020304" pitchFamily="18" charset="0"/>
                <a:cs typeface="Times New Roman" panose="02020603050405020304" pitchFamily="18" charset="0"/>
              </a:rPr>
              <a:t>Figma</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Adobe XD</a:t>
            </a:r>
            <a:r>
              <a:rPr lang="en-US" dirty="0">
                <a:latin typeface="Times New Roman" panose="02020603050405020304" pitchFamily="18" charset="0"/>
                <a:cs typeface="Times New Roman" panose="02020603050405020304" pitchFamily="18" charset="0"/>
              </a:rPr>
              <a:t>.</a:t>
            </a:r>
          </a:p>
          <a:p>
            <a:pPr marL="742950" lvl="1" indent="-285750">
              <a:lnSpc>
                <a:spcPct val="90000"/>
              </a:lnSpc>
              <a:spcBef>
                <a:spcPts val="100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Implement a </a:t>
            </a:r>
            <a:r>
              <a:rPr lang="en-US" b="1" dirty="0">
                <a:latin typeface="Times New Roman" panose="02020603050405020304" pitchFamily="18" charset="0"/>
                <a:cs typeface="Times New Roman" panose="02020603050405020304" pitchFamily="18" charset="0"/>
              </a:rPr>
              <a:t>working prototype</a:t>
            </a:r>
            <a:r>
              <a:rPr lang="en-US" dirty="0">
                <a:latin typeface="Times New Roman" panose="02020603050405020304" pitchFamily="18" charset="0"/>
                <a:cs typeface="Times New Roman" panose="02020603050405020304" pitchFamily="18" charset="0"/>
              </a:rPr>
              <a:t> that demonstrates key features such as user registration, course content delivery, and AI-driven personalization.</a:t>
            </a:r>
          </a:p>
          <a:p>
            <a:pPr marL="742950" lvl="1" indent="-285750">
              <a:lnSpc>
                <a:spcPct val="90000"/>
              </a:lnSpc>
              <a:spcBef>
                <a:spcPts val="1000"/>
              </a:spcBef>
              <a:buClr>
                <a:schemeClr val="accent1"/>
              </a:buClr>
              <a:buSzPct val="80000"/>
              <a:buFont typeface="Wingdings 3" charset="2"/>
              <a:buChar char=""/>
            </a:pPr>
            <a:endParaRPr lang="en-US" sz="1100" dirty="0"/>
          </a:p>
        </p:txBody>
      </p:sp>
    </p:spTree>
    <p:extLst>
      <p:ext uri="{BB962C8B-B14F-4D97-AF65-F5344CB8AC3E}">
        <p14:creationId xmlns:p14="http://schemas.microsoft.com/office/powerpoint/2010/main" val="94062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F054EF5-EFE6-45A2-834C-0F0931F39F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CFE3C88A-FEDB-4B9C-94EE-5026B326B3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5D51D9B-0E7C-44D3-9215-81F9915232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16EFB339-1D4E-4824-A20B-AF30D07CF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5">
              <a:extLst>
                <a:ext uri="{FF2B5EF4-FFF2-40B4-BE49-F238E27FC236}">
                  <a16:creationId xmlns:a16="http://schemas.microsoft.com/office/drawing/2014/main" id="{00030831-8136-4C61-8F00-6F190C5AE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9B14B360-4798-467E-ADE9-756959EC5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Rectangle 27">
              <a:extLst>
                <a:ext uri="{FF2B5EF4-FFF2-40B4-BE49-F238E27FC236}">
                  <a16:creationId xmlns:a16="http://schemas.microsoft.com/office/drawing/2014/main" id="{9433F2F7-DA21-430A-A31C-D529D9C6A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8">
              <a:extLst>
                <a:ext uri="{FF2B5EF4-FFF2-40B4-BE49-F238E27FC236}">
                  <a16:creationId xmlns:a16="http://schemas.microsoft.com/office/drawing/2014/main" id="{0B24FFF9-F75D-4A88-90F8-D2D7BBB8E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9">
              <a:extLst>
                <a:ext uri="{FF2B5EF4-FFF2-40B4-BE49-F238E27FC236}">
                  <a16:creationId xmlns:a16="http://schemas.microsoft.com/office/drawing/2014/main" id="{A0A2A2C4-404D-431C-8F9A-227932A4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Isosceles Triangle 40">
              <a:extLst>
                <a:ext uri="{FF2B5EF4-FFF2-40B4-BE49-F238E27FC236}">
                  <a16:creationId xmlns:a16="http://schemas.microsoft.com/office/drawing/2014/main" id="{4661DBE2-1BC5-463F-BBB8-199B890D1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41">
              <a:extLst>
                <a:ext uri="{FF2B5EF4-FFF2-40B4-BE49-F238E27FC236}">
                  <a16:creationId xmlns:a16="http://schemas.microsoft.com/office/drawing/2014/main" id="{710A6E70-F0B9-4E3D-9A78-2D2FEE5D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CC58BB7F-A9A9-0462-260D-F9F5C9156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12" y="796413"/>
            <a:ext cx="10695087" cy="5240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C6BE1F39-8647-FD37-7491-FAEB70C39BB9}"/>
              </a:ext>
            </a:extLst>
          </p:cNvPr>
          <p:cNvGraphicFramePr/>
          <p:nvPr>
            <p:extLst>
              <p:ext uri="{D42A27DB-BD31-4B8C-83A1-F6EECF244321}">
                <p14:modId xmlns:p14="http://schemas.microsoft.com/office/powerpoint/2010/main" val="3524956035"/>
              </p:ext>
            </p:extLst>
          </p:nvPr>
        </p:nvGraphicFramePr>
        <p:xfrm>
          <a:off x="0" y="117693"/>
          <a:ext cx="12192000" cy="6740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42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1D72BD4-4810-B9ED-3412-E17368E873F0}"/>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                                 Chat Box</a:t>
            </a:r>
          </a:p>
        </p:txBody>
      </p:sp>
      <p:sp>
        <p:nvSpPr>
          <p:cNvPr id="3" name="Content Placeholder 2">
            <a:extLst>
              <a:ext uri="{FF2B5EF4-FFF2-40B4-BE49-F238E27FC236}">
                <a16:creationId xmlns:a16="http://schemas.microsoft.com/office/drawing/2014/main" id="{9EED626D-3394-183A-38F9-56F8A971FDDC}"/>
              </a:ext>
            </a:extLst>
          </p:cNvPr>
          <p:cNvSpPr>
            <a:spLocks noGrp="1"/>
          </p:cNvSpPr>
          <p:nvPr>
            <p:ph idx="1"/>
          </p:nvPr>
        </p:nvSpPr>
        <p:spPr>
          <a:xfrm>
            <a:off x="673754" y="2160590"/>
            <a:ext cx="3973943" cy="3440110"/>
          </a:xfrm>
        </p:spPr>
        <p:txBody>
          <a:bodyPr>
            <a:noAutofit/>
          </a:bodyPr>
          <a:lstStyle/>
          <a:p>
            <a:pPr>
              <a:lnSpc>
                <a:spcPct val="90000"/>
              </a:lnSpc>
            </a:pPr>
            <a:r>
              <a:rPr lang="en-US" sz="1600" dirty="0">
                <a:solidFill>
                  <a:schemeClr val="bg1"/>
                </a:solidFill>
                <a:latin typeface="Times New Roman" panose="02020603050405020304" pitchFamily="18" charset="0"/>
                <a:cs typeface="Times New Roman" panose="02020603050405020304" pitchFamily="18" charset="0"/>
              </a:rPr>
              <a:t>The e-learning platform will feature an AI-powered chatbot to enhance user engagement and provide real-time assistance. This chatbot will act as a virtual tutor, guiding students through course materials, answering queries, and offering personalized recommendations based on their progress. It will also support natural language processing, enabling seamless communication between users and the system. By integrating the chatbot into the platform, learners can receive instant feedback and support, making the learning experience more interactive, efficient, and tailored to individual needs. This ensures continuous learning and reduces the need for human intervention.</a:t>
            </a:r>
          </a:p>
        </p:txBody>
      </p:sp>
      <p:pic>
        <p:nvPicPr>
          <p:cNvPr id="5" name="Picture 4">
            <a:extLst>
              <a:ext uri="{FF2B5EF4-FFF2-40B4-BE49-F238E27FC236}">
                <a16:creationId xmlns:a16="http://schemas.microsoft.com/office/drawing/2014/main" id="{392AC933-BFCA-7C47-2872-28C02787D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892" y="1331271"/>
            <a:ext cx="6282784" cy="40469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6724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Blue blocks and networks technology background">
            <a:extLst>
              <a:ext uri="{FF2B5EF4-FFF2-40B4-BE49-F238E27FC236}">
                <a16:creationId xmlns:a16="http://schemas.microsoft.com/office/drawing/2014/main" id="{2E8ADA67-88DF-74C9-1D86-0E7A778527C0}"/>
              </a:ext>
            </a:extLst>
          </p:cNvPr>
          <p:cNvPicPr>
            <a:picLocks noChangeAspect="1"/>
          </p:cNvPicPr>
          <p:nvPr/>
        </p:nvPicPr>
        <p:blipFill>
          <a:blip r:embed="rId2"/>
          <a:srcRect l="26176" r="51430" b="-447"/>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4" name="Isosceles Triangle 13">
            <a:extLst>
              <a:ext uri="{FF2B5EF4-FFF2-40B4-BE49-F238E27FC236}">
                <a16:creationId xmlns:a16="http://schemas.microsoft.com/office/drawing/2014/main" id="{ECD25CC7-FC66-488C-8D61-0FE7ECF16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F79C4CAC-D0BC-5125-85B6-8704EFCCFD4E}"/>
              </a:ext>
            </a:extLst>
          </p:cNvPr>
          <p:cNvSpPr txBox="1"/>
          <p:nvPr/>
        </p:nvSpPr>
        <p:spPr>
          <a:xfrm>
            <a:off x="2605547" y="235975"/>
            <a:ext cx="8239433" cy="5805388"/>
          </a:xfrm>
          <a:prstGeom prst="rect">
            <a:avLst/>
          </a:prstGeom>
        </p:spPr>
        <p:txBody>
          <a:bodyPr vert="horz" lIns="91440" tIns="45720" rIns="91440" bIns="45720" rtlCol="0">
            <a:normAutofit lnSpcReduction="10000"/>
          </a:bodyPr>
          <a:lstStyle/>
          <a:p>
            <a:pPr>
              <a:lnSpc>
                <a:spcPct val="90000"/>
              </a:lnSpc>
              <a:spcBef>
                <a:spcPts val="1000"/>
              </a:spcBef>
              <a:buClr>
                <a:schemeClr val="accent1"/>
              </a:buClr>
              <a:buSzPct val="80000"/>
              <a:buFont typeface="Wingdings 3" charset="2"/>
              <a:buChar char=""/>
            </a:pPr>
            <a:r>
              <a:rPr lang="en-US" sz="2000" b="1" dirty="0">
                <a:latin typeface="Times New Roman" panose="02020603050405020304" pitchFamily="18" charset="0"/>
                <a:cs typeface="Times New Roman" panose="02020603050405020304" pitchFamily="18" charset="0"/>
              </a:rPr>
              <a:t>FEASIBILITY AND VIABILITY</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Analysis of the Feasibility of the Idea:</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Technical Feasibility:</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The chosen tech stack (React, Node.js, MongoDB, etc.) is well-supported and scalable, ensuring that the platform can handle growth.</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AI personalization algorithms can be efficiently implemented using available libraries.</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Operational Feasibility:</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Easy to integrate into existing educational systems.</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The platform can be maintained with minimal overhead due to automated deployment and monitoring tools.</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Market Feasibility:</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The demand for e-learning is increasing, especially in the post-pandemic world. The target audience includes schools, universities, and corporations seeking digital learning solutions.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Potential Challenges and Risks: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Technical Challenges:</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Complex AI integration may require significant computational resources.</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Ensuring data security and privacy for users.</a:t>
            </a:r>
          </a:p>
          <a:p>
            <a:pPr>
              <a:lnSpc>
                <a:spcPct val="90000"/>
              </a:lnSpc>
              <a:spcBef>
                <a:spcPts val="1000"/>
              </a:spcBef>
              <a:buClr>
                <a:schemeClr val="accent1"/>
              </a:buClr>
              <a:buSzPct val="80000"/>
              <a:buFont typeface="Wingdings 3" charset="2"/>
              <a:buChar char=""/>
            </a:pPr>
            <a:endParaRPr lang="en-US" sz="900" dirty="0"/>
          </a:p>
        </p:txBody>
      </p:sp>
    </p:spTree>
    <p:extLst>
      <p:ext uri="{BB962C8B-B14F-4D97-AF65-F5344CB8AC3E}">
        <p14:creationId xmlns:p14="http://schemas.microsoft.com/office/powerpoint/2010/main" val="360038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3D pattern of ring shapes connected by lines">
            <a:extLst>
              <a:ext uri="{FF2B5EF4-FFF2-40B4-BE49-F238E27FC236}">
                <a16:creationId xmlns:a16="http://schemas.microsoft.com/office/drawing/2014/main" id="{648433EE-9D9C-0A80-D08F-11158B59E477}"/>
              </a:ext>
            </a:extLst>
          </p:cNvPr>
          <p:cNvPicPr>
            <a:picLocks noChangeAspect="1"/>
          </p:cNvPicPr>
          <p:nvPr/>
        </p:nvPicPr>
        <p:blipFill>
          <a:blip r:embed="rId2">
            <a:duotone>
              <a:prstClr val="black"/>
              <a:schemeClr val="tx2">
                <a:tint val="45000"/>
                <a:satMod val="400000"/>
              </a:schemeClr>
            </a:duotone>
          </a:blip>
          <a:srcRect l="22456" r="55178"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11" name="Isosceles Triangle 10">
            <a:extLst>
              <a:ext uri="{FF2B5EF4-FFF2-40B4-BE49-F238E27FC236}">
                <a16:creationId xmlns:a16="http://schemas.microsoft.com/office/drawing/2014/main" id="{3D6475D0-776E-47C5-97FF-DF8721813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5D668E4B-B145-FC01-3C83-771858091251}"/>
              </a:ext>
            </a:extLst>
          </p:cNvPr>
          <p:cNvSpPr txBox="1"/>
          <p:nvPr/>
        </p:nvSpPr>
        <p:spPr>
          <a:xfrm>
            <a:off x="2786047" y="462116"/>
            <a:ext cx="6487955" cy="6414171"/>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Operational Risks:</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Continuous updates and content management can be resource-intensive.</a:t>
            </a: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Dependence on cloud infrastructure may lead to scalability or cost issues.</a:t>
            </a:r>
          </a:p>
          <a:p>
            <a:pPr>
              <a:lnSpc>
                <a:spcPct val="90000"/>
              </a:lnSpc>
              <a:spcBef>
                <a:spcPts val="1000"/>
              </a:spcBef>
              <a:buClr>
                <a:schemeClr val="accent1"/>
              </a:buClr>
              <a:buSzPct val="80000"/>
              <a:buFont typeface="Wingdings 3" charset="2"/>
              <a:buChar char=""/>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Strategies for Overcoming Challenges:</a:t>
            </a: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Technical Mitigations: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Use cloud-based AI services like AWS </a:t>
            </a:r>
            <a:r>
              <a:rPr lang="en-US" sz="1600" dirty="0" err="1">
                <a:solidFill>
                  <a:schemeClr val="tx1">
                    <a:lumMod val="75000"/>
                    <a:lumOff val="25000"/>
                  </a:schemeClr>
                </a:solidFill>
                <a:latin typeface="Times New Roman" panose="02020603050405020304" pitchFamily="18" charset="0"/>
                <a:cs typeface="Times New Roman" panose="02020603050405020304" pitchFamily="18" charset="0"/>
              </a:rPr>
              <a:t>Sagemaker</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to manage computational requirements.</a:t>
            </a: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Implement strong encryption protocols and regularly update security measures.</a:t>
            </a:r>
          </a:p>
          <a:p>
            <a:pPr>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Operational Mitigations: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Automate content updates through APIs and CMS tools.</a:t>
            </a:r>
          </a:p>
          <a:p>
            <a:pPr marL="742950" lvl="1" indent="-285750">
              <a:lnSpc>
                <a:spcPct val="90000"/>
              </a:lnSpc>
              <a:spcBef>
                <a:spcPts val="1000"/>
              </a:spcBef>
              <a:buClr>
                <a:schemeClr val="accent1"/>
              </a:buClr>
              <a:buSzPct val="80000"/>
              <a:buFont typeface="Wingdings 3" charset="2"/>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Monitor cloud usage and optimize resource allocation to manage costs.</a:t>
            </a:r>
          </a:p>
        </p:txBody>
      </p:sp>
    </p:spTree>
    <p:extLst>
      <p:ext uri="{BB962C8B-B14F-4D97-AF65-F5344CB8AC3E}">
        <p14:creationId xmlns:p14="http://schemas.microsoft.com/office/powerpoint/2010/main" val="403564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24" name="Straight Connector 2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222CDF6-0F87-1F0E-2732-9999B1763FF6}"/>
              </a:ext>
            </a:extLst>
          </p:cNvPr>
          <p:cNvSpPr txBox="1"/>
          <p:nvPr/>
        </p:nvSpPr>
        <p:spPr>
          <a:xfrm>
            <a:off x="668594" y="403123"/>
            <a:ext cx="9135806" cy="5186727"/>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buClr>
              <a:buSzPct val="80000"/>
              <a:buFont typeface="Wingdings 3" charset="2"/>
              <a:buChar char=""/>
            </a:pPr>
            <a:r>
              <a:rPr lang="en-US" sz="2800" b="1" dirty="0">
                <a:latin typeface="Times New Roman" panose="02020603050405020304" pitchFamily="18" charset="0"/>
                <a:cs typeface="Times New Roman" panose="02020603050405020304" pitchFamily="18" charset="0"/>
              </a:rPr>
              <a:t>IMPACT AND BENEFITS</a:t>
            </a:r>
          </a:p>
          <a:p>
            <a:pPr>
              <a:lnSpc>
                <a:spcPct val="90000"/>
              </a:lnSpc>
              <a:spcBef>
                <a:spcPts val="1000"/>
              </a:spcBef>
              <a:buClr>
                <a:schemeClr val="accent1"/>
              </a:buClr>
              <a:buSzPct val="80000"/>
              <a:buFont typeface="Wingdings 3" charset="2"/>
              <a:buChar char=""/>
            </a:pPr>
            <a:r>
              <a:rPr lang="en-US" sz="2800" b="1" dirty="0">
                <a:latin typeface="Times New Roman" panose="02020603050405020304" pitchFamily="18" charset="0"/>
                <a:cs typeface="Times New Roman" panose="02020603050405020304" pitchFamily="18" charset="0"/>
              </a:rPr>
              <a:t>Potential Impact on the Target Audience:</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Learners:</a:t>
            </a:r>
            <a:r>
              <a:rPr lang="en-US" sz="1600" dirty="0">
                <a:latin typeface="Times New Roman" panose="02020603050405020304" pitchFamily="18" charset="0"/>
                <a:cs typeface="Times New Roman" panose="02020603050405020304" pitchFamily="18" charset="0"/>
              </a:rPr>
              <a:t> Personalized learning experiences can lead to better engagement and higher retention rates.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Educators:</a:t>
            </a:r>
            <a:r>
              <a:rPr lang="en-US" sz="1600" dirty="0">
                <a:latin typeface="Times New Roman" panose="02020603050405020304" pitchFamily="18" charset="0"/>
                <a:cs typeface="Times New Roman" panose="02020603050405020304" pitchFamily="18" charset="0"/>
              </a:rPr>
              <a:t> Easier content management and student progress tracking allow for more efficient teaching.</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Institutions:</a:t>
            </a:r>
            <a:r>
              <a:rPr lang="en-US" sz="1600" dirty="0">
                <a:latin typeface="Times New Roman" panose="02020603050405020304" pitchFamily="18" charset="0"/>
                <a:cs typeface="Times New Roman" panose="02020603050405020304" pitchFamily="18" charset="0"/>
              </a:rPr>
              <a:t> Scalability allows educational institutions to offer courses to a wider audience, increasing their reach and impact.</a:t>
            </a:r>
          </a:p>
          <a:p>
            <a:pPr>
              <a:lnSpc>
                <a:spcPct val="90000"/>
              </a:lnSpc>
              <a:spcBef>
                <a:spcPts val="1000"/>
              </a:spcBef>
              <a:buClr>
                <a:schemeClr val="accent1"/>
              </a:buClr>
              <a:buSzPct val="80000"/>
              <a:buFont typeface="Wingdings 3" charset="2"/>
              <a:buChar char=""/>
            </a:pPr>
            <a:r>
              <a:rPr lang="en-US" sz="2800" b="1" dirty="0">
                <a:latin typeface="Times New Roman" panose="02020603050405020304" pitchFamily="18" charset="0"/>
                <a:cs typeface="Times New Roman" panose="02020603050405020304" pitchFamily="18" charset="0"/>
              </a:rPr>
              <a:t>Benefits of the Solution:</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Social Impact:</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Promotes inclusive education by providing access to quality learning resources regardless of location.</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Reduces educational disparities by personalizing learning for students of all skill levels.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Economic Impact:</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Lower costs for both learners and institutions compared to traditional education.</a:t>
            </a: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Potential for monetization through subscriptions, certifications, or institutional partnerships.</a:t>
            </a:r>
          </a:p>
          <a:p>
            <a:pPr>
              <a:lnSpc>
                <a:spcPct val="90000"/>
              </a:lnSpc>
              <a:spcBef>
                <a:spcPts val="1000"/>
              </a:spcBef>
              <a:buClr>
                <a:schemeClr val="accent1"/>
              </a:buClr>
              <a:buSzPct val="80000"/>
              <a:buFont typeface="Wingdings 3" charset="2"/>
              <a:buChar char=""/>
            </a:pPr>
            <a:r>
              <a:rPr lang="en-US" sz="1600" b="1" dirty="0">
                <a:latin typeface="Times New Roman" panose="02020603050405020304" pitchFamily="18" charset="0"/>
                <a:cs typeface="Times New Roman" panose="02020603050405020304" pitchFamily="18" charset="0"/>
              </a:rPr>
              <a:t>Environmental Impact:</a:t>
            </a:r>
            <a:endParaRPr lang="en-US" sz="1600"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Reduces the carbon footprint associated with traditional education (e.g., paper usage, transportation) by moving to a digital platform.</a:t>
            </a:r>
          </a:p>
        </p:txBody>
      </p:sp>
      <p:sp>
        <p:nvSpPr>
          <p:cNvPr id="2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3367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A68389-89D7-F23F-CC32-A9F17F77E425}"/>
              </a:ext>
            </a:extLst>
          </p:cNvPr>
          <p:cNvPicPr>
            <a:picLocks noChangeAspect="1"/>
          </p:cNvPicPr>
          <p:nvPr/>
        </p:nvPicPr>
        <p:blipFill>
          <a:blip r:embed="rId2">
            <a:duotone>
              <a:prstClr val="black"/>
              <a:schemeClr val="tx2">
                <a:tint val="45000"/>
                <a:satMod val="400000"/>
              </a:schemeClr>
            </a:duotone>
          </a:blip>
          <a:srcRect l="36540" r="41095"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11" name="Isosceles Triangle 10">
            <a:extLst>
              <a:ext uri="{FF2B5EF4-FFF2-40B4-BE49-F238E27FC236}">
                <a16:creationId xmlns:a16="http://schemas.microsoft.com/office/drawing/2014/main" id="{3D6475D0-776E-47C5-97FF-DF8721813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761C3332-DEBA-4C9A-4C9F-4042F51BF60C}"/>
              </a:ext>
            </a:extLst>
          </p:cNvPr>
          <p:cNvSpPr txBox="1"/>
          <p:nvPr/>
        </p:nvSpPr>
        <p:spPr>
          <a:xfrm>
            <a:off x="2786047" y="589935"/>
            <a:ext cx="6487955" cy="5451427"/>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800" b="1" dirty="0">
                <a:latin typeface="Times New Roman" panose="02020603050405020304" pitchFamily="18" charset="0"/>
                <a:cs typeface="Times New Roman" panose="02020603050405020304" pitchFamily="18" charset="0"/>
              </a:rPr>
              <a:t>RESEARCH AND REFERENCES</a:t>
            </a:r>
          </a:p>
          <a:p>
            <a:pPr>
              <a:lnSpc>
                <a:spcPct val="90000"/>
              </a:lnSpc>
              <a:spcBef>
                <a:spcPts val="1000"/>
              </a:spcBef>
              <a:buClr>
                <a:schemeClr val="accent1"/>
              </a:buClr>
              <a:buSzPct val="80000"/>
              <a:buFont typeface="Wingdings 3" charset="2"/>
              <a:buChar char=""/>
            </a:pPr>
            <a:endParaRPr lang="en-US" sz="1600" b="1" dirty="0">
              <a:latin typeface="Times New Roman" panose="02020603050405020304" pitchFamily="18" charset="0"/>
              <a:cs typeface="Times New Roman" panose="02020603050405020304" pitchFamily="18" charset="0"/>
            </a:endParaRPr>
          </a:p>
          <a:p>
            <a:pPr>
              <a:lnSpc>
                <a:spcPct val="90000"/>
              </a:lnSpc>
              <a:spcBef>
                <a:spcPts val="1000"/>
              </a:spcBef>
              <a:buClr>
                <a:schemeClr val="accent1"/>
              </a:buClr>
              <a:buSzPct val="80000"/>
              <a:buFont typeface="Wingdings 3" charset="2"/>
              <a:buChar char=""/>
            </a:pPr>
            <a:r>
              <a:rPr lang="en-US" sz="2000" b="1" dirty="0">
                <a:latin typeface="Times New Roman" panose="02020603050405020304" pitchFamily="18" charset="0"/>
                <a:cs typeface="Times New Roman" panose="02020603050405020304" pitchFamily="18" charset="0"/>
              </a:rPr>
              <a:t>Details/Links of the Reference and Research Work:</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User Experience Research:</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Studies on personalized learning systems and their effectiveness (e.g., “The Impact of Personalized Learning on Student Outcomes” - Journal of Education Research).</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AI in Education:</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Reference to AI-based learning frameworks (e.g., “Implementing AI in Education: Opportunities and Challenges” - IEEE).</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Technology Stack:</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Best practices for using React.js and Node.js in scalable web applications (e.g., “Scaling React Applications” - Medium).</a:t>
            </a:r>
          </a:p>
          <a:p>
            <a:pPr>
              <a:lnSpc>
                <a:spcPct val="90000"/>
              </a:lnSpc>
              <a:spcBef>
                <a:spcPts val="1000"/>
              </a:spcBef>
              <a:buClr>
                <a:schemeClr val="accent1"/>
              </a:buClr>
              <a:buSzPct val="80000"/>
              <a:buFont typeface="Wingdings 3" charset="2"/>
              <a:buChar char=""/>
            </a:pPr>
            <a:r>
              <a:rPr lang="en-US" b="1" dirty="0">
                <a:latin typeface="Times New Roman" panose="02020603050405020304" pitchFamily="18" charset="0"/>
                <a:cs typeface="Times New Roman" panose="02020603050405020304" pitchFamily="18" charset="0"/>
              </a:rPr>
              <a:t>Market Analysis:</a:t>
            </a:r>
            <a:endParaRPr lang="en-US" dirty="0">
              <a:latin typeface="Times New Roman" panose="02020603050405020304" pitchFamily="18" charset="0"/>
              <a:cs typeface="Times New Roman" panose="02020603050405020304" pitchFamily="18" charset="0"/>
            </a:endParaRPr>
          </a:p>
          <a:p>
            <a:pPr marL="742950" lvl="1" indent="-285750">
              <a:lnSpc>
                <a:spcPct val="90000"/>
              </a:lnSpc>
              <a:spcBef>
                <a:spcPts val="1000"/>
              </a:spcBef>
              <a:buClr>
                <a:schemeClr val="accent1"/>
              </a:buClr>
              <a:buSzPct val="80000"/>
              <a:buFont typeface="Wingdings 3" charset="2"/>
              <a:buChar char=""/>
            </a:pPr>
            <a:r>
              <a:rPr lang="en-US" sz="1600" dirty="0">
                <a:latin typeface="Times New Roman" panose="02020603050405020304" pitchFamily="18" charset="0"/>
                <a:cs typeface="Times New Roman" panose="02020603050405020304" pitchFamily="18" charset="0"/>
              </a:rPr>
              <a:t>Reports on the growth of the e-learning industry (e.g., “E-Learning Market Size, Share &amp; Trends Analysis Report” - Grand View Research).</a:t>
            </a:r>
          </a:p>
        </p:txBody>
      </p:sp>
    </p:spTree>
    <p:extLst>
      <p:ext uri="{BB962C8B-B14F-4D97-AF65-F5344CB8AC3E}">
        <p14:creationId xmlns:p14="http://schemas.microsoft.com/office/powerpoint/2010/main" val="16124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480049-FEBB-B528-6064-0CA280DDA118}"/>
              </a:ext>
            </a:extLst>
          </p:cNvPr>
          <p:cNvSpPr>
            <a:spLocks noGrp="1"/>
          </p:cNvSpPr>
          <p:nvPr>
            <p:ph type="subTitle" idx="1"/>
          </p:nvPr>
        </p:nvSpPr>
        <p:spPr>
          <a:xfrm>
            <a:off x="887646" y="358777"/>
            <a:ext cx="8288032" cy="701677"/>
          </a:xfrm>
        </p:spPr>
        <p:txBody>
          <a:bodyPr>
            <a:noAutofit/>
          </a:bodyPr>
          <a:lstStyle/>
          <a:p>
            <a:pPr algn="l">
              <a:lnSpc>
                <a:spcPct val="90000"/>
              </a:lnSpc>
            </a:pPr>
            <a:r>
              <a:rPr lang="en-US" sz="3600" u="sng" dirty="0">
                <a:solidFill>
                  <a:schemeClr val="tx1"/>
                </a:solidFill>
                <a:latin typeface="Algerian" panose="04020705040A02060702" pitchFamily="82" charset="0"/>
              </a:rPr>
              <a:t>Problem Statement</a:t>
            </a:r>
          </a:p>
          <a:p>
            <a:pPr algn="l">
              <a:lnSpc>
                <a:spcPct val="90000"/>
              </a:lnSpc>
            </a:pPr>
            <a:r>
              <a:rPr lang="en-US" sz="2000" dirty="0">
                <a:solidFill>
                  <a:schemeClr val="tx1"/>
                </a:solidFill>
              </a:rPr>
              <a:t>Students, feel free to present Innovation as well, but please provide a thorough explanation of the idea.</a:t>
            </a:r>
          </a:p>
        </p:txBody>
      </p:sp>
      <p:pic>
        <p:nvPicPr>
          <p:cNvPr id="5" name="Picture 4">
            <a:extLst>
              <a:ext uri="{FF2B5EF4-FFF2-40B4-BE49-F238E27FC236}">
                <a16:creationId xmlns:a16="http://schemas.microsoft.com/office/drawing/2014/main" id="{32722062-57FF-CDF1-6F66-E140952F30E5}"/>
              </a:ext>
            </a:extLst>
          </p:cNvPr>
          <p:cNvPicPr>
            <a:picLocks noChangeAspect="1"/>
          </p:cNvPicPr>
          <p:nvPr/>
        </p:nvPicPr>
        <p:blipFill>
          <a:blip r:embed="rId2">
            <a:extLst>
              <a:ext uri="{28A0092B-C50C-407E-A947-70E740481C1C}">
                <a14:useLocalDpi xmlns:a14="http://schemas.microsoft.com/office/drawing/2010/main" val="0"/>
              </a:ext>
            </a:extLst>
          </a:blip>
          <a:srcRect t="13112" r="2" b="8793"/>
          <a:stretch/>
        </p:blipFill>
        <p:spPr>
          <a:xfrm>
            <a:off x="657669" y="1931726"/>
            <a:ext cx="8274669" cy="363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393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9870E6D-8026-A7D9-D540-F1706078A179}"/>
              </a:ext>
            </a:extLst>
          </p:cNvPr>
          <p:cNvGraphicFramePr>
            <a:graphicFrameLocks noGrp="1"/>
          </p:cNvGraphicFramePr>
          <p:nvPr>
            <p:ph idx="1"/>
            <p:extLst>
              <p:ext uri="{D42A27DB-BD31-4B8C-83A1-F6EECF244321}">
                <p14:modId xmlns:p14="http://schemas.microsoft.com/office/powerpoint/2010/main" val="3743107479"/>
              </p:ext>
            </p:extLst>
          </p:nvPr>
        </p:nvGraphicFramePr>
        <p:xfrm>
          <a:off x="1062567" y="94565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0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4DFC028-F196-48D0-58E3-AFD5B9C1D756}"/>
              </a:ext>
            </a:extLst>
          </p:cNvPr>
          <p:cNvGraphicFramePr>
            <a:graphicFrameLocks noGrp="1"/>
          </p:cNvGraphicFramePr>
          <p:nvPr>
            <p:ph idx="1"/>
            <p:extLst>
              <p:ext uri="{D42A27DB-BD31-4B8C-83A1-F6EECF244321}">
                <p14:modId xmlns:p14="http://schemas.microsoft.com/office/powerpoint/2010/main" val="3917927068"/>
              </p:ext>
            </p:extLst>
          </p:nvPr>
        </p:nvGraphicFramePr>
        <p:xfrm>
          <a:off x="314632" y="147484"/>
          <a:ext cx="9586451" cy="6209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48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79C725-D903-A1B2-9A23-69CB29FF9779}"/>
              </a:ext>
            </a:extLst>
          </p:cNvPr>
          <p:cNvSpPr txBox="1"/>
          <p:nvPr/>
        </p:nvSpPr>
        <p:spPr>
          <a:xfrm>
            <a:off x="6336287" y="698091"/>
            <a:ext cx="2934714" cy="5343272"/>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800" b="1" u="sng" dirty="0">
                <a:latin typeface="Times New Roman" panose="02020603050405020304" pitchFamily="18" charset="0"/>
                <a:cs typeface="Times New Roman" panose="02020603050405020304" pitchFamily="18" charset="0"/>
              </a:rPr>
              <a:t>Proposed :-</a:t>
            </a:r>
          </a:p>
          <a:p>
            <a:pPr>
              <a:lnSpc>
                <a:spcPct val="90000"/>
              </a:lnSpc>
              <a:spcBef>
                <a:spcPts val="1000"/>
              </a:spcBef>
              <a:buClr>
                <a:schemeClr val="accent1"/>
              </a:buClr>
              <a:buSzPct val="80000"/>
              <a:buFont typeface="Wingdings 3" charset="2"/>
              <a:buChar char=""/>
            </a:pPr>
            <a:r>
              <a:rPr lang="en-US" dirty="0">
                <a:latin typeface="Times New Roman" panose="02020603050405020304" pitchFamily="18" charset="0"/>
                <a:cs typeface="Times New Roman" panose="02020603050405020304" pitchFamily="18" charset="0"/>
              </a:rPr>
              <a:t>Study Buddy is a dynamic e-learning platform designed to provide personalized learning roadmaps for students of all ages. The platform utilizes advanced AI algorithms to assess each student's strengths, weaknesses, and learning preferences, creating customized learning paths that adapt over time. With interactive modules, real-time feedback, and a wide range of multimedia resources, Study Buddy aims to make learning more engaging and effective.</a:t>
            </a:r>
          </a:p>
        </p:txBody>
      </p:sp>
      <p:pic>
        <p:nvPicPr>
          <p:cNvPr id="9" name="Picture 8">
            <a:extLst>
              <a:ext uri="{FF2B5EF4-FFF2-40B4-BE49-F238E27FC236}">
                <a16:creationId xmlns:a16="http://schemas.microsoft.com/office/drawing/2014/main" id="{7BCC10B9-4CF7-2C4E-32C3-AC7BD29525FB}"/>
              </a:ext>
            </a:extLst>
          </p:cNvPr>
          <p:cNvPicPr>
            <a:picLocks noChangeAspect="1"/>
          </p:cNvPicPr>
          <p:nvPr/>
        </p:nvPicPr>
        <p:blipFill>
          <a:blip r:embed="rId2">
            <a:extLst>
              <a:ext uri="{28A0092B-C50C-407E-A947-70E740481C1C}">
                <a14:useLocalDpi xmlns:a14="http://schemas.microsoft.com/office/drawing/2010/main" val="0"/>
              </a:ext>
            </a:extLst>
          </a:blip>
          <a:srcRect l="11164" r="10258"/>
          <a:stretch/>
        </p:blipFill>
        <p:spPr>
          <a:xfrm>
            <a:off x="432285" y="537009"/>
            <a:ext cx="5423429" cy="3882362"/>
          </a:xfrm>
          <a:prstGeom prst="roundRect">
            <a:avLst>
              <a:gd name="adj" fmla="val 302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3050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15E68F6D-7EF7-DD51-CAB3-E6B1D2D47618}"/>
              </a:ext>
            </a:extLst>
          </p:cNvPr>
          <p:cNvPicPr>
            <a:picLocks noChangeAspect="1"/>
          </p:cNvPicPr>
          <p:nvPr/>
        </p:nvPicPr>
        <p:blipFill>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Content Placeholder 2">
            <a:extLst>
              <a:ext uri="{FF2B5EF4-FFF2-40B4-BE49-F238E27FC236}">
                <a16:creationId xmlns:a16="http://schemas.microsoft.com/office/drawing/2014/main" id="{62E1FE32-2828-634D-5783-27EDE8D4C118}"/>
              </a:ext>
            </a:extLst>
          </p:cNvPr>
          <p:cNvSpPr>
            <a:spLocks noGrp="1"/>
          </p:cNvSpPr>
          <p:nvPr>
            <p:ph idx="1"/>
          </p:nvPr>
        </p:nvSpPr>
        <p:spPr>
          <a:xfrm>
            <a:off x="-1" y="157317"/>
            <a:ext cx="5211097" cy="6361470"/>
          </a:xfrm>
        </p:spPr>
        <p:txBody>
          <a:bodyPr>
            <a:normAutofit/>
          </a:bodyPr>
          <a:lstStyle/>
          <a:p>
            <a:pPr>
              <a:lnSpc>
                <a:spcPct val="90000"/>
              </a:lnSpc>
            </a:pPr>
            <a:r>
              <a:rPr lang="en-US" sz="2400" b="1" dirty="0">
                <a:solidFill>
                  <a:schemeClr val="tx1"/>
                </a:solidFill>
                <a:latin typeface="Times New Roman" panose="02020603050405020304" pitchFamily="18" charset="0"/>
                <a:cs typeface="Times New Roman" panose="02020603050405020304" pitchFamily="18" charset="0"/>
              </a:rPr>
              <a:t>TECHNICAL APPROACH</a:t>
            </a:r>
          </a:p>
          <a:p>
            <a:pPr>
              <a:lnSpc>
                <a:spcPct val="90000"/>
              </a:lnSpc>
            </a:pPr>
            <a:endParaRPr lang="en-US" sz="900" b="1" dirty="0">
              <a:solidFill>
                <a:schemeClr val="tx1"/>
              </a:solidFill>
            </a:endParaRPr>
          </a:p>
          <a:p>
            <a:pPr>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Front-End Development:</a:t>
            </a:r>
            <a:endParaRPr lang="en-US" sz="1400" dirty="0">
              <a:solidFill>
                <a:schemeClr val="tx1"/>
              </a:solidFill>
              <a:latin typeface="Times New Roman" panose="02020603050405020304" pitchFamily="18" charset="0"/>
              <a:cs typeface="Times New Roman" panose="02020603050405020304" pitchFamily="18" charset="0"/>
            </a:endParaRP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HTML5/CSS3:</a:t>
            </a:r>
            <a:r>
              <a:rPr lang="en-US" sz="1400" dirty="0">
                <a:solidFill>
                  <a:schemeClr val="tx1"/>
                </a:solidFill>
                <a:latin typeface="Times New Roman" panose="02020603050405020304" pitchFamily="18" charset="0"/>
                <a:cs typeface="Times New Roman" panose="02020603050405020304" pitchFamily="18" charset="0"/>
              </a:rPr>
              <a:t> For structuring and styling the user interface, ensuring it is responsive and accessible across different devices.</a:t>
            </a: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JavaScript:</a:t>
            </a:r>
            <a:r>
              <a:rPr lang="en-US" sz="1400" dirty="0">
                <a:solidFill>
                  <a:schemeClr val="tx1"/>
                </a:solidFill>
                <a:latin typeface="Times New Roman" panose="02020603050405020304" pitchFamily="18" charset="0"/>
                <a:cs typeface="Times New Roman" panose="02020603050405020304" pitchFamily="18" charset="0"/>
              </a:rPr>
              <a:t> For adding interactivity and dynamic content to the platform.</a:t>
            </a: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React.js:</a:t>
            </a:r>
            <a:r>
              <a:rPr lang="en-US" sz="1400" dirty="0">
                <a:solidFill>
                  <a:schemeClr val="tx1"/>
                </a:solidFill>
                <a:latin typeface="Times New Roman" panose="02020603050405020304" pitchFamily="18" charset="0"/>
                <a:cs typeface="Times New Roman" panose="02020603050405020304" pitchFamily="18" charset="0"/>
              </a:rPr>
              <a:t> A popular JavaScript library used to build the user interface components, enabling a smooth and reactive user experience.</a:t>
            </a: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Bootstrap/Tailwind CSS:</a:t>
            </a:r>
            <a:r>
              <a:rPr lang="en-US" sz="1400" dirty="0">
                <a:solidFill>
                  <a:schemeClr val="tx1"/>
                </a:solidFill>
                <a:latin typeface="Times New Roman" panose="02020603050405020304" pitchFamily="18" charset="0"/>
                <a:cs typeface="Times New Roman" panose="02020603050405020304" pitchFamily="18" charset="0"/>
              </a:rPr>
              <a:t> For responsive design and pre-built components to accelerate front-end development.</a:t>
            </a:r>
          </a:p>
          <a:p>
            <a:pPr>
              <a:lnSpc>
                <a:spcPct val="90000"/>
              </a:lnSpc>
              <a:buFont typeface="+mj-lt"/>
              <a:buAutoNum type="arabicPeriod"/>
            </a:pPr>
            <a:endParaRPr lang="en-US" sz="1400" b="1" dirty="0">
              <a:solidFill>
                <a:schemeClr val="tx1"/>
              </a:solidFill>
              <a:latin typeface="Times New Roman" panose="02020603050405020304" pitchFamily="18" charset="0"/>
              <a:cs typeface="Times New Roman" panose="02020603050405020304" pitchFamily="18" charset="0"/>
            </a:endParaRPr>
          </a:p>
          <a:p>
            <a:pPr>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Back-End Development:</a:t>
            </a:r>
            <a:endParaRPr lang="en-US" sz="1400" dirty="0">
              <a:solidFill>
                <a:schemeClr val="tx1"/>
              </a:solidFill>
              <a:latin typeface="Times New Roman" panose="02020603050405020304" pitchFamily="18" charset="0"/>
              <a:cs typeface="Times New Roman" panose="02020603050405020304" pitchFamily="18" charset="0"/>
            </a:endParaRP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Node.js with Express.js:</a:t>
            </a:r>
            <a:r>
              <a:rPr lang="en-US" sz="1400" dirty="0">
                <a:solidFill>
                  <a:schemeClr val="tx1"/>
                </a:solidFill>
                <a:latin typeface="Times New Roman" panose="02020603050405020304" pitchFamily="18" charset="0"/>
                <a:cs typeface="Times New Roman" panose="02020603050405020304" pitchFamily="18" charset="0"/>
              </a:rPr>
              <a:t> A powerful JavaScript runtime environment paired with a fast web framework for building the server-side logic, handling user requests, and managing data.</a:t>
            </a:r>
          </a:p>
          <a:p>
            <a:pPr marL="742950" lvl="1" indent="-285750">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Python with Django/Flask:</a:t>
            </a:r>
            <a:r>
              <a:rPr lang="en-US" sz="1400" dirty="0">
                <a:solidFill>
                  <a:schemeClr val="tx1"/>
                </a:solidFill>
                <a:latin typeface="Times New Roman" panose="02020603050405020304" pitchFamily="18" charset="0"/>
                <a:cs typeface="Times New Roman" panose="02020603050405020304" pitchFamily="18" charset="0"/>
              </a:rPr>
              <a:t> An alternative backend framework if more complex data processing or AI integration is required. Python is well-suited for incorporating AI algorithms that personalize learning roadmaps.</a:t>
            </a:r>
          </a:p>
          <a:p>
            <a:pPr>
              <a:lnSpc>
                <a:spcPct val="90000"/>
              </a:lnSpc>
              <a:buFont typeface="+mj-lt"/>
              <a:buAutoNum type="arabicPeriod"/>
            </a:pPr>
            <a:endParaRPr lang="en-US" sz="900" dirty="0">
              <a:solidFill>
                <a:schemeClr val="tx1"/>
              </a:solidFill>
            </a:endParaRPr>
          </a:p>
          <a:p>
            <a:pPr>
              <a:lnSpc>
                <a:spcPct val="90000"/>
              </a:lnSpc>
            </a:pPr>
            <a:endParaRPr lang="en-US" sz="900" dirty="0">
              <a:solidFill>
                <a:schemeClr val="tx1"/>
              </a:solidFill>
            </a:endParaRPr>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4131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B6626253-B446-AA28-70CA-7EB6DC12DB99}"/>
              </a:ext>
            </a:extLst>
          </p:cNvPr>
          <p:cNvGraphicFramePr/>
          <p:nvPr>
            <p:extLst>
              <p:ext uri="{D42A27DB-BD31-4B8C-83A1-F6EECF244321}">
                <p14:modId xmlns:p14="http://schemas.microsoft.com/office/powerpoint/2010/main" val="3052985359"/>
              </p:ext>
            </p:extLst>
          </p:nvPr>
        </p:nvGraphicFramePr>
        <p:xfrm>
          <a:off x="707358" y="442452"/>
          <a:ext cx="10029467" cy="5648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019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1D9A412E-F88B-E1EF-8763-500283567C86}"/>
              </a:ext>
            </a:extLst>
          </p:cNvPr>
          <p:cNvSpPr txBox="1"/>
          <p:nvPr/>
        </p:nvSpPr>
        <p:spPr>
          <a:xfrm>
            <a:off x="985969" y="4473227"/>
            <a:ext cx="8288032" cy="1096648"/>
          </a:xfrm>
          <a:prstGeom prst="rect">
            <a:avLst/>
          </a:prstGeom>
        </p:spPr>
        <p:txBody>
          <a:bodyPr vert="horz" lIns="91440" tIns="45720" rIns="91440" bIns="45720" rtlCol="0" anchor="b">
            <a:normAutofit/>
          </a:bodyPr>
          <a:lstStyle/>
          <a:p>
            <a:pPr>
              <a:spcBef>
                <a:spcPct val="0"/>
              </a:spcBef>
              <a:spcAft>
                <a:spcPts val="600"/>
              </a:spcAft>
            </a:pPr>
            <a:r>
              <a:rPr lang="en-US" sz="4800" b="1" u="sng" dirty="0">
                <a:latin typeface="Times New Roman" panose="02020603050405020304" pitchFamily="18" charset="0"/>
                <a:ea typeface="+mj-ea"/>
                <a:cs typeface="Times New Roman" panose="02020603050405020304" pitchFamily="18" charset="0"/>
              </a:rPr>
              <a:t>TECHNICAL APPROACH</a:t>
            </a:r>
          </a:p>
        </p:txBody>
      </p:sp>
      <p:pic>
        <p:nvPicPr>
          <p:cNvPr id="5" name="Picture 4">
            <a:extLst>
              <a:ext uri="{FF2B5EF4-FFF2-40B4-BE49-F238E27FC236}">
                <a16:creationId xmlns:a16="http://schemas.microsoft.com/office/drawing/2014/main" id="{8E6DA502-C414-5D58-B149-AAE7C6A97CBD}"/>
              </a:ext>
            </a:extLst>
          </p:cNvPr>
          <p:cNvPicPr>
            <a:picLocks noChangeAspect="1"/>
          </p:cNvPicPr>
          <p:nvPr/>
        </p:nvPicPr>
        <p:blipFill>
          <a:blip r:embed="rId2">
            <a:extLst>
              <a:ext uri="{28A0092B-C50C-407E-A947-70E740481C1C}">
                <a14:useLocalDpi xmlns:a14="http://schemas.microsoft.com/office/drawing/2010/main" val="0"/>
              </a:ext>
            </a:extLst>
          </a:blip>
          <a:srcRect b="9101"/>
          <a:stretch/>
        </p:blipFill>
        <p:spPr>
          <a:xfrm>
            <a:off x="928720" y="335667"/>
            <a:ext cx="8288033" cy="363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076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Processor">
            <a:extLst>
              <a:ext uri="{FF2B5EF4-FFF2-40B4-BE49-F238E27FC236}">
                <a16:creationId xmlns:a16="http://schemas.microsoft.com/office/drawing/2014/main" id="{A75D8EC3-93CD-9B40-78F5-67BAE6127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8" y="1971013"/>
            <a:ext cx="2915973" cy="2915973"/>
          </a:xfrm>
          <a:prstGeom prst="rect">
            <a:avLst/>
          </a:prstGeom>
        </p:spPr>
      </p:pic>
      <p:sp>
        <p:nvSpPr>
          <p:cNvPr id="3" name="Content Placeholder 2">
            <a:extLst>
              <a:ext uri="{FF2B5EF4-FFF2-40B4-BE49-F238E27FC236}">
                <a16:creationId xmlns:a16="http://schemas.microsoft.com/office/drawing/2014/main" id="{E10F772B-13B0-8761-0EE5-3414C2852BAA}"/>
              </a:ext>
            </a:extLst>
          </p:cNvPr>
          <p:cNvSpPr>
            <a:spLocks noGrp="1"/>
          </p:cNvSpPr>
          <p:nvPr>
            <p:ph idx="1"/>
          </p:nvPr>
        </p:nvSpPr>
        <p:spPr>
          <a:xfrm>
            <a:off x="2792361" y="226142"/>
            <a:ext cx="7079225" cy="6390967"/>
          </a:xfrm>
        </p:spPr>
        <p:txBody>
          <a:bodyPr>
            <a:normAutofit/>
          </a:bodyPr>
          <a:lstStyle/>
          <a:p>
            <a:pPr>
              <a:lnSpc>
                <a:spcPct val="90000"/>
              </a:lnSpc>
            </a:pPr>
            <a:r>
              <a:rPr lang="en-US" b="1" dirty="0">
                <a:solidFill>
                  <a:schemeClr val="tx1"/>
                </a:solidFill>
                <a:latin typeface="Times New Roman" panose="02020603050405020304" pitchFamily="18" charset="0"/>
                <a:cs typeface="Times New Roman" panose="02020603050405020304" pitchFamily="18" charset="0"/>
              </a:rPr>
              <a:t>Methodology and Process for Implementation</a:t>
            </a:r>
          </a:p>
          <a:p>
            <a:pPr marL="0" indent="0">
              <a:lnSpc>
                <a:spcPct val="90000"/>
              </a:lnSpc>
              <a:buNone/>
            </a:pPr>
            <a:endParaRPr lang="en-US" b="1" dirty="0">
              <a:solidFill>
                <a:schemeClr val="tx1"/>
              </a:solidFill>
              <a:latin typeface="Times New Roman" panose="02020603050405020304" pitchFamily="18" charset="0"/>
              <a:cs typeface="Times New Roman" panose="02020603050405020304" pitchFamily="18" charset="0"/>
            </a:endParaRPr>
          </a:p>
          <a:p>
            <a:pPr>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Requirement Analysis:</a:t>
            </a:r>
            <a:endParaRPr lang="en-US" sz="1400" dirty="0">
              <a:solidFill>
                <a:schemeClr val="tx1"/>
              </a:solidFill>
              <a:latin typeface="Times New Roman" panose="02020603050405020304" pitchFamily="18" charset="0"/>
              <a:cs typeface="Times New Roman" panose="02020603050405020304" pitchFamily="18" charset="0"/>
            </a:endParaRPr>
          </a:p>
          <a:p>
            <a:pPr marL="742950" lvl="1" indent="-285750">
              <a:lnSpc>
                <a:spcPct val="90000"/>
              </a:lnSpc>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Identify the specific features required for the e-learning platform, including user authentication, content management, personalized learning roadmaps, gamification elements, and real-time feedback.</a:t>
            </a:r>
          </a:p>
          <a:p>
            <a:pPr marL="742950" lvl="1" indent="-285750">
              <a:lnSpc>
                <a:spcPct val="90000"/>
              </a:lnSpc>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Define technical requirements, including scalability, security, and accessibility.</a:t>
            </a:r>
          </a:p>
          <a:p>
            <a:pPr>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Design Phase:</a:t>
            </a:r>
            <a:endParaRPr lang="en-US" sz="1400" dirty="0">
              <a:solidFill>
                <a:schemeClr val="tx1"/>
              </a:solidFill>
              <a:latin typeface="Times New Roman" panose="02020603050405020304" pitchFamily="18" charset="0"/>
              <a:cs typeface="Times New Roman" panose="02020603050405020304" pitchFamily="18" charset="0"/>
            </a:endParaRP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System Architecture:</a:t>
            </a:r>
            <a:r>
              <a:rPr lang="en-US"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Design the system architecture, detailing how different components (front-end, back-end, database, AI modules) will interact.</a:t>
            </a: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UI/UX Design:</a:t>
            </a:r>
            <a:r>
              <a:rPr lang="en-US"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Create wireframes and prototypes using tools like Figma or Adobe XD. Focus on a user-friendly design that makes navigation intuitive for users of all ages.</a:t>
            </a:r>
          </a:p>
          <a:p>
            <a:pPr>
              <a:lnSpc>
                <a:spcPct val="90000"/>
              </a:lnSpc>
              <a:buFont typeface="+mj-lt"/>
              <a:buAutoNum type="arabicPeriod"/>
            </a:pPr>
            <a:r>
              <a:rPr lang="en-US" sz="1400" b="1" dirty="0">
                <a:solidFill>
                  <a:schemeClr val="tx1"/>
                </a:solidFill>
                <a:latin typeface="Times New Roman" panose="02020603050405020304" pitchFamily="18" charset="0"/>
                <a:cs typeface="Times New Roman" panose="02020603050405020304" pitchFamily="18" charset="0"/>
              </a:rPr>
              <a:t>Development Phase:</a:t>
            </a:r>
            <a:endParaRPr lang="en-US" sz="1400" dirty="0">
              <a:solidFill>
                <a:schemeClr val="tx1"/>
              </a:solidFill>
              <a:latin typeface="Times New Roman" panose="02020603050405020304" pitchFamily="18" charset="0"/>
              <a:cs typeface="Times New Roman" panose="02020603050405020304" pitchFamily="18" charset="0"/>
            </a:endParaRP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Front-End Development:</a:t>
            </a:r>
            <a:r>
              <a:rPr lang="en-US" sz="1400" dirty="0">
                <a:solidFill>
                  <a:schemeClr val="tx1"/>
                </a:solidFill>
                <a:latin typeface="Times New Roman" panose="02020603050405020304" pitchFamily="18" charset="0"/>
                <a:cs typeface="Times New Roman" panose="02020603050405020304" pitchFamily="18" charset="0"/>
              </a:rPr>
              <a:t> Build the user interface using React.js and CSS frameworks like Bootstrap or Tailwind CSS.</a:t>
            </a: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Back-End Development:</a:t>
            </a:r>
            <a:r>
              <a:rPr lang="en-US"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Implement server-side logic using Node.js/Express.js or Python/Django, handling API requests, user authentication, and database interactions.</a:t>
            </a: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Database Setup:</a:t>
            </a:r>
            <a:r>
              <a:rPr lang="en-US" sz="1400" dirty="0">
                <a:solidFill>
                  <a:schemeClr val="tx1"/>
                </a:solidFill>
                <a:latin typeface="Times New Roman" panose="02020603050405020304" pitchFamily="18" charset="0"/>
                <a:cs typeface="Times New Roman" panose="02020603050405020304" pitchFamily="18" charset="0"/>
              </a:rPr>
              <a:t> Configure MongoDB or PostgreSQL, setting up collections/tables for users, courses, progress tracking, and more.</a:t>
            </a:r>
          </a:p>
          <a:p>
            <a:pPr marL="742950" lvl="1" indent="-285750">
              <a:lnSpc>
                <a:spcPct val="90000"/>
              </a:lnSpc>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AI Integration:</a:t>
            </a:r>
            <a:r>
              <a:rPr lang="en-US"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Develop and integrate AI modules for personalizing learning paths, leveraging machine learning libraries like TensorFlow or Scikit-Learn.</a:t>
            </a:r>
          </a:p>
          <a:p>
            <a:pPr>
              <a:lnSpc>
                <a:spcPct val="90000"/>
              </a:lnSpc>
            </a:pP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1476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296</TotalTime>
  <Words>2057</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Chat Box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 gupta</dc:creator>
  <cp:lastModifiedBy>Rajiv kumar</cp:lastModifiedBy>
  <cp:revision>8</cp:revision>
  <dcterms:created xsi:type="dcterms:W3CDTF">2024-09-07T21:02:08Z</dcterms:created>
  <dcterms:modified xsi:type="dcterms:W3CDTF">2024-09-08T02:14:58Z</dcterms:modified>
</cp:coreProperties>
</file>