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19" d="100"/>
          <a:sy n="119" d="100"/>
        </p:scale>
        <p:origin x="414" y="5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ed Shafi" userId="37610d7f3186a5ff" providerId="LiveId" clId="{42A6AE66-AA12-4004-90F6-5CD51587C08D}"/>
    <pc:docChg chg="modSld">
      <pc:chgData name="Muhammed Shafi" userId="37610d7f3186a5ff" providerId="LiveId" clId="{42A6AE66-AA12-4004-90F6-5CD51587C08D}" dt="2024-04-06T06:20:01.559" v="35" actId="20577"/>
      <pc:docMkLst>
        <pc:docMk/>
      </pc:docMkLst>
      <pc:sldChg chg="modSp mod">
        <pc:chgData name="Muhammed Shafi" userId="37610d7f3186a5ff" providerId="LiveId" clId="{42A6AE66-AA12-4004-90F6-5CD51587C08D}" dt="2024-04-06T06:20:01.559" v="35" actId="20577"/>
        <pc:sldMkLst>
          <pc:docMk/>
          <pc:sldMk cId="0" sldId="292"/>
        </pc:sldMkLst>
        <pc:spChg chg="mod">
          <ac:chgData name="Muhammed Shafi" userId="37610d7f3186a5ff" providerId="LiveId" clId="{42A6AE66-AA12-4004-90F6-5CD51587C08D}" dt="2024-04-06T06:20:01.559" v="35" actId="20577"/>
          <ac:spMkLst>
            <pc:docMk/>
            <pc:sldMk cId="0" sldId="292"/>
            <ac:spMk id="14" creationId="{43DEA4E5-E1F9-7C2B-5D82-B9EBDB357F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 Muhammed Shafi T</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:720921104062</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155</TotalTime>
  <Words>1199</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Muhammed Shafi</cp:lastModifiedBy>
  <cp:revision>9</cp:revision>
  <dcterms:modified xsi:type="dcterms:W3CDTF">2024-04-06T06:20:03Z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