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Calibri" panose="020F0502020204030204" pitchFamily="34" charset="0"/>
      <p:regular r:id="rId11"/>
      <p:bold r:id="rId12"/>
      <p:italic r:id="rId13"/>
      <p:boldItalic r:id="rId14"/>
    </p:embeddedFont>
    <p:embeddedFont>
      <p:font typeface="Caveat" panose="020B0604020202020204" charset="0"/>
      <p:regular r:id="rId15"/>
      <p:bold r:id="rId16"/>
    </p:embeddedFont>
    <p:embeddedFont>
      <p:font typeface="Comic Sans MS" panose="030F0702030302020204" pitchFamily="66"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692A4-2C19-469A-BCDE-B39113109697}" v="9" dt="2018-09-10T15:39:31.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setty Yeswanth" userId="2e65fedcb4c6a631" providerId="Windows Live" clId="Web-{C26692A4-2C19-469A-BCDE-B39113109697}"/>
    <pc:docChg chg="modSld">
      <pc:chgData name="Devisetty Yeswanth" userId="2e65fedcb4c6a631" providerId="Windows Live" clId="Web-{C26692A4-2C19-469A-BCDE-B39113109697}" dt="2018-09-10T16:49:38.875" v="875" actId="20577"/>
      <pc:docMkLst>
        <pc:docMk/>
      </pc:docMkLst>
      <pc:sldChg chg="modSp">
        <pc:chgData name="Devisetty Yeswanth" userId="2e65fedcb4c6a631" providerId="Windows Live" clId="Web-{C26692A4-2C19-469A-BCDE-B39113109697}" dt="2018-09-10T16:39:30.443" v="689" actId="1076"/>
        <pc:sldMkLst>
          <pc:docMk/>
          <pc:sldMk cId="0" sldId="256"/>
        </pc:sldMkLst>
        <pc:spChg chg="mod">
          <ac:chgData name="Devisetty Yeswanth" userId="2e65fedcb4c6a631" providerId="Windows Live" clId="Web-{C26692A4-2C19-469A-BCDE-B39113109697}" dt="2018-09-10T16:36:13.890" v="655" actId="20577"/>
          <ac:spMkLst>
            <pc:docMk/>
            <pc:sldMk cId="0" sldId="256"/>
            <ac:spMk id="78" creationId="{00000000-0000-0000-0000-000000000000}"/>
          </ac:spMkLst>
        </pc:spChg>
        <pc:spChg chg="mod">
          <ac:chgData name="Devisetty Yeswanth" userId="2e65fedcb4c6a631" providerId="Windows Live" clId="Web-{C26692A4-2C19-469A-BCDE-B39113109697}" dt="2018-09-10T16:39:30.443" v="689" actId="1076"/>
          <ac:spMkLst>
            <pc:docMk/>
            <pc:sldMk cId="0" sldId="256"/>
            <ac:spMk id="79" creationId="{00000000-0000-0000-0000-000000000000}"/>
          </ac:spMkLst>
        </pc:spChg>
      </pc:sldChg>
      <pc:sldChg chg="modSp">
        <pc:chgData name="Devisetty Yeswanth" userId="2e65fedcb4c6a631" providerId="Windows Live" clId="Web-{C26692A4-2C19-469A-BCDE-B39113109697}" dt="2018-09-10T16:37:01.968" v="678" actId="20577"/>
        <pc:sldMkLst>
          <pc:docMk/>
          <pc:sldMk cId="0" sldId="257"/>
        </pc:sldMkLst>
        <pc:spChg chg="mod">
          <ac:chgData name="Devisetty Yeswanth" userId="2e65fedcb4c6a631" providerId="Windows Live" clId="Web-{C26692A4-2C19-469A-BCDE-B39113109697}" dt="2018-09-10T16:37:01.968" v="678" actId="20577"/>
          <ac:spMkLst>
            <pc:docMk/>
            <pc:sldMk cId="0" sldId="257"/>
            <ac:spMk id="4" creationId="{00000000-0000-0000-0000-000000000000}"/>
          </ac:spMkLst>
        </pc:spChg>
      </pc:sldChg>
      <pc:sldChg chg="modSp">
        <pc:chgData name="Devisetty Yeswanth" userId="2e65fedcb4c6a631" providerId="Windows Live" clId="Web-{C26692A4-2C19-469A-BCDE-B39113109697}" dt="2018-09-10T16:49:38.875" v="874" actId="20577"/>
        <pc:sldMkLst>
          <pc:docMk/>
          <pc:sldMk cId="0" sldId="258"/>
        </pc:sldMkLst>
        <pc:spChg chg="mod">
          <ac:chgData name="Devisetty Yeswanth" userId="2e65fedcb4c6a631" providerId="Windows Live" clId="Web-{C26692A4-2C19-469A-BCDE-B39113109697}" dt="2018-09-10T16:49:38.875" v="874" actId="20577"/>
          <ac:spMkLst>
            <pc:docMk/>
            <pc:sldMk cId="0" sldId="258"/>
            <ac:spMk id="6" creationId="{00000000-0000-0000-0000-000000000000}"/>
          </ac:spMkLst>
        </pc:spChg>
      </pc:sldChg>
      <pc:sldChg chg="addSp modSp">
        <pc:chgData name="Devisetty Yeswanth" userId="2e65fedcb4c6a631" providerId="Windows Live" clId="Web-{C26692A4-2C19-469A-BCDE-B39113109697}" dt="2018-09-10T16:49:09.031" v="868" actId="20577"/>
        <pc:sldMkLst>
          <pc:docMk/>
          <pc:sldMk cId="0" sldId="259"/>
        </pc:sldMkLst>
        <pc:spChg chg="mod">
          <ac:chgData name="Devisetty Yeswanth" userId="2e65fedcb4c6a631" providerId="Windows Live" clId="Web-{C26692A4-2C19-469A-BCDE-B39113109697}" dt="2018-09-10T16:46:08.775" v="784" actId="20577"/>
          <ac:spMkLst>
            <pc:docMk/>
            <pc:sldMk cId="0" sldId="259"/>
            <ac:spMk id="2" creationId="{00000000-0000-0000-0000-000000000000}"/>
          </ac:spMkLst>
        </pc:spChg>
        <pc:spChg chg="add mod">
          <ac:chgData name="Devisetty Yeswanth" userId="2e65fedcb4c6a631" providerId="Windows Live" clId="Web-{C26692A4-2C19-469A-BCDE-B39113109697}" dt="2018-09-10T16:49:09.031" v="868" actId="20577"/>
          <ac:spMkLst>
            <pc:docMk/>
            <pc:sldMk cId="0" sldId="259"/>
            <ac:spMk id="3" creationId="{D483A9E6-402E-4D09-B4C1-D3D89F3D41B0}"/>
          </ac:spMkLst>
        </pc:spChg>
      </pc:sldChg>
      <pc:sldChg chg="addSp delSp modSp">
        <pc:chgData name="Devisetty Yeswanth" userId="2e65fedcb4c6a631" providerId="Windows Live" clId="Web-{C26692A4-2C19-469A-BCDE-B39113109697}" dt="2018-09-10T16:32:20.542" v="603" actId="14100"/>
        <pc:sldMkLst>
          <pc:docMk/>
          <pc:sldMk cId="0" sldId="260"/>
        </pc:sldMkLst>
        <pc:spChg chg="add mod">
          <ac:chgData name="Devisetty Yeswanth" userId="2e65fedcb4c6a631" providerId="Windows Live" clId="Web-{C26692A4-2C19-469A-BCDE-B39113109697}" dt="2018-09-10T16:13:01.967" v="371" actId="1076"/>
          <ac:spMkLst>
            <pc:docMk/>
            <pc:sldMk cId="0" sldId="260"/>
            <ac:spMk id="2" creationId="{EABFDAA5-DAAC-4ED7-8679-7ED20BFD71E0}"/>
          </ac:spMkLst>
        </pc:spChg>
        <pc:spChg chg="add mod">
          <ac:chgData name="Devisetty Yeswanth" userId="2e65fedcb4c6a631" providerId="Windows Live" clId="Web-{C26692A4-2C19-469A-BCDE-B39113109697}" dt="2018-09-10T16:13:02.013" v="372" actId="1076"/>
          <ac:spMkLst>
            <pc:docMk/>
            <pc:sldMk cId="0" sldId="260"/>
            <ac:spMk id="3" creationId="{95162810-9D7C-4475-BAC8-03C86F913131}"/>
          </ac:spMkLst>
        </pc:spChg>
        <pc:spChg chg="add del mod">
          <ac:chgData name="Devisetty Yeswanth" userId="2e65fedcb4c6a631" providerId="Windows Live" clId="Web-{C26692A4-2C19-469A-BCDE-B39113109697}" dt="2018-09-10T16:00:59.618" v="231"/>
          <ac:spMkLst>
            <pc:docMk/>
            <pc:sldMk cId="0" sldId="260"/>
            <ac:spMk id="4" creationId="{D2365CFC-395E-4216-AE1B-B0358F3F4BAC}"/>
          </ac:spMkLst>
        </pc:spChg>
        <pc:spChg chg="add mod">
          <ac:chgData name="Devisetty Yeswanth" userId="2e65fedcb4c6a631" providerId="Windows Live" clId="Web-{C26692A4-2C19-469A-BCDE-B39113109697}" dt="2018-09-10T16:02:34.400" v="247" actId="688"/>
          <ac:spMkLst>
            <pc:docMk/>
            <pc:sldMk cId="0" sldId="260"/>
            <ac:spMk id="5" creationId="{A2E6D96F-5DAA-4B99-9427-195C45DCB0FA}"/>
          </ac:spMkLst>
        </pc:spChg>
        <pc:spChg chg="add mod">
          <ac:chgData name="Devisetty Yeswanth" userId="2e65fedcb4c6a631" providerId="Windows Live" clId="Web-{C26692A4-2C19-469A-BCDE-B39113109697}" dt="2018-09-10T16:02:26.728" v="245" actId="1076"/>
          <ac:spMkLst>
            <pc:docMk/>
            <pc:sldMk cId="0" sldId="260"/>
            <ac:spMk id="6" creationId="{57A34219-1743-4C26-89C1-6E596B28B919}"/>
          </ac:spMkLst>
        </pc:spChg>
        <pc:spChg chg="add mod">
          <ac:chgData name="Devisetty Yeswanth" userId="2e65fedcb4c6a631" providerId="Windows Live" clId="Web-{C26692A4-2C19-469A-BCDE-B39113109697}" dt="2018-09-10T16:23:27.773" v="459" actId="1076"/>
          <ac:spMkLst>
            <pc:docMk/>
            <pc:sldMk cId="0" sldId="260"/>
            <ac:spMk id="7" creationId="{CA1F1633-C607-4C13-93EF-4B67326C7C30}"/>
          </ac:spMkLst>
        </pc:spChg>
        <pc:spChg chg="add mod">
          <ac:chgData name="Devisetty Yeswanth" userId="2e65fedcb4c6a631" providerId="Windows Live" clId="Web-{C26692A4-2C19-469A-BCDE-B39113109697}" dt="2018-09-10T16:23:27.851" v="461" actId="1076"/>
          <ac:spMkLst>
            <pc:docMk/>
            <pc:sldMk cId="0" sldId="260"/>
            <ac:spMk id="9" creationId="{C425F832-8368-45ED-890A-76A010FB99D7}"/>
          </ac:spMkLst>
        </pc:spChg>
        <pc:spChg chg="add mod">
          <ac:chgData name="Devisetty Yeswanth" userId="2e65fedcb4c6a631" providerId="Windows Live" clId="Web-{C26692A4-2C19-469A-BCDE-B39113109697}" dt="2018-09-10T16:15:07.921" v="422" actId="14100"/>
          <ac:spMkLst>
            <pc:docMk/>
            <pc:sldMk cId="0" sldId="260"/>
            <ac:spMk id="10" creationId="{1DEDF8A0-5E6E-432E-AF47-492D7FA0492C}"/>
          </ac:spMkLst>
        </pc:spChg>
        <pc:spChg chg="add mod">
          <ac:chgData name="Devisetty Yeswanth" userId="2e65fedcb4c6a631" providerId="Windows Live" clId="Web-{C26692A4-2C19-469A-BCDE-B39113109697}" dt="2018-09-10T16:15:15.077" v="424" actId="1076"/>
          <ac:spMkLst>
            <pc:docMk/>
            <pc:sldMk cId="0" sldId="260"/>
            <ac:spMk id="12" creationId="{787EF8DC-4699-478B-9AE4-1B62A83AB105}"/>
          </ac:spMkLst>
        </pc:spChg>
        <pc:spChg chg="add mod">
          <ac:chgData name="Devisetty Yeswanth" userId="2e65fedcb4c6a631" providerId="Windows Live" clId="Web-{C26692A4-2C19-469A-BCDE-B39113109697}" dt="2018-09-10T16:31:01.620" v="585" actId="14100"/>
          <ac:spMkLst>
            <pc:docMk/>
            <pc:sldMk cId="0" sldId="260"/>
            <ac:spMk id="14" creationId="{5EBD07BF-83C5-420E-AB36-9BAD984E15A8}"/>
          </ac:spMkLst>
        </pc:spChg>
        <pc:spChg chg="add mod">
          <ac:chgData name="Devisetty Yeswanth" userId="2e65fedcb4c6a631" providerId="Windows Live" clId="Web-{C26692A4-2C19-469A-BCDE-B39113109697}" dt="2018-09-10T16:29:56.369" v="556" actId="688"/>
          <ac:spMkLst>
            <pc:docMk/>
            <pc:sldMk cId="0" sldId="260"/>
            <ac:spMk id="15" creationId="{F34757A2-3B6D-4B26-90EF-68D59F9FAA49}"/>
          </ac:spMkLst>
        </pc:spChg>
        <pc:spChg chg="add mod">
          <ac:chgData name="Devisetty Yeswanth" userId="2e65fedcb4c6a631" providerId="Windows Live" clId="Web-{C26692A4-2C19-469A-BCDE-B39113109697}" dt="2018-09-10T16:29:42.682" v="555" actId="688"/>
          <ac:spMkLst>
            <pc:docMk/>
            <pc:sldMk cId="0" sldId="260"/>
            <ac:spMk id="20" creationId="{20B9B0AE-1F4C-4F21-A8A3-4294446E7C21}"/>
          </ac:spMkLst>
        </pc:spChg>
        <pc:spChg chg="add mod">
          <ac:chgData name="Devisetty Yeswanth" userId="2e65fedcb4c6a631" providerId="Windows Live" clId="Web-{C26692A4-2C19-469A-BCDE-B39113109697}" dt="2018-09-10T16:31:13.917" v="588" actId="1076"/>
          <ac:spMkLst>
            <pc:docMk/>
            <pc:sldMk cId="0" sldId="260"/>
            <ac:spMk id="21" creationId="{5241DC56-8364-4206-B38C-86AF4D64F526}"/>
          </ac:spMkLst>
        </pc:spChg>
        <pc:spChg chg="add mod">
          <ac:chgData name="Devisetty Yeswanth" userId="2e65fedcb4c6a631" providerId="Windows Live" clId="Web-{C26692A4-2C19-469A-BCDE-B39113109697}" dt="2018-09-10T16:31:41.089" v="594" actId="1076"/>
          <ac:spMkLst>
            <pc:docMk/>
            <pc:sldMk cId="0" sldId="260"/>
            <ac:spMk id="24" creationId="{4BDD9E2E-462D-4220-934D-16BF6D88A891}"/>
          </ac:spMkLst>
        </pc:spChg>
        <pc:spChg chg="add mod">
          <ac:chgData name="Devisetty Yeswanth" userId="2e65fedcb4c6a631" providerId="Windows Live" clId="Web-{C26692A4-2C19-469A-BCDE-B39113109697}" dt="2018-09-10T16:31:33.995" v="592" actId="1076"/>
          <ac:spMkLst>
            <pc:docMk/>
            <pc:sldMk cId="0" sldId="260"/>
            <ac:spMk id="26" creationId="{095C35F3-BBFE-4E53-9E8F-07456297E4BC}"/>
          </ac:spMkLst>
        </pc:spChg>
        <pc:cxnChg chg="add mod">
          <ac:chgData name="Devisetty Yeswanth" userId="2e65fedcb4c6a631" providerId="Windows Live" clId="Web-{C26692A4-2C19-469A-BCDE-B39113109697}" dt="2018-09-10T16:32:20.542" v="603" actId="14100"/>
          <ac:cxnSpMkLst>
            <pc:docMk/>
            <pc:sldMk cId="0" sldId="260"/>
            <ac:cxnSpMk id="8" creationId="{697418EF-A4C7-4BDF-AD0E-7F8BA87E1E74}"/>
          </ac:cxnSpMkLst>
        </pc:cxnChg>
        <pc:cxnChg chg="add mod">
          <ac:chgData name="Devisetty Yeswanth" userId="2e65fedcb4c6a631" providerId="Windows Live" clId="Web-{C26692A4-2C19-469A-BCDE-B39113109697}" dt="2018-09-10T16:23:27.820" v="460" actId="14100"/>
          <ac:cxnSpMkLst>
            <pc:docMk/>
            <pc:sldMk cId="0" sldId="260"/>
            <ac:cxnSpMk id="11" creationId="{CA70E284-EC59-4B6D-9FE8-27EA4ABC92CB}"/>
          </ac:cxnSpMkLst>
        </pc:cxnChg>
        <pc:cxnChg chg="add mod">
          <ac:chgData name="Devisetty Yeswanth" userId="2e65fedcb4c6a631" providerId="Windows Live" clId="Web-{C26692A4-2C19-469A-BCDE-B39113109697}" dt="2018-09-10T16:16:10.530" v="432" actId="14100"/>
          <ac:cxnSpMkLst>
            <pc:docMk/>
            <pc:sldMk cId="0" sldId="260"/>
            <ac:cxnSpMk id="13" creationId="{116D583F-FF97-4151-9E23-1F06D86D50D2}"/>
          </ac:cxnSpMkLst>
        </pc:cxnChg>
        <pc:cxnChg chg="add mod">
          <ac:chgData name="Devisetty Yeswanth" userId="2e65fedcb4c6a631" providerId="Windows Live" clId="Web-{C26692A4-2C19-469A-BCDE-B39113109697}" dt="2018-09-10T16:17:15.140" v="445" actId="1076"/>
          <ac:cxnSpMkLst>
            <pc:docMk/>
            <pc:sldMk cId="0" sldId="260"/>
            <ac:cxnSpMk id="16" creationId="{A13E0B46-510B-4FF4-AA66-B38DC157214B}"/>
          </ac:cxnSpMkLst>
        </pc:cxnChg>
        <pc:cxnChg chg="add mod">
          <ac:chgData name="Devisetty Yeswanth" userId="2e65fedcb4c6a631" providerId="Windows Live" clId="Web-{C26692A4-2C19-469A-BCDE-B39113109697}" dt="2018-09-10T16:17:42.703" v="451" actId="1076"/>
          <ac:cxnSpMkLst>
            <pc:docMk/>
            <pc:sldMk cId="0" sldId="260"/>
            <ac:cxnSpMk id="17" creationId="{8C19C871-945D-4C88-BDC9-3E866D58FE5F}"/>
          </ac:cxnSpMkLst>
        </pc:cxnChg>
        <pc:cxnChg chg="add mod">
          <ac:chgData name="Devisetty Yeswanth" userId="2e65fedcb4c6a631" providerId="Windows Live" clId="Web-{C26692A4-2C19-469A-BCDE-B39113109697}" dt="2018-09-10T16:19:57.582" v="454" actId="14100"/>
          <ac:cxnSpMkLst>
            <pc:docMk/>
            <pc:sldMk cId="0" sldId="260"/>
            <ac:cxnSpMk id="18" creationId="{0BE57A3F-0C13-476D-A107-7DEE71B84622}"/>
          </ac:cxnSpMkLst>
        </pc:cxnChg>
        <pc:cxnChg chg="add del">
          <ac:chgData name="Devisetty Yeswanth" userId="2e65fedcb4c6a631" providerId="Windows Live" clId="Web-{C26692A4-2C19-469A-BCDE-B39113109697}" dt="2018-09-10T16:25:09.961" v="505"/>
          <ac:cxnSpMkLst>
            <pc:docMk/>
            <pc:sldMk cId="0" sldId="260"/>
            <ac:cxnSpMk id="19" creationId="{917D12D2-52EF-4AEE-9B9F-1AC39BC16CF3}"/>
          </ac:cxnSpMkLst>
        </pc:cxnChg>
        <pc:cxnChg chg="add mod">
          <ac:chgData name="Devisetty Yeswanth" userId="2e65fedcb4c6a631" providerId="Windows Live" clId="Web-{C26692A4-2C19-469A-BCDE-B39113109697}" dt="2018-09-10T16:27:44.494" v="507" actId="14100"/>
          <ac:cxnSpMkLst>
            <pc:docMk/>
            <pc:sldMk cId="0" sldId="260"/>
            <ac:cxnSpMk id="22" creationId="{64556F9D-CE0F-4341-BE27-133740D81D12}"/>
          </ac:cxnSpMkLst>
        </pc:cxnChg>
        <pc:cxnChg chg="add mod">
          <ac:chgData name="Devisetty Yeswanth" userId="2e65fedcb4c6a631" providerId="Windows Live" clId="Web-{C26692A4-2C19-469A-BCDE-B39113109697}" dt="2018-09-10T16:28:18.134" v="522" actId="14100"/>
          <ac:cxnSpMkLst>
            <pc:docMk/>
            <pc:sldMk cId="0" sldId="260"/>
            <ac:cxnSpMk id="23" creationId="{E7CE5E67-5B4C-4EB7-9407-81D489BD590A}"/>
          </ac:cxnSpMkLst>
        </pc:cxnChg>
        <pc:cxnChg chg="add mod">
          <ac:chgData name="Devisetty Yeswanth" userId="2e65fedcb4c6a631" providerId="Windows Live" clId="Web-{C26692A4-2C19-469A-BCDE-B39113109697}" dt="2018-09-10T16:31:54.198" v="597" actId="14100"/>
          <ac:cxnSpMkLst>
            <pc:docMk/>
            <pc:sldMk cId="0" sldId="260"/>
            <ac:cxnSpMk id="28" creationId="{76B5CDB8-F87C-4E63-9DFA-A198DEEC32B4}"/>
          </ac:cxnSpMkLst>
        </pc:cxnChg>
        <pc:cxnChg chg="add mod">
          <ac:chgData name="Devisetty Yeswanth" userId="2e65fedcb4c6a631" providerId="Windows Live" clId="Web-{C26692A4-2C19-469A-BCDE-B39113109697}" dt="2018-09-10T16:32:14.620" v="602" actId="14100"/>
          <ac:cxnSpMkLst>
            <pc:docMk/>
            <pc:sldMk cId="0" sldId="260"/>
            <ac:cxnSpMk id="29" creationId="{12FEC408-75E1-4880-B5A3-2621796D15F2}"/>
          </ac:cxnSpMkLst>
        </pc:cxnChg>
      </pc:sldChg>
      <pc:sldChg chg="addSp modSp">
        <pc:chgData name="Devisetty Yeswanth" userId="2e65fedcb4c6a631" providerId="Windows Live" clId="Web-{C26692A4-2C19-469A-BCDE-B39113109697}" dt="2018-09-10T16:33:23.199" v="610" actId="14100"/>
        <pc:sldMkLst>
          <pc:docMk/>
          <pc:sldMk cId="0" sldId="261"/>
        </pc:sldMkLst>
        <pc:spChg chg="add mod">
          <ac:chgData name="Devisetty Yeswanth" userId="2e65fedcb4c6a631" providerId="Windows Live" clId="Web-{C26692A4-2C19-469A-BCDE-B39113109697}" dt="2018-09-10T16:33:23.199" v="610" actId="14100"/>
          <ac:spMkLst>
            <pc:docMk/>
            <pc:sldMk cId="0" sldId="261"/>
            <ac:spMk id="2" creationId="{141B7976-C22E-4D29-A9D8-5AF2A82AB5DA}"/>
          </ac:spMkLst>
        </pc:spChg>
      </pc:sldChg>
      <pc:sldChg chg="modSp">
        <pc:chgData name="Devisetty Yeswanth" userId="2e65fedcb4c6a631" providerId="Windows Live" clId="Web-{C26692A4-2C19-469A-BCDE-B39113109697}" dt="2018-09-10T16:34:41.918" v="624" actId="20577"/>
        <pc:sldMkLst>
          <pc:docMk/>
          <pc:sldMk cId="0" sldId="262"/>
        </pc:sldMkLst>
        <pc:spChg chg="mod">
          <ac:chgData name="Devisetty Yeswanth" userId="2e65fedcb4c6a631" providerId="Windows Live" clId="Web-{C26692A4-2C19-469A-BCDE-B39113109697}" dt="2018-09-10T16:34:41.918" v="624" actId="20577"/>
          <ac:spMkLst>
            <pc:docMk/>
            <pc:sldMk cId="0" sldId="262"/>
            <ac:spMk id="120" creationId="{00000000-0000-0000-0000-000000000000}"/>
          </ac:spMkLst>
        </pc:spChg>
      </pc:sldChg>
      <pc:sldChg chg="modSp">
        <pc:chgData name="Devisetty Yeswanth" userId="2e65fedcb4c6a631" providerId="Windows Live" clId="Web-{C26692A4-2C19-469A-BCDE-B39113109697}" dt="2018-09-10T15:39:31.243" v="25" actId="1076"/>
        <pc:sldMkLst>
          <pc:docMk/>
          <pc:sldMk cId="0" sldId="263"/>
        </pc:sldMkLst>
        <pc:spChg chg="mod">
          <ac:chgData name="Devisetty Yeswanth" userId="2e65fedcb4c6a631" providerId="Windows Live" clId="Web-{C26692A4-2C19-469A-BCDE-B39113109697}" dt="2018-09-10T15:39:31.243" v="25" actId="1076"/>
          <ac:spMkLst>
            <pc:docMk/>
            <pc:sldMk cId="0" sldId="263"/>
            <ac:spMk id="1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5" name="Google Shape;7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3" name="Google Shape;8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9" name="Google Shape;8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17d3477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05" name="Google Shape;105;g417d347773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Google Shape;69;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1" name="Google Shape;11;p1" descr="A close up of a logo&#10;&#10;Description generated with high confidence"/>
          <p:cNvPicPr preferRelativeResize="0"/>
          <p:nvPr/>
        </p:nvPicPr>
        <p:blipFill rotWithShape="1">
          <a:blip r:embed="rId12">
            <a:alphaModFix/>
          </a:blip>
          <a:srcRect/>
          <a:stretch/>
        </p:blipFill>
        <p:spPr>
          <a:xfrm>
            <a:off x="0" y="0"/>
            <a:ext cx="9144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p:nvPr/>
        </p:nvSpPr>
        <p:spPr>
          <a:xfrm>
            <a:off x="228600" y="76200"/>
            <a:ext cx="412055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dirty="0">
                <a:solidFill>
                  <a:schemeClr val="lt1"/>
                </a:solidFill>
                <a:latin typeface="Calibri"/>
                <a:ea typeface="Calibri"/>
                <a:cs typeface="Calibri"/>
                <a:sym typeface="Calibri"/>
              </a:rPr>
              <a:t>PROJECT TITLE &amp; TEAM</a:t>
            </a:r>
            <a:endParaRPr sz="3200" b="1">
              <a:solidFill>
                <a:schemeClr val="lt1"/>
              </a:solidFill>
              <a:latin typeface="Calibri"/>
              <a:ea typeface="Calibri"/>
              <a:cs typeface="Calibri"/>
              <a:sym typeface="Calibri"/>
            </a:endParaRPr>
          </a:p>
        </p:txBody>
      </p:sp>
      <p:sp>
        <p:nvSpPr>
          <p:cNvPr id="78" name="Google Shape;78;p12"/>
          <p:cNvSpPr/>
          <p:nvPr/>
        </p:nvSpPr>
        <p:spPr>
          <a:xfrm>
            <a:off x="588450" y="2485900"/>
            <a:ext cx="7967100" cy="3387900"/>
          </a:xfrm>
          <a:prstGeom prst="rect">
            <a:avLst/>
          </a:prstGeom>
          <a:no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rgbClr val="366092"/>
                </a:solidFill>
                <a:latin typeface="Calibri"/>
                <a:ea typeface="Calibri"/>
                <a:cs typeface="Calibri"/>
                <a:sym typeface="Calibri"/>
              </a:rPr>
              <a:t>Team Members:</a:t>
            </a:r>
            <a:endParaRPr/>
          </a:p>
          <a:p>
            <a:pPr marL="0" marR="0" lvl="0" indent="0" algn="ctr" rtl="0">
              <a:spcBef>
                <a:spcPts val="0"/>
              </a:spcBef>
              <a:spcAft>
                <a:spcPts val="0"/>
              </a:spcAft>
              <a:buNone/>
            </a:pPr>
            <a:endParaRPr sz="3000">
              <a:solidFill>
                <a:srgbClr val="366092"/>
              </a:solidFill>
              <a:latin typeface="Calibri"/>
              <a:ea typeface="Calibri"/>
              <a:cs typeface="Calibri"/>
              <a:sym typeface="Calibri"/>
            </a:endParaRPr>
          </a:p>
          <a:p>
            <a:pPr algn="ctr"/>
            <a:r>
              <a:rPr lang="en-US" sz="3000" b="1" dirty="0">
                <a:solidFill>
                  <a:srgbClr val="366092"/>
                </a:solidFill>
                <a:latin typeface="Calibri"/>
                <a:ea typeface="Calibri"/>
                <a:cs typeface="Calibri"/>
                <a:sym typeface="Calibri"/>
              </a:rPr>
              <a:t>D V Sai </a:t>
            </a:r>
            <a:r>
              <a:rPr lang="en-US" sz="3000" b="1" dirty="0" err="1">
                <a:solidFill>
                  <a:srgbClr val="366092"/>
                </a:solidFill>
                <a:latin typeface="Calibri"/>
                <a:ea typeface="Calibri"/>
                <a:cs typeface="Calibri"/>
                <a:sym typeface="Calibri"/>
              </a:rPr>
              <a:t>Yeswanth</a:t>
            </a:r>
            <a:r>
              <a:rPr lang="en-US" sz="3000" b="1" dirty="0">
                <a:solidFill>
                  <a:srgbClr val="366092"/>
                </a:solidFill>
                <a:latin typeface="Calibri"/>
                <a:ea typeface="Calibri"/>
                <a:cs typeface="Calibri"/>
                <a:sym typeface="Calibri"/>
              </a:rPr>
              <a:t> - CSE,3</a:t>
            </a:r>
            <a:r>
              <a:rPr lang="en-US" sz="3000" b="1" baseline="30000" dirty="0">
                <a:solidFill>
                  <a:srgbClr val="366092"/>
                </a:solidFill>
                <a:latin typeface="Calibri"/>
                <a:ea typeface="Calibri"/>
                <a:cs typeface="Calibri"/>
                <a:sym typeface="Calibri"/>
              </a:rPr>
              <a:t>rd</a:t>
            </a:r>
            <a:r>
              <a:rPr lang="en-US" sz="3000" b="1" dirty="0">
                <a:solidFill>
                  <a:srgbClr val="366092"/>
                </a:solidFill>
                <a:latin typeface="Calibri"/>
                <a:ea typeface="Calibri"/>
                <a:cs typeface="Calibri"/>
                <a:sym typeface="Calibri"/>
              </a:rPr>
              <a:t> Year</a:t>
            </a:r>
            <a:endParaRPr sz="3000"/>
          </a:p>
          <a:p>
            <a:pPr algn="ctr"/>
            <a:r>
              <a:rPr lang="en-US" sz="3000" b="1" dirty="0">
                <a:solidFill>
                  <a:srgbClr val="366092"/>
                </a:solidFill>
                <a:latin typeface="Calibri"/>
                <a:cs typeface="Calibri"/>
              </a:rPr>
              <a:t>K </a:t>
            </a:r>
            <a:r>
              <a:rPr lang="en-US" sz="3000" b="1" dirty="0" err="1">
                <a:solidFill>
                  <a:srgbClr val="366092"/>
                </a:solidFill>
                <a:latin typeface="Calibri"/>
                <a:cs typeface="Calibri"/>
              </a:rPr>
              <a:t>Vamsee</a:t>
            </a:r>
            <a:r>
              <a:rPr lang="en-US" sz="3000" b="1" dirty="0">
                <a:solidFill>
                  <a:srgbClr val="366092"/>
                </a:solidFill>
                <a:latin typeface="Calibri"/>
                <a:cs typeface="Calibri"/>
              </a:rPr>
              <a:t> </a:t>
            </a:r>
            <a:r>
              <a:rPr lang="en-US" sz="3000" b="1" dirty="0" err="1">
                <a:solidFill>
                  <a:srgbClr val="366092"/>
                </a:solidFill>
                <a:latin typeface="Calibri"/>
                <a:cs typeface="Calibri"/>
              </a:rPr>
              <a:t>Sree</a:t>
            </a:r>
            <a:r>
              <a:rPr lang="en-US" sz="3000" b="1" dirty="0">
                <a:solidFill>
                  <a:srgbClr val="366092"/>
                </a:solidFill>
                <a:latin typeface="Calibri"/>
                <a:cs typeface="Calibri"/>
              </a:rPr>
              <a:t> Ram </a:t>
            </a:r>
            <a:r>
              <a:rPr lang="en-US" sz="3000" b="1" dirty="0" err="1">
                <a:solidFill>
                  <a:srgbClr val="366092"/>
                </a:solidFill>
                <a:latin typeface="Calibri"/>
                <a:cs typeface="Calibri"/>
              </a:rPr>
              <a:t>kumar</a:t>
            </a:r>
            <a:r>
              <a:rPr lang="en-US" sz="3000" b="1" dirty="0">
                <a:solidFill>
                  <a:srgbClr val="366092"/>
                </a:solidFill>
                <a:latin typeface="Calibri"/>
                <a:cs typeface="Calibri"/>
              </a:rPr>
              <a:t> - CSE,3</a:t>
            </a:r>
            <a:r>
              <a:rPr lang="en-US" sz="3000" b="1" baseline="30000" dirty="0">
                <a:solidFill>
                  <a:srgbClr val="366092"/>
                </a:solidFill>
                <a:latin typeface="Calibri"/>
                <a:cs typeface="Calibri"/>
              </a:rPr>
              <a:t>rd</a:t>
            </a:r>
            <a:r>
              <a:rPr lang="en-US" sz="3000" b="1" dirty="0">
                <a:solidFill>
                  <a:srgbClr val="366092"/>
                </a:solidFill>
                <a:latin typeface="Calibri"/>
                <a:cs typeface="Calibri"/>
              </a:rPr>
              <a:t> Year</a:t>
            </a:r>
            <a:endParaRPr lang="en-US" sz="3000" b="1">
              <a:solidFill>
                <a:srgbClr val="366092"/>
              </a:solidFill>
              <a:latin typeface="Calibri"/>
              <a:cs typeface="Calibri"/>
            </a:endParaRPr>
          </a:p>
          <a:p>
            <a:pPr algn="ctr"/>
            <a:r>
              <a:rPr lang="en-US" sz="3000" b="1" dirty="0">
                <a:solidFill>
                  <a:srgbClr val="366092"/>
                </a:solidFill>
                <a:latin typeface="Calibri"/>
                <a:ea typeface="Calibri"/>
                <a:cs typeface="Calibri"/>
                <a:sym typeface="Calibri"/>
              </a:rPr>
              <a:t>M Bhanu Prakash - CSE,3</a:t>
            </a:r>
            <a:r>
              <a:rPr lang="en-US" sz="3000" b="1" baseline="30000" dirty="0">
                <a:solidFill>
                  <a:srgbClr val="366092"/>
                </a:solidFill>
                <a:latin typeface="Calibri"/>
                <a:ea typeface="Calibri"/>
                <a:cs typeface="Calibri"/>
                <a:sym typeface="Calibri"/>
              </a:rPr>
              <a:t>rd</a:t>
            </a:r>
            <a:r>
              <a:rPr lang="en-US" sz="3000" b="1" dirty="0">
                <a:solidFill>
                  <a:srgbClr val="366092"/>
                </a:solidFill>
                <a:latin typeface="Calibri"/>
                <a:ea typeface="Calibri"/>
                <a:cs typeface="Calibri"/>
                <a:sym typeface="Calibri"/>
              </a:rPr>
              <a:t> Year</a:t>
            </a:r>
            <a:endParaRPr sz="3000" b="1">
              <a:solidFill>
                <a:srgbClr val="366092"/>
              </a:solidFill>
              <a:latin typeface="Calibri"/>
              <a:ea typeface="Calibri"/>
              <a:cs typeface="Calibri"/>
            </a:endParaRPr>
          </a:p>
          <a:p>
            <a:pPr algn="ctr"/>
            <a:r>
              <a:rPr lang="en-US" sz="3000" b="1" dirty="0">
                <a:solidFill>
                  <a:srgbClr val="366092"/>
                </a:solidFill>
                <a:latin typeface="Calibri"/>
                <a:ea typeface="Calibri"/>
                <a:cs typeface="Calibri"/>
              </a:rPr>
              <a:t>Mohammed </a:t>
            </a:r>
            <a:r>
              <a:rPr lang="en-US" sz="3000" b="1" dirty="0" err="1">
                <a:solidFill>
                  <a:srgbClr val="366092"/>
                </a:solidFill>
                <a:latin typeface="Calibri"/>
                <a:ea typeface="Calibri"/>
                <a:cs typeface="Calibri"/>
              </a:rPr>
              <a:t>Imdaad</a:t>
            </a:r>
            <a:r>
              <a:rPr lang="en-US" sz="3000" b="1" dirty="0">
                <a:solidFill>
                  <a:srgbClr val="366092"/>
                </a:solidFill>
                <a:latin typeface="Calibri"/>
                <a:ea typeface="Calibri"/>
                <a:cs typeface="Calibri"/>
              </a:rPr>
              <a:t> - CSE,3</a:t>
            </a:r>
            <a:r>
              <a:rPr lang="en-US" sz="3000" b="1" baseline="30000" dirty="0">
                <a:solidFill>
                  <a:srgbClr val="366092"/>
                </a:solidFill>
                <a:latin typeface="Calibri"/>
                <a:ea typeface="Calibri"/>
                <a:cs typeface="Calibri"/>
              </a:rPr>
              <a:t>rd</a:t>
            </a:r>
            <a:r>
              <a:rPr lang="en-US" sz="3000" b="1" dirty="0">
                <a:solidFill>
                  <a:srgbClr val="366092"/>
                </a:solidFill>
                <a:latin typeface="Calibri"/>
                <a:ea typeface="Calibri"/>
                <a:cs typeface="Calibri"/>
              </a:rPr>
              <a:t> Year</a:t>
            </a:r>
            <a:endParaRPr lang="en-US" sz="3000" b="1">
              <a:solidFill>
                <a:srgbClr val="366092"/>
              </a:solidFill>
              <a:latin typeface="Calibri"/>
              <a:ea typeface="Calibri"/>
              <a:cs typeface="Calibri"/>
            </a:endParaRPr>
          </a:p>
          <a:p>
            <a:pPr algn="ctr"/>
            <a:r>
              <a:rPr lang="en-US" sz="3000" b="1" dirty="0" err="1">
                <a:solidFill>
                  <a:srgbClr val="366092"/>
                </a:solidFill>
                <a:latin typeface="Calibri"/>
                <a:ea typeface="Calibri"/>
                <a:cs typeface="Calibri"/>
                <a:sym typeface="Calibri"/>
              </a:rPr>
              <a:t>S.Md.Shafi</a:t>
            </a:r>
            <a:r>
              <a:rPr lang="en-US" sz="3000" b="1" dirty="0">
                <a:solidFill>
                  <a:srgbClr val="366092"/>
                </a:solidFill>
                <a:latin typeface="Calibri"/>
                <a:ea typeface="Calibri"/>
                <a:cs typeface="Calibri"/>
                <a:sym typeface="Calibri"/>
              </a:rPr>
              <a:t> - CSE,3</a:t>
            </a:r>
            <a:r>
              <a:rPr lang="en-US" sz="3000" b="1" baseline="30000" dirty="0">
                <a:solidFill>
                  <a:srgbClr val="366092"/>
                </a:solidFill>
                <a:latin typeface="Calibri"/>
                <a:ea typeface="Calibri"/>
                <a:cs typeface="Calibri"/>
                <a:sym typeface="Calibri"/>
              </a:rPr>
              <a:t>rd</a:t>
            </a:r>
            <a:r>
              <a:rPr lang="en-US" sz="3000" b="1" dirty="0">
                <a:solidFill>
                  <a:srgbClr val="366092"/>
                </a:solidFill>
                <a:latin typeface="Calibri"/>
                <a:ea typeface="Calibri"/>
                <a:cs typeface="Calibri"/>
                <a:sym typeface="Calibri"/>
              </a:rPr>
              <a:t> Year</a:t>
            </a:r>
            <a:endParaRPr sz="3000" b="1">
              <a:solidFill>
                <a:srgbClr val="366092"/>
              </a:solidFill>
              <a:latin typeface="Calibri"/>
              <a:ea typeface="Calibri"/>
              <a:cs typeface="Calibri"/>
              <a:sym typeface="Calibri"/>
            </a:endParaRPr>
          </a:p>
          <a:p>
            <a:pPr marL="0" marR="0" lvl="0" indent="0" algn="ctr" rtl="0">
              <a:spcBef>
                <a:spcPts val="0"/>
              </a:spcBef>
              <a:spcAft>
                <a:spcPts val="0"/>
              </a:spcAft>
              <a:buNone/>
            </a:pPr>
            <a:endParaRPr sz="2400" b="1">
              <a:solidFill>
                <a:srgbClr val="366092"/>
              </a:solidFill>
              <a:latin typeface="Calibri"/>
              <a:ea typeface="Calibri"/>
              <a:cs typeface="Calibri"/>
              <a:sym typeface="Calibri"/>
            </a:endParaRPr>
          </a:p>
          <a:p>
            <a:pPr marL="0" marR="0" lvl="0" indent="0" algn="ctr" rtl="0">
              <a:spcBef>
                <a:spcPts val="0"/>
              </a:spcBef>
              <a:spcAft>
                <a:spcPts val="0"/>
              </a:spcAft>
              <a:buNone/>
            </a:pPr>
            <a:endParaRPr sz="2400" b="1">
              <a:solidFill>
                <a:srgbClr val="366092"/>
              </a:solidFill>
              <a:latin typeface="Calibri"/>
              <a:ea typeface="Calibri"/>
              <a:cs typeface="Calibri"/>
              <a:sym typeface="Calibri"/>
            </a:endParaRPr>
          </a:p>
          <a:p>
            <a:pPr marL="0" marR="0" lvl="0" indent="0" algn="ctr" rtl="0">
              <a:spcBef>
                <a:spcPts val="0"/>
              </a:spcBef>
              <a:spcAft>
                <a:spcPts val="0"/>
              </a:spcAft>
              <a:buNone/>
            </a:pPr>
            <a:endParaRPr sz="2400" b="1">
              <a:solidFill>
                <a:srgbClr val="366092"/>
              </a:solidFill>
              <a:latin typeface="Calibri"/>
              <a:ea typeface="Calibri"/>
              <a:cs typeface="Calibri"/>
              <a:sym typeface="Calibri"/>
            </a:endParaRPr>
          </a:p>
        </p:txBody>
      </p:sp>
      <p:sp>
        <p:nvSpPr>
          <p:cNvPr id="79" name="Google Shape;79;p12"/>
          <p:cNvSpPr/>
          <p:nvPr/>
        </p:nvSpPr>
        <p:spPr>
          <a:xfrm>
            <a:off x="366623" y="891138"/>
            <a:ext cx="8382000" cy="1102800"/>
          </a:xfrm>
          <a:prstGeom prst="rect">
            <a:avLst/>
          </a:prstGeom>
          <a:solidFill>
            <a:srgbClr val="DAEEF3"/>
          </a:solidFill>
          <a:ln w="25400"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r>
              <a:rPr lang="en-US" sz="3600" b="1"/>
              <a:t>Detection,Managment and Prevention of WildFire</a:t>
            </a:r>
            <a:endParaRPr b="1"/>
          </a:p>
        </p:txBody>
      </p:sp>
      <p:pic>
        <p:nvPicPr>
          <p:cNvPr id="80" name="Google Shape;80;p12"/>
          <p:cNvPicPr preferRelativeResize="0"/>
          <p:nvPr/>
        </p:nvPicPr>
        <p:blipFill>
          <a:blip r:embed="rId3">
            <a:alphaModFix/>
          </a:blip>
          <a:stretch>
            <a:fillRect/>
          </a:stretch>
        </p:blipFill>
        <p:spPr>
          <a:xfrm>
            <a:off x="8042601" y="5194225"/>
            <a:ext cx="843625" cy="11678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p:nvPr/>
        </p:nvSpPr>
        <p:spPr>
          <a:xfrm>
            <a:off x="141075" y="76200"/>
            <a:ext cx="49515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PROBLEM STATEMENT</a:t>
            </a:r>
            <a:endParaRPr sz="3200" b="1">
              <a:solidFill>
                <a:schemeClr val="lt1"/>
              </a:solidFill>
              <a:latin typeface="Calibri"/>
              <a:ea typeface="Calibri"/>
              <a:cs typeface="Calibri"/>
              <a:sym typeface="Calibri"/>
            </a:endParaRPr>
          </a:p>
        </p:txBody>
      </p:sp>
      <p:sp>
        <p:nvSpPr>
          <p:cNvPr id="86" name="Google Shape;86;p13"/>
          <p:cNvSpPr txBox="1"/>
          <p:nvPr/>
        </p:nvSpPr>
        <p:spPr>
          <a:xfrm>
            <a:off x="141075" y="833350"/>
            <a:ext cx="8745300" cy="2946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4" name="TextBox 3"/>
          <p:cNvSpPr txBox="1"/>
          <p:nvPr/>
        </p:nvSpPr>
        <p:spPr>
          <a:xfrm>
            <a:off x="0" y="795529"/>
            <a:ext cx="9144000" cy="5705855"/>
          </a:xfrm>
          <a:prstGeom prst="rect">
            <a:avLst/>
          </a:prstGeom>
          <a:noFill/>
        </p:spPr>
        <p:txBody>
          <a:bodyPr wrap="square" rtlCol="0" anchor="t">
            <a:spAutoFit/>
          </a:bodyPr>
          <a:lstStyle/>
          <a:p>
            <a:r>
              <a:rPr lang="en-IN" sz="3600" dirty="0">
                <a:solidFill>
                  <a:schemeClr val="dk1"/>
                </a:solidFill>
                <a:latin typeface="Calibri"/>
                <a:ea typeface="Calibri"/>
                <a:cs typeface="Calibri"/>
                <a:sym typeface="Calibri"/>
              </a:rPr>
              <a:t>Wildfire is being a serious threat to both</a:t>
            </a:r>
          </a:p>
          <a:p>
            <a:r>
              <a:rPr lang="en-IN" sz="3600" dirty="0">
                <a:solidFill>
                  <a:schemeClr val="dk1"/>
                </a:solidFill>
                <a:latin typeface="Calibri"/>
                <a:ea typeface="Calibri"/>
                <a:cs typeface="Calibri"/>
                <a:sym typeface="Calibri"/>
              </a:rPr>
              <a:t> </a:t>
            </a:r>
            <a:r>
              <a:rPr lang="en-IN" sz="3600" b="1" dirty="0">
                <a:solidFill>
                  <a:schemeClr val="dk1"/>
                </a:solidFill>
                <a:latin typeface="Calibri"/>
                <a:ea typeface="Calibri"/>
                <a:cs typeface="Calibri"/>
                <a:sym typeface="Calibri"/>
              </a:rPr>
              <a:t>Flora</a:t>
            </a:r>
            <a:r>
              <a:rPr lang="en-IN" sz="3600" dirty="0">
                <a:solidFill>
                  <a:schemeClr val="dk1"/>
                </a:solidFill>
                <a:latin typeface="Calibri"/>
                <a:ea typeface="Calibri"/>
                <a:cs typeface="Calibri"/>
                <a:sym typeface="Calibri"/>
              </a:rPr>
              <a:t> and </a:t>
            </a:r>
            <a:r>
              <a:rPr lang="en-IN" sz="3600" b="1" dirty="0">
                <a:solidFill>
                  <a:schemeClr val="dk1"/>
                </a:solidFill>
                <a:latin typeface="Calibri"/>
                <a:ea typeface="Calibri"/>
                <a:cs typeface="Calibri"/>
                <a:sym typeface="Calibri"/>
              </a:rPr>
              <a:t>Fauna</a:t>
            </a:r>
            <a:r>
              <a:rPr lang="en-IN" sz="3600" dirty="0">
                <a:solidFill>
                  <a:schemeClr val="dk1"/>
                </a:solidFill>
                <a:latin typeface="Calibri"/>
                <a:ea typeface="Calibri"/>
                <a:cs typeface="Calibri"/>
                <a:sym typeface="Calibri"/>
              </a:rPr>
              <a:t> in the forest not only these but also Humans are also have been suffering from wildfire a lot.</a:t>
            </a:r>
            <a:endParaRPr lang="en-IN" sz="3600" dirty="0">
              <a:solidFill>
                <a:schemeClr val="dk1"/>
              </a:solidFill>
              <a:latin typeface="Calibri"/>
              <a:ea typeface="Calibri"/>
              <a:cs typeface="Calibri"/>
            </a:endParaRPr>
          </a:p>
          <a:p>
            <a:endParaRPr lang="en-IN" sz="3600" dirty="0">
              <a:solidFill>
                <a:schemeClr val="dk1"/>
              </a:solidFill>
              <a:latin typeface="Calibri"/>
              <a:ea typeface="Calibri"/>
              <a:cs typeface="Calibri"/>
              <a:sym typeface="Calibri"/>
            </a:endParaRPr>
          </a:p>
          <a:p>
            <a:r>
              <a:rPr lang="en-IN" sz="3600" dirty="0">
                <a:solidFill>
                  <a:schemeClr val="dk1"/>
                </a:solidFill>
                <a:latin typeface="Calibri"/>
                <a:ea typeface="Calibri"/>
                <a:cs typeface="Calibri"/>
                <a:sym typeface="Calibri"/>
              </a:rPr>
              <a:t>There is a whopping </a:t>
            </a:r>
            <a:r>
              <a:rPr lang="en-IN" sz="3600" b="1" dirty="0">
                <a:solidFill>
                  <a:schemeClr val="dk1"/>
                </a:solidFill>
                <a:latin typeface="Calibri"/>
                <a:ea typeface="Calibri"/>
                <a:cs typeface="Calibri"/>
                <a:sym typeface="Calibri"/>
              </a:rPr>
              <a:t>46%</a:t>
            </a:r>
            <a:r>
              <a:rPr lang="en-IN" sz="3600" dirty="0">
                <a:solidFill>
                  <a:schemeClr val="dk1"/>
                </a:solidFill>
                <a:latin typeface="Calibri"/>
                <a:ea typeface="Calibri"/>
                <a:cs typeface="Calibri"/>
                <a:sym typeface="Calibri"/>
              </a:rPr>
              <a:t> </a:t>
            </a:r>
            <a:r>
              <a:rPr lang="en-IN" sz="3600" b="1" dirty="0">
                <a:solidFill>
                  <a:schemeClr val="dk1"/>
                </a:solidFill>
                <a:latin typeface="Calibri"/>
                <a:ea typeface="Calibri"/>
                <a:cs typeface="Calibri"/>
                <a:sym typeface="Calibri"/>
              </a:rPr>
              <a:t>increase</a:t>
            </a:r>
            <a:r>
              <a:rPr lang="en-IN" sz="3600" dirty="0">
                <a:solidFill>
                  <a:schemeClr val="dk1"/>
                </a:solidFill>
                <a:latin typeface="Calibri"/>
                <a:ea typeface="Calibri"/>
                <a:cs typeface="Calibri"/>
                <a:sym typeface="Calibri"/>
              </a:rPr>
              <a:t> in forest fire in last 16 </a:t>
            </a:r>
            <a:r>
              <a:rPr lang="en-IN" sz="3600" dirty="0" err="1">
                <a:solidFill>
                  <a:schemeClr val="dk1"/>
                </a:solidFill>
                <a:latin typeface="Calibri"/>
                <a:ea typeface="Calibri"/>
                <a:cs typeface="Calibri"/>
                <a:sym typeface="Calibri"/>
              </a:rPr>
              <a:t>years,the</a:t>
            </a:r>
            <a:r>
              <a:rPr lang="en-IN" sz="3600" dirty="0">
                <a:solidFill>
                  <a:schemeClr val="dk1"/>
                </a:solidFill>
                <a:latin typeface="Calibri"/>
                <a:ea typeface="Calibri"/>
                <a:cs typeface="Calibri"/>
                <a:sym typeface="Calibri"/>
              </a:rPr>
              <a:t> wildfire causes loss of ecosystem which increases the extinction of various animals and birds.</a:t>
            </a:r>
            <a:r>
              <a:rPr lang="en-US" sz="3600" dirty="0">
                <a:solidFill>
                  <a:schemeClr val="dk1"/>
                </a:solidFill>
                <a:latin typeface="Calibri"/>
                <a:ea typeface="Calibri"/>
                <a:cs typeface="Calibri"/>
                <a:sym typeface="Calibri"/>
              </a:rPr>
              <a:t> There are also huge losses for </a:t>
            </a:r>
            <a:r>
              <a:rPr lang="en-US" sz="3600" b="1" dirty="0">
                <a:solidFill>
                  <a:schemeClr val="dk1"/>
                </a:solidFill>
                <a:latin typeface="Calibri"/>
                <a:ea typeface="Calibri"/>
                <a:cs typeface="Calibri"/>
                <a:sym typeface="Calibri"/>
              </a:rPr>
              <a:t>Government</a:t>
            </a:r>
            <a:r>
              <a:rPr lang="en-US" sz="3600" dirty="0">
                <a:solidFill>
                  <a:schemeClr val="dk1"/>
                </a:solidFill>
                <a:latin typeface="Calibri"/>
                <a:ea typeface="Calibri"/>
                <a:cs typeface="Calibri"/>
                <a:sym typeface="Calibri"/>
              </a:rPr>
              <a:t> due to wildfire.</a:t>
            </a:r>
            <a:endParaRPr lang="en-IN" sz="36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228600" y="76200"/>
            <a:ext cx="194758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chemeClr val="lt1"/>
                </a:solidFill>
                <a:latin typeface="Calibri"/>
                <a:ea typeface="Calibri"/>
                <a:cs typeface="Calibri"/>
                <a:sym typeface="Calibri"/>
              </a:rPr>
              <a:t>SOLUTION</a:t>
            </a:r>
            <a:endParaRPr sz="3200" b="1">
              <a:solidFill>
                <a:schemeClr val="lt1"/>
              </a:solidFill>
              <a:latin typeface="Calibri"/>
              <a:ea typeface="Calibri"/>
              <a:cs typeface="Calibri"/>
              <a:sym typeface="Calibri"/>
            </a:endParaRPr>
          </a:p>
        </p:txBody>
      </p:sp>
      <p:sp>
        <p:nvSpPr>
          <p:cNvPr id="92" name="Google Shape;92;p14"/>
          <p:cNvSpPr txBox="1"/>
          <p:nvPr/>
        </p:nvSpPr>
        <p:spPr>
          <a:xfrm>
            <a:off x="228600" y="1066800"/>
            <a:ext cx="8229600"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 name="TextBox 5"/>
          <p:cNvSpPr txBox="1"/>
          <p:nvPr/>
        </p:nvSpPr>
        <p:spPr>
          <a:xfrm>
            <a:off x="0" y="795528"/>
            <a:ext cx="9144000" cy="10495181"/>
          </a:xfrm>
          <a:prstGeom prst="rect">
            <a:avLst/>
          </a:prstGeom>
          <a:noFill/>
        </p:spPr>
        <p:txBody>
          <a:bodyPr wrap="square" rtlCol="0" anchor="t">
            <a:spAutoFit/>
          </a:bodyPr>
          <a:lstStyle/>
          <a:p>
            <a:r>
              <a:rPr lang="en-US" sz="3600" dirty="0">
                <a:solidFill>
                  <a:schemeClr val="dk1"/>
                </a:solidFill>
                <a:latin typeface="Calibri"/>
                <a:ea typeface="Calibri"/>
                <a:cs typeface="Calibri"/>
                <a:sym typeface="Calibri"/>
              </a:rPr>
              <a:t>                We are using </a:t>
            </a:r>
            <a:r>
              <a:rPr lang="en-US" sz="3600" b="1" dirty="0">
                <a:solidFill>
                  <a:schemeClr val="dk1"/>
                </a:solidFill>
                <a:latin typeface="Calibri"/>
                <a:ea typeface="Calibri"/>
                <a:cs typeface="Calibri"/>
                <a:sym typeface="Calibri"/>
              </a:rPr>
              <a:t>Image recognition</a:t>
            </a:r>
            <a:r>
              <a:rPr lang="en-US" sz="3600" dirty="0">
                <a:solidFill>
                  <a:schemeClr val="dk1"/>
                </a:solidFill>
                <a:latin typeface="Calibri"/>
                <a:ea typeface="Calibri"/>
                <a:cs typeface="Calibri"/>
                <a:sym typeface="Calibri"/>
              </a:rPr>
              <a:t>  to detect the wildfire(SMOKE AND FIRE) in the forest. We use GPS tracking to detect the place of the wildfire. </a:t>
            </a:r>
            <a:br>
              <a:rPr lang="en-US" sz="3600" dirty="0">
                <a:solidFill>
                  <a:schemeClr val="dk1"/>
                </a:solidFill>
                <a:latin typeface="Calibri"/>
                <a:ea typeface="Calibri"/>
                <a:cs typeface="Calibri"/>
              </a:rPr>
            </a:br>
            <a:r>
              <a:rPr lang="en-US" sz="3600" dirty="0">
                <a:solidFill>
                  <a:schemeClr val="dk1"/>
                </a:solidFill>
                <a:latin typeface="Calibri"/>
                <a:ea typeface="Calibri"/>
                <a:cs typeface="Calibri"/>
              </a:rPr>
              <a:t> </a:t>
            </a:r>
            <a:r>
              <a:rPr lang="en-US" sz="2800" i="1" u="sng" dirty="0">
                <a:solidFill>
                  <a:schemeClr val="dk1"/>
                </a:solidFill>
                <a:latin typeface="Comic Sans MS"/>
                <a:ea typeface="Calibri"/>
                <a:cs typeface="Calibri"/>
              </a:rPr>
              <a:t>According to our view “Preventing the fire is better than fighting against the fire"</a:t>
            </a:r>
            <a:r>
              <a:rPr lang="en-US" sz="2800" dirty="0">
                <a:solidFill>
                  <a:schemeClr val="dk1"/>
                </a:solidFill>
                <a:latin typeface="Comic Sans MS"/>
                <a:ea typeface="Calibri"/>
                <a:cs typeface="Calibri"/>
              </a:rPr>
              <a:t>.</a:t>
            </a:r>
            <a:endParaRPr lang="en-US">
              <a:solidFill>
                <a:schemeClr val="dk1"/>
              </a:solidFill>
            </a:endParaRPr>
          </a:p>
          <a:p>
            <a:r>
              <a:rPr lang="en-US" sz="3600" dirty="0">
                <a:solidFill>
                  <a:schemeClr val="dk1"/>
                </a:solidFill>
                <a:latin typeface="Calibri"/>
                <a:ea typeface="Calibri"/>
                <a:cs typeface="Calibri"/>
                <a:sym typeface="Calibri"/>
              </a:rPr>
              <a:t>        This helps to prevent present wildfire by using the data of the past wildfires happen in that place. We provide details of that wildfire to the fire department by using app interface.</a:t>
            </a:r>
            <a:br>
              <a:rPr lang="en-US" sz="3600" dirty="0">
                <a:solidFill>
                  <a:schemeClr val="dk1"/>
                </a:solidFill>
                <a:latin typeface="Calibri"/>
                <a:ea typeface="Calibri"/>
                <a:cs typeface="Calibri"/>
              </a:rPr>
            </a:br>
            <a:endParaRPr lang="en-US" sz="3600" dirty="0">
              <a:solidFill>
                <a:schemeClr val="dk1"/>
              </a:solidFill>
              <a:latin typeface="Calibri"/>
              <a:ea typeface="Calibri"/>
              <a:cs typeface="Calibri"/>
              <a:sym typeface="Calibri"/>
            </a:endParaRPr>
          </a:p>
          <a:p>
            <a:br>
              <a:rPr lang="en-US" sz="3600" dirty="0">
                <a:solidFill>
                  <a:schemeClr val="dk1"/>
                </a:solidFill>
                <a:latin typeface="Calibri"/>
                <a:ea typeface="Calibri"/>
                <a:cs typeface="Calibri"/>
                <a:sym typeface="Calibri"/>
              </a:rPr>
            </a:br>
            <a:endParaRPr lang="en-US" sz="3600" dirty="0">
              <a:solidFill>
                <a:schemeClr val="dk1"/>
              </a:solidFill>
              <a:latin typeface="Calibri"/>
              <a:ea typeface="Calibri"/>
              <a:cs typeface="Calibri"/>
              <a:sym typeface="Calibri"/>
            </a:endParaRPr>
          </a:p>
          <a:p>
            <a:br>
              <a:rPr lang="en-US" sz="3600" dirty="0">
                <a:solidFill>
                  <a:schemeClr val="dk1"/>
                </a:solidFill>
                <a:latin typeface="Calibri"/>
                <a:ea typeface="Calibri"/>
                <a:cs typeface="Calibri"/>
                <a:sym typeface="Calibri"/>
              </a:rPr>
            </a:br>
            <a:endParaRPr lang="en-US" sz="3600" dirty="0">
              <a:solidFill>
                <a:schemeClr val="dk1"/>
              </a:solidFill>
              <a:latin typeface="Calibri"/>
              <a:ea typeface="Calibri"/>
              <a:cs typeface="Calibri"/>
              <a:sym typeface="Calibri"/>
            </a:endParaRPr>
          </a:p>
          <a:p>
            <a:br>
              <a:rPr lang="en-US" sz="3600" dirty="0">
                <a:solidFill>
                  <a:schemeClr val="dk1"/>
                </a:solidFill>
                <a:latin typeface="Calibri"/>
                <a:ea typeface="Calibri"/>
                <a:cs typeface="Calibri"/>
                <a:sym typeface="Calibri"/>
              </a:rPr>
            </a:br>
            <a:endParaRPr lang="en-US" sz="3600" dirty="0">
              <a:solidFill>
                <a:schemeClr val="dk1"/>
              </a:solidFill>
              <a:latin typeface="Calibri"/>
              <a:ea typeface="Calibri"/>
              <a:cs typeface="Calibri"/>
              <a:sym typeface="Calibri"/>
            </a:endParaRPr>
          </a:p>
          <a:p>
            <a:br>
              <a:rPr lang="en-US" sz="3600" dirty="0">
                <a:solidFill>
                  <a:schemeClr val="dk1"/>
                </a:solidFill>
                <a:latin typeface="Calibri"/>
                <a:ea typeface="Calibri"/>
                <a:cs typeface="Calibri"/>
                <a:sym typeface="Calibri"/>
              </a:rPr>
            </a:br>
            <a:endParaRPr lang="en-US" sz="3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77240"/>
            <a:ext cx="9144000" cy="3970318"/>
          </a:xfrm>
          <a:prstGeom prst="rect">
            <a:avLst/>
          </a:prstGeom>
          <a:noFill/>
        </p:spPr>
        <p:txBody>
          <a:bodyPr wrap="square" rtlCol="0" anchor="t">
            <a:spAutoFit/>
          </a:bodyPr>
          <a:lstStyle/>
          <a:p>
            <a:r>
              <a:rPr lang="en-US" sz="3600" dirty="0">
                <a:solidFill>
                  <a:schemeClr val="dk1"/>
                </a:solidFill>
                <a:latin typeface="Calibri"/>
                <a:ea typeface="Calibri"/>
                <a:cs typeface="Calibri"/>
                <a:sym typeface="Calibri"/>
              </a:rPr>
              <a:t>     We calculate the speed and direction of the air in that place by using sensors, by  using this data we could check which side of the forest the fire is spreading faster </a:t>
            </a:r>
            <a:endParaRPr lang="en-US" dirty="0">
              <a:solidFill>
                <a:schemeClr val="dk1"/>
              </a:solidFill>
              <a:ea typeface="Calibri"/>
              <a:sym typeface="Calibri"/>
            </a:endParaRPr>
          </a:p>
          <a:p>
            <a:r>
              <a:rPr lang="en-US" sz="3600" dirty="0">
                <a:solidFill>
                  <a:schemeClr val="dk1"/>
                </a:solidFill>
                <a:latin typeface="Calibri"/>
                <a:ea typeface="Calibri"/>
                <a:cs typeface="Calibri"/>
                <a:sym typeface="Calibri"/>
              </a:rPr>
              <a:t>     This helps to prepare the fire fighters to fight with the fire in forest.</a:t>
            </a:r>
            <a:endParaRPr lang="en-US">
              <a:solidFill>
                <a:schemeClr val="dk1"/>
              </a:solidFill>
            </a:endParaRPr>
          </a:p>
          <a:p>
            <a:r>
              <a:rPr lang="en-US" sz="3600" dirty="0">
                <a:solidFill>
                  <a:schemeClr val="dk1"/>
                </a:solidFill>
                <a:latin typeface="Calibri"/>
                <a:ea typeface="Calibri"/>
                <a:cs typeface="Calibri"/>
                <a:sym typeface="Calibri"/>
              </a:rPr>
              <a:t>        </a:t>
            </a:r>
            <a:endParaRPr lang="en-US" sz="3600" dirty="0">
              <a:solidFill>
                <a:schemeClr val="dk1"/>
              </a:solidFill>
              <a:latin typeface="Calibri"/>
              <a:ea typeface="Calibri"/>
              <a:cs typeface="Calibri"/>
            </a:endParaRPr>
          </a:p>
        </p:txBody>
      </p:sp>
      <p:sp>
        <p:nvSpPr>
          <p:cNvPr id="3" name="TextBox 2">
            <a:extLst>
              <a:ext uri="{FF2B5EF4-FFF2-40B4-BE49-F238E27FC236}">
                <a16:creationId xmlns:a16="http://schemas.microsoft.com/office/drawing/2014/main" id="{D483A9E6-402E-4D09-B4C1-D3D89F3D41B0}"/>
              </a:ext>
            </a:extLst>
          </p:cNvPr>
          <p:cNvSpPr txBox="1"/>
          <p:nvPr/>
        </p:nvSpPr>
        <p:spPr>
          <a:xfrm>
            <a:off x="339306" y="4659701"/>
            <a:ext cx="7804030" cy="160043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dk1"/>
                </a:solidFill>
              </a:rPr>
              <a:t>We have used</a:t>
            </a:r>
            <a:endParaRPr lang="en-US" dirty="0">
              <a:solidFill>
                <a:schemeClr val="dk1"/>
              </a:solidFill>
            </a:endParaRPr>
          </a:p>
          <a:p>
            <a:pPr algn="ctr"/>
            <a:r>
              <a:rPr lang="en-US" sz="2800" b="1" dirty="0">
                <a:solidFill>
                  <a:schemeClr val="dk1"/>
                </a:solidFill>
              </a:rPr>
              <a:t>"IBM CLOUD SERVICES"</a:t>
            </a:r>
            <a:r>
              <a:rPr lang="en-US" sz="2800" dirty="0">
                <a:solidFill>
                  <a:schemeClr val="dk1"/>
                </a:solidFill>
              </a:rPr>
              <a:t> </a:t>
            </a:r>
            <a:endParaRPr lang="en-US" dirty="0">
              <a:solidFill>
                <a:schemeClr val="dk1"/>
              </a:solidFill>
            </a:endParaRPr>
          </a:p>
          <a:p>
            <a:pPr algn="ctr"/>
            <a:r>
              <a:rPr lang="en-US" sz="2800" dirty="0">
                <a:solidFill>
                  <a:schemeClr val="dk1"/>
                </a:solidFill>
              </a:rPr>
              <a:t>Which have made easy to create our Prototype. </a:t>
            </a:r>
            <a:endParaRPr lang="en-US" dirty="0">
              <a:solidFill>
                <a:schemeClr val="dk1"/>
              </a:solidFill>
            </a:endParaRPr>
          </a:p>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228600" y="76200"/>
            <a:ext cx="52065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chemeClr val="lt1"/>
                </a:solidFill>
                <a:latin typeface="Calibri"/>
                <a:ea typeface="Calibri"/>
                <a:cs typeface="Calibri"/>
                <a:sym typeface="Calibri"/>
              </a:rPr>
              <a:t>PROTOTYPE BLOCK DIAGRAM</a:t>
            </a:r>
            <a:endParaRPr sz="3200" b="1">
              <a:solidFill>
                <a:schemeClr val="lt1"/>
              </a:solidFill>
              <a:latin typeface="Calibri"/>
              <a:ea typeface="Calibri"/>
              <a:cs typeface="Calibri"/>
              <a:sym typeface="Calibri"/>
            </a:endParaRPr>
          </a:p>
        </p:txBody>
      </p:sp>
      <p:sp>
        <p:nvSpPr>
          <p:cNvPr id="108" name="Google Shape;108;p16"/>
          <p:cNvSpPr txBox="1"/>
          <p:nvPr/>
        </p:nvSpPr>
        <p:spPr>
          <a:xfrm>
            <a:off x="228600" y="1066800"/>
            <a:ext cx="8229600" cy="230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Cloud 1">
            <a:extLst>
              <a:ext uri="{FF2B5EF4-FFF2-40B4-BE49-F238E27FC236}">
                <a16:creationId xmlns:a16="http://schemas.microsoft.com/office/drawing/2014/main" id="{EABFDAA5-DAAC-4ED7-8679-7ED20BFD71E0}"/>
              </a:ext>
            </a:extLst>
          </p:cNvPr>
          <p:cNvSpPr/>
          <p:nvPr/>
        </p:nvSpPr>
        <p:spPr>
          <a:xfrm>
            <a:off x="5063706" y="879894"/>
            <a:ext cx="3272285" cy="1963946"/>
          </a:xfrm>
          <a:prstGeom prst="cloud">
            <a:avLst/>
          </a:prstGeom>
          <a:no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162810-9D7C-4475-BAC8-03C86F913131}"/>
              </a:ext>
            </a:extLst>
          </p:cNvPr>
          <p:cNvSpPr txBox="1"/>
          <p:nvPr/>
        </p:nvSpPr>
        <p:spPr>
          <a:xfrm rot="-600000">
            <a:off x="5328248" y="1223512"/>
            <a:ext cx="2743200" cy="138499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i="1" dirty="0">
                <a:latin typeface="Comic Sans MS"/>
              </a:rPr>
              <a:t>IBM Watson</a:t>
            </a:r>
            <a:endParaRPr lang="en-US" sz="2800" i="1">
              <a:latin typeface="Comic Sans MS"/>
            </a:endParaRPr>
          </a:p>
          <a:p>
            <a:pPr algn="ctr"/>
            <a:r>
              <a:rPr lang="en-US" sz="2800" i="1" dirty="0">
                <a:latin typeface="Comic Sans MS"/>
              </a:rPr>
              <a:t>&amp;</a:t>
            </a:r>
          </a:p>
          <a:p>
            <a:pPr algn="ctr"/>
            <a:r>
              <a:rPr lang="en-US" sz="2800" i="1" dirty="0">
                <a:latin typeface="Comic Sans MS"/>
              </a:rPr>
              <a:t>Node Red</a:t>
            </a:r>
          </a:p>
        </p:txBody>
      </p:sp>
      <p:sp>
        <p:nvSpPr>
          <p:cNvPr id="5" name="TextBox 4">
            <a:extLst>
              <a:ext uri="{FF2B5EF4-FFF2-40B4-BE49-F238E27FC236}">
                <a16:creationId xmlns:a16="http://schemas.microsoft.com/office/drawing/2014/main" id="{A2E6D96F-5DAA-4B99-9427-195C45DCB0FA}"/>
              </a:ext>
            </a:extLst>
          </p:cNvPr>
          <p:cNvSpPr txBox="1"/>
          <p:nvPr/>
        </p:nvSpPr>
        <p:spPr>
          <a:xfrm rot="19860000">
            <a:off x="238664" y="1695943"/>
            <a:ext cx="2743200"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Comic Sans MS"/>
              </a:rPr>
              <a:t>Camera setup</a:t>
            </a:r>
          </a:p>
        </p:txBody>
      </p:sp>
      <p:sp>
        <p:nvSpPr>
          <p:cNvPr id="6" name="Rectangle: Rounded Corners 5">
            <a:extLst>
              <a:ext uri="{FF2B5EF4-FFF2-40B4-BE49-F238E27FC236}">
                <a16:creationId xmlns:a16="http://schemas.microsoft.com/office/drawing/2014/main" id="{57A34219-1743-4C26-89C1-6E596B28B919}"/>
              </a:ext>
            </a:extLst>
          </p:cNvPr>
          <p:cNvSpPr/>
          <p:nvPr/>
        </p:nvSpPr>
        <p:spPr>
          <a:xfrm rot="20760000">
            <a:off x="337789" y="1355235"/>
            <a:ext cx="2495908" cy="12019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Quad Arrow 6">
            <a:extLst>
              <a:ext uri="{FF2B5EF4-FFF2-40B4-BE49-F238E27FC236}">
                <a16:creationId xmlns:a16="http://schemas.microsoft.com/office/drawing/2014/main" id="{CA1F1633-C607-4C13-93EF-4B67326C7C30}"/>
              </a:ext>
            </a:extLst>
          </p:cNvPr>
          <p:cNvSpPr/>
          <p:nvPr/>
        </p:nvSpPr>
        <p:spPr>
          <a:xfrm rot="120000">
            <a:off x="2994936" y="2637270"/>
            <a:ext cx="2998943" cy="2783282"/>
          </a:xfrm>
          <a:prstGeom prst="quad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697418EF-A4C7-4BDF-AD0E-7F8BA87E1E74}"/>
              </a:ext>
            </a:extLst>
          </p:cNvPr>
          <p:cNvCxnSpPr/>
          <p:nvPr/>
        </p:nvCxnSpPr>
        <p:spPr>
          <a:xfrm>
            <a:off x="2677066" y="1771289"/>
            <a:ext cx="3157266" cy="20991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1" name="Straight Arrow Connector 10">
            <a:extLst>
              <a:ext uri="{FF2B5EF4-FFF2-40B4-BE49-F238E27FC236}">
                <a16:creationId xmlns:a16="http://schemas.microsoft.com/office/drawing/2014/main" id="{CA70E284-EC59-4B6D-9FE8-27EA4ABC92CB}"/>
              </a:ext>
            </a:extLst>
          </p:cNvPr>
          <p:cNvCxnSpPr>
            <a:cxnSpLocks/>
          </p:cNvCxnSpPr>
          <p:nvPr/>
        </p:nvCxnSpPr>
        <p:spPr>
          <a:xfrm flipH="1">
            <a:off x="4540371" y="2590801"/>
            <a:ext cx="2291750" cy="51183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C425F832-8368-45ED-890A-76A010FB99D7}"/>
              </a:ext>
            </a:extLst>
          </p:cNvPr>
          <p:cNvSpPr txBox="1"/>
          <p:nvPr/>
        </p:nvSpPr>
        <p:spPr>
          <a:xfrm>
            <a:off x="3171645" y="3653286"/>
            <a:ext cx="2685691" cy="115416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300" dirty="0">
                <a:latin typeface="Comic Sans MS"/>
              </a:rPr>
              <a:t>Alerting in </a:t>
            </a:r>
            <a:endParaRPr lang="en-US"/>
          </a:p>
          <a:p>
            <a:pPr algn="ctr"/>
            <a:r>
              <a:rPr lang="en-US" sz="2300" dirty="0">
                <a:latin typeface="Comic Sans MS"/>
              </a:rPr>
              <a:t>various</a:t>
            </a:r>
            <a:endParaRPr lang="en-US" dirty="0"/>
          </a:p>
          <a:p>
            <a:pPr algn="ctr"/>
            <a:r>
              <a:rPr lang="en-US" sz="2300" dirty="0">
                <a:latin typeface="Comic Sans MS"/>
              </a:rPr>
              <a:t>ways</a:t>
            </a:r>
          </a:p>
        </p:txBody>
      </p:sp>
      <p:sp>
        <p:nvSpPr>
          <p:cNvPr id="10" name="Trapezoid 9">
            <a:extLst>
              <a:ext uri="{FF2B5EF4-FFF2-40B4-BE49-F238E27FC236}">
                <a16:creationId xmlns:a16="http://schemas.microsoft.com/office/drawing/2014/main" id="{1DEDF8A0-5E6E-432E-AF47-492D7FA0492C}"/>
              </a:ext>
            </a:extLst>
          </p:cNvPr>
          <p:cNvSpPr/>
          <p:nvPr/>
        </p:nvSpPr>
        <p:spPr>
          <a:xfrm rot="6360000">
            <a:off x="1153647" y="4714038"/>
            <a:ext cx="1216324" cy="1345549"/>
          </a:xfrm>
          <a:prstGeom prst="trapezoi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7EF8DC-4699-478B-9AE4-1B62A83AB105}"/>
              </a:ext>
            </a:extLst>
          </p:cNvPr>
          <p:cNvSpPr txBox="1"/>
          <p:nvPr/>
        </p:nvSpPr>
        <p:spPr>
          <a:xfrm rot="600000">
            <a:off x="396814" y="5032719"/>
            <a:ext cx="2743200"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Buzzer </a:t>
            </a:r>
            <a:endParaRPr lang="en-US"/>
          </a:p>
          <a:p>
            <a:pPr algn="ctr"/>
            <a:r>
              <a:rPr lang="en-US" sz="2000" dirty="0"/>
              <a:t>Alarm</a:t>
            </a:r>
            <a:endParaRPr lang="en-US" dirty="0"/>
          </a:p>
        </p:txBody>
      </p:sp>
      <p:cxnSp>
        <p:nvCxnSpPr>
          <p:cNvPr id="13" name="Straight Arrow Connector 12">
            <a:extLst>
              <a:ext uri="{FF2B5EF4-FFF2-40B4-BE49-F238E27FC236}">
                <a16:creationId xmlns:a16="http://schemas.microsoft.com/office/drawing/2014/main" id="{116D583F-FF97-4151-9E23-1F06D86D50D2}"/>
              </a:ext>
            </a:extLst>
          </p:cNvPr>
          <p:cNvCxnSpPr/>
          <p:nvPr/>
        </p:nvCxnSpPr>
        <p:spPr>
          <a:xfrm>
            <a:off x="707365" y="4431101"/>
            <a:ext cx="396816" cy="310551"/>
          </a:xfrm>
          <a:prstGeom prst="straightConnector1">
            <a:avLst/>
          </a:prstGeom>
          <a:ln w="28575">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3E0B46-510B-4FF4-AA66-B38DC157214B}"/>
              </a:ext>
            </a:extLst>
          </p:cNvPr>
          <p:cNvCxnSpPr>
            <a:cxnSpLocks/>
          </p:cNvCxnSpPr>
          <p:nvPr/>
        </p:nvCxnSpPr>
        <p:spPr>
          <a:xfrm>
            <a:off x="466881" y="4755180"/>
            <a:ext cx="569344" cy="209911"/>
          </a:xfrm>
          <a:prstGeom prst="straightConnector1">
            <a:avLst/>
          </a:prstGeom>
          <a:ln w="28575">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19C871-945D-4C88-BDC9-3E866D58FE5F}"/>
              </a:ext>
            </a:extLst>
          </p:cNvPr>
          <p:cNvCxnSpPr>
            <a:cxnSpLocks/>
          </p:cNvCxnSpPr>
          <p:nvPr/>
        </p:nvCxnSpPr>
        <p:spPr>
          <a:xfrm flipH="1" flipV="1">
            <a:off x="367815" y="5247269"/>
            <a:ext cx="537711" cy="77637"/>
          </a:xfrm>
          <a:prstGeom prst="straightConnector1">
            <a:avLst/>
          </a:prstGeom>
          <a:ln w="28575">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E57A3F-0C13-476D-A107-7DEE71B84622}"/>
              </a:ext>
            </a:extLst>
          </p:cNvPr>
          <p:cNvCxnSpPr>
            <a:cxnSpLocks/>
          </p:cNvCxnSpPr>
          <p:nvPr/>
        </p:nvCxnSpPr>
        <p:spPr>
          <a:xfrm flipV="1">
            <a:off x="286083" y="5596830"/>
            <a:ext cx="526213" cy="77638"/>
          </a:xfrm>
          <a:prstGeom prst="straightConnector1">
            <a:avLst/>
          </a:prstGeom>
          <a:ln w="28575">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5EBD07BF-83C5-420E-AB36-9BAD984E15A8}"/>
              </a:ext>
            </a:extLst>
          </p:cNvPr>
          <p:cNvSpPr/>
          <p:nvPr/>
        </p:nvSpPr>
        <p:spPr>
          <a:xfrm rot="21180000">
            <a:off x="5548201" y="5667898"/>
            <a:ext cx="1417609" cy="6843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34757A2-3B6D-4B26-90EF-68D59F9FAA49}"/>
              </a:ext>
            </a:extLst>
          </p:cNvPr>
          <p:cNvSpPr txBox="1"/>
          <p:nvPr/>
        </p:nvSpPr>
        <p:spPr>
          <a:xfrm rot="20940000">
            <a:off x="5802701" y="4556025"/>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t>Push </a:t>
            </a:r>
            <a:r>
              <a:rPr lang="en-US" sz="2000" dirty="0" err="1"/>
              <a:t>notofication</a:t>
            </a:r>
          </a:p>
        </p:txBody>
      </p:sp>
      <p:cxnSp>
        <p:nvCxnSpPr>
          <p:cNvPr id="22" name="Straight Arrow Connector 21">
            <a:extLst>
              <a:ext uri="{FF2B5EF4-FFF2-40B4-BE49-F238E27FC236}">
                <a16:creationId xmlns:a16="http://schemas.microsoft.com/office/drawing/2014/main" id="{64556F9D-CE0F-4341-BE27-133740D81D12}"/>
              </a:ext>
            </a:extLst>
          </p:cNvPr>
          <p:cNvCxnSpPr>
            <a:cxnSpLocks/>
          </p:cNvCxnSpPr>
          <p:nvPr/>
        </p:nvCxnSpPr>
        <p:spPr>
          <a:xfrm flipH="1">
            <a:off x="2168107" y="5092461"/>
            <a:ext cx="2162354" cy="51183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E7CE5E67-5B4C-4EB7-9407-81D489BD590A}"/>
              </a:ext>
            </a:extLst>
          </p:cNvPr>
          <p:cNvCxnSpPr>
            <a:cxnSpLocks/>
          </p:cNvCxnSpPr>
          <p:nvPr/>
        </p:nvCxnSpPr>
        <p:spPr>
          <a:xfrm>
            <a:off x="5538158" y="4100422"/>
            <a:ext cx="1331344" cy="612474"/>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0" name="Speech Bubble: Rectangle with Corners Rounded 19">
            <a:extLst>
              <a:ext uri="{FF2B5EF4-FFF2-40B4-BE49-F238E27FC236}">
                <a16:creationId xmlns:a16="http://schemas.microsoft.com/office/drawing/2014/main" id="{20B9B0AE-1F4C-4F21-A8A3-4294446E7C21}"/>
              </a:ext>
            </a:extLst>
          </p:cNvPr>
          <p:cNvSpPr/>
          <p:nvPr/>
        </p:nvSpPr>
        <p:spPr>
          <a:xfrm rot="21120000">
            <a:off x="6169522" y="4493045"/>
            <a:ext cx="2136475" cy="583894"/>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241DC56-8364-4206-B38C-86AF4D64F526}"/>
              </a:ext>
            </a:extLst>
          </p:cNvPr>
          <p:cNvSpPr txBox="1"/>
          <p:nvPr/>
        </p:nvSpPr>
        <p:spPr>
          <a:xfrm rot="21000000">
            <a:off x="5037287" y="5854108"/>
            <a:ext cx="2426899"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Forest Rangers</a:t>
            </a:r>
          </a:p>
        </p:txBody>
      </p:sp>
      <p:sp>
        <p:nvSpPr>
          <p:cNvPr id="26" name="Rectangle: Rounded Corners 25">
            <a:extLst>
              <a:ext uri="{FF2B5EF4-FFF2-40B4-BE49-F238E27FC236}">
                <a16:creationId xmlns:a16="http://schemas.microsoft.com/office/drawing/2014/main" id="{095C35F3-BBFE-4E53-9E8F-07456297E4BC}"/>
              </a:ext>
            </a:extLst>
          </p:cNvPr>
          <p:cNvSpPr/>
          <p:nvPr/>
        </p:nvSpPr>
        <p:spPr>
          <a:xfrm rot="21180000">
            <a:off x="7504294" y="5468960"/>
            <a:ext cx="1374476" cy="6556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BDD9E2E-462D-4220-934D-16BF6D88A891}"/>
              </a:ext>
            </a:extLst>
          </p:cNvPr>
          <p:cNvSpPr txBox="1"/>
          <p:nvPr/>
        </p:nvSpPr>
        <p:spPr>
          <a:xfrm rot="20880000">
            <a:off x="6919257" y="5657469"/>
            <a:ext cx="2556295" cy="3077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People in forest</a:t>
            </a:r>
          </a:p>
        </p:txBody>
      </p:sp>
      <p:cxnSp>
        <p:nvCxnSpPr>
          <p:cNvPr id="28" name="Straight Arrow Connector 27">
            <a:extLst>
              <a:ext uri="{FF2B5EF4-FFF2-40B4-BE49-F238E27FC236}">
                <a16:creationId xmlns:a16="http://schemas.microsoft.com/office/drawing/2014/main" id="{76B5CDB8-F87C-4E63-9DFA-A198DEEC32B4}"/>
              </a:ext>
            </a:extLst>
          </p:cNvPr>
          <p:cNvCxnSpPr>
            <a:cxnSpLocks/>
          </p:cNvCxnSpPr>
          <p:nvPr/>
        </p:nvCxnSpPr>
        <p:spPr>
          <a:xfrm>
            <a:off x="7781025" y="4891176"/>
            <a:ext cx="483080" cy="741869"/>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12FEC408-75E1-4880-B5A3-2621796D15F2}"/>
              </a:ext>
            </a:extLst>
          </p:cNvPr>
          <p:cNvCxnSpPr>
            <a:cxnSpLocks/>
          </p:cNvCxnSpPr>
          <p:nvPr/>
        </p:nvCxnSpPr>
        <p:spPr>
          <a:xfrm flipH="1">
            <a:off x="6208143" y="5063704"/>
            <a:ext cx="566466" cy="770623"/>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p:nvPr/>
        </p:nvSpPr>
        <p:spPr>
          <a:xfrm>
            <a:off x="228600" y="76200"/>
            <a:ext cx="47178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TECHNOLOGY STACK</a:t>
            </a:r>
            <a:endParaRPr sz="3200" b="1">
              <a:solidFill>
                <a:schemeClr val="lt1"/>
              </a:solidFill>
              <a:latin typeface="Calibri"/>
              <a:ea typeface="Calibri"/>
              <a:cs typeface="Calibri"/>
              <a:sym typeface="Calibri"/>
            </a:endParaRPr>
          </a:p>
        </p:txBody>
      </p:sp>
      <p:sp>
        <p:nvSpPr>
          <p:cNvPr id="114" name="Google Shape;114;p17"/>
          <p:cNvSpPr txBox="1"/>
          <p:nvPr/>
        </p:nvSpPr>
        <p:spPr>
          <a:xfrm>
            <a:off x="457200" y="660900"/>
            <a:ext cx="8229600" cy="4828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a:solidFill>
                  <a:schemeClr val="dk1"/>
                </a:solidFill>
                <a:latin typeface="Calibri"/>
                <a:ea typeface="Calibri"/>
                <a:cs typeface="Calibri"/>
                <a:sym typeface="Calibri"/>
              </a:rPr>
              <a:t> </a:t>
            </a:r>
            <a:endParaRPr sz="4800">
              <a:solidFill>
                <a:schemeClr val="dk1"/>
              </a:solidFill>
              <a:latin typeface="Calibri"/>
              <a:ea typeface="Calibri"/>
              <a:cs typeface="Calibri"/>
              <a:sym typeface="Calibri"/>
            </a:endParaRPr>
          </a:p>
          <a:p>
            <a:pPr marL="0" marR="0" lvl="0" indent="0" algn="l" rtl="0">
              <a:spcBef>
                <a:spcPts val="0"/>
              </a:spcBef>
              <a:spcAft>
                <a:spcPts val="0"/>
              </a:spcAft>
              <a:buNone/>
            </a:pPr>
            <a:r>
              <a:rPr lang="en-US" sz="4800">
                <a:solidFill>
                  <a:schemeClr val="dk1"/>
                </a:solidFill>
                <a:latin typeface="Calibri"/>
                <a:ea typeface="Calibri"/>
                <a:cs typeface="Calibri"/>
                <a:sym typeface="Calibri"/>
              </a:rPr>
              <a:t>                    Node RED</a:t>
            </a:r>
            <a:endParaRPr sz="4800">
              <a:solidFill>
                <a:schemeClr val="dk1"/>
              </a:solidFill>
              <a:latin typeface="Calibri"/>
              <a:ea typeface="Calibri"/>
              <a:cs typeface="Calibri"/>
              <a:sym typeface="Calibri"/>
            </a:endParaRPr>
          </a:p>
          <a:p>
            <a:pPr marL="0" lvl="0" indent="0" rtl="0">
              <a:spcBef>
                <a:spcPts val="0"/>
              </a:spcBef>
              <a:spcAft>
                <a:spcPts val="0"/>
              </a:spcAft>
              <a:buClr>
                <a:schemeClr val="dk1"/>
              </a:buClr>
              <a:buFont typeface="Arial"/>
              <a:buNone/>
            </a:pPr>
            <a:r>
              <a:rPr lang="en-US" sz="4800">
                <a:solidFill>
                  <a:schemeClr val="dk1"/>
                </a:solidFill>
                <a:latin typeface="Calibri"/>
                <a:ea typeface="Calibri"/>
                <a:cs typeface="Calibri"/>
                <a:sym typeface="Calibri"/>
              </a:rPr>
              <a:t>Watson Visual Recognition -IBM</a:t>
            </a:r>
            <a:endParaRPr sz="4800">
              <a:solidFill>
                <a:schemeClr val="dk1"/>
              </a:solidFill>
              <a:latin typeface="Calibri"/>
              <a:ea typeface="Calibri"/>
              <a:cs typeface="Calibri"/>
              <a:sym typeface="Calibri"/>
            </a:endParaRPr>
          </a:p>
          <a:p>
            <a:pPr marL="0" marR="0" lvl="0" indent="0" algn="l" rtl="0">
              <a:spcBef>
                <a:spcPts val="0"/>
              </a:spcBef>
              <a:spcAft>
                <a:spcPts val="0"/>
              </a:spcAft>
              <a:buNone/>
            </a:pPr>
            <a:r>
              <a:rPr lang="en-US" sz="4800">
                <a:solidFill>
                  <a:schemeClr val="dk1"/>
                </a:solidFill>
                <a:latin typeface="Calibri"/>
                <a:ea typeface="Calibri"/>
                <a:cs typeface="Calibri"/>
                <a:sym typeface="Calibri"/>
              </a:rPr>
              <a:t>                        IFTTT</a:t>
            </a:r>
            <a:endParaRPr sz="4800">
              <a:solidFill>
                <a:schemeClr val="dk1"/>
              </a:solidFill>
              <a:latin typeface="Calibri"/>
              <a:ea typeface="Calibri"/>
              <a:cs typeface="Calibri"/>
              <a:sym typeface="Calibri"/>
            </a:endParaRPr>
          </a:p>
          <a:p>
            <a:pPr marL="0" marR="0" lvl="0" indent="0" algn="l" rtl="0">
              <a:spcBef>
                <a:spcPts val="0"/>
              </a:spcBef>
              <a:spcAft>
                <a:spcPts val="0"/>
              </a:spcAft>
              <a:buNone/>
            </a:pPr>
            <a:r>
              <a:rPr lang="en-US" sz="4800">
                <a:solidFill>
                  <a:schemeClr val="dk1"/>
                </a:solidFill>
                <a:latin typeface="Calibri"/>
                <a:ea typeface="Calibri"/>
                <a:cs typeface="Calibri"/>
                <a:sym typeface="Calibri"/>
              </a:rPr>
              <a:t>                   Rasbian OS</a:t>
            </a:r>
            <a:endParaRPr sz="4800">
              <a:solidFill>
                <a:schemeClr val="dk1"/>
              </a:solidFill>
              <a:latin typeface="Calibri"/>
              <a:ea typeface="Calibri"/>
              <a:cs typeface="Calibri"/>
              <a:sym typeface="Calibri"/>
            </a:endParaRPr>
          </a:p>
          <a:p>
            <a:pPr marL="0" marR="0" lvl="0" indent="0" algn="l" rtl="0">
              <a:spcBef>
                <a:spcPts val="0"/>
              </a:spcBef>
              <a:spcAft>
                <a:spcPts val="0"/>
              </a:spcAft>
              <a:buNone/>
            </a:pPr>
            <a:r>
              <a:rPr lang="en-US" sz="4800">
                <a:solidFill>
                  <a:schemeClr val="dk1"/>
                </a:solidFill>
                <a:latin typeface="Calibri"/>
                <a:ea typeface="Calibri"/>
                <a:cs typeface="Calibri"/>
                <a:sym typeface="Calibri"/>
              </a:rPr>
              <a:t>                   Embeded C                  </a:t>
            </a:r>
            <a:endParaRPr sz="4800">
              <a:solidFill>
                <a:schemeClr val="dk1"/>
              </a:solidFill>
              <a:latin typeface="Calibri"/>
              <a:ea typeface="Calibri"/>
              <a:cs typeface="Calibri"/>
              <a:sym typeface="Calibri"/>
            </a:endParaRPr>
          </a:p>
          <a:p>
            <a:pPr marL="0" marR="0" lvl="0" indent="0" algn="l" rtl="0">
              <a:spcBef>
                <a:spcPts val="0"/>
              </a:spcBef>
              <a:spcAft>
                <a:spcPts val="0"/>
              </a:spcAft>
              <a:buNone/>
            </a:pPr>
            <a:r>
              <a:rPr lang="en-US" sz="4800">
                <a:solidFill>
                  <a:schemeClr val="dk1"/>
                </a:solidFill>
                <a:latin typeface="Calibri"/>
                <a:ea typeface="Calibri"/>
                <a:cs typeface="Calibri"/>
                <a:sym typeface="Calibri"/>
              </a:rPr>
              <a:t>                     </a:t>
            </a:r>
            <a:endParaRPr sz="4800"/>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Rounded Corners 1">
            <a:extLst>
              <a:ext uri="{FF2B5EF4-FFF2-40B4-BE49-F238E27FC236}">
                <a16:creationId xmlns:a16="http://schemas.microsoft.com/office/drawing/2014/main" id="{141B7976-C22E-4D29-A9D8-5AF2A82AB5DA}"/>
              </a:ext>
            </a:extLst>
          </p:cNvPr>
          <p:cNvSpPr/>
          <p:nvPr/>
        </p:nvSpPr>
        <p:spPr>
          <a:xfrm>
            <a:off x="391065" y="2188233"/>
            <a:ext cx="8289984" cy="727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228600" y="76200"/>
            <a:ext cx="2379947"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CHALLENGES</a:t>
            </a:r>
            <a:endParaRPr sz="3200" b="1">
              <a:solidFill>
                <a:schemeClr val="lt1"/>
              </a:solidFill>
              <a:latin typeface="Calibri"/>
              <a:ea typeface="Calibri"/>
              <a:cs typeface="Calibri"/>
              <a:sym typeface="Calibri"/>
            </a:endParaRPr>
          </a:p>
        </p:txBody>
      </p:sp>
      <p:sp>
        <p:nvSpPr>
          <p:cNvPr id="120" name="Google Shape;120;p18"/>
          <p:cNvSpPr txBox="1"/>
          <p:nvPr/>
        </p:nvSpPr>
        <p:spPr>
          <a:xfrm>
            <a:off x="602411" y="1368725"/>
            <a:ext cx="8322000" cy="54254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latin typeface="Calibri"/>
                <a:ea typeface="Calibri"/>
                <a:cs typeface="Calibri"/>
                <a:sym typeface="Calibri"/>
              </a:rPr>
              <a:t>The Model we build could detect the fire seamlessly ,it alarms forest rangers immediately with the position of fire it started.</a:t>
            </a:r>
            <a:endParaRPr lang="en-US" sz="3600" b="1">
              <a:solidFill>
                <a:schemeClr val="dk1"/>
              </a:solidFill>
              <a:latin typeface="Calibri"/>
              <a:ea typeface="Calibri"/>
              <a:cs typeface="Calibri"/>
            </a:endParaRPr>
          </a:p>
          <a:p>
            <a:r>
              <a:rPr lang="en-US" sz="3600" dirty="0">
                <a:solidFill>
                  <a:schemeClr val="dk1"/>
                </a:solidFill>
                <a:latin typeface="Calibri"/>
                <a:ea typeface="Calibri"/>
                <a:cs typeface="Calibri"/>
                <a:sym typeface="Calibri"/>
              </a:rPr>
              <a:t>In addition to this it can also detect the human behavior which could help in “</a:t>
            </a:r>
            <a:r>
              <a:rPr lang="en-US" sz="3600" b="1" dirty="0">
                <a:solidFill>
                  <a:schemeClr val="dk1"/>
                </a:solidFill>
                <a:latin typeface="Calibri"/>
                <a:ea typeface="Calibri"/>
                <a:cs typeface="Calibri"/>
                <a:sym typeface="Calibri"/>
              </a:rPr>
              <a:t>Saving lost people in forest</a:t>
            </a:r>
            <a:r>
              <a:rPr lang="en-US" sz="3600" dirty="0">
                <a:solidFill>
                  <a:schemeClr val="dk1"/>
                </a:solidFill>
                <a:latin typeface="Calibri"/>
                <a:ea typeface="Calibri"/>
                <a:cs typeface="Calibri"/>
                <a:sym typeface="Calibri"/>
              </a:rPr>
              <a:t>” and “</a:t>
            </a:r>
            <a:r>
              <a:rPr lang="en-US" sz="3600" b="1" dirty="0">
                <a:solidFill>
                  <a:schemeClr val="dk1"/>
                </a:solidFill>
                <a:latin typeface="Calibri"/>
                <a:ea typeface="Calibri"/>
                <a:cs typeface="Calibri"/>
                <a:sym typeface="Calibri"/>
              </a:rPr>
              <a:t>Decrease the smuggling in forest</a:t>
            </a:r>
            <a:r>
              <a:rPr lang="en-US" sz="3600" dirty="0">
                <a:solidFill>
                  <a:schemeClr val="dk1"/>
                </a:solidFill>
                <a:latin typeface="Calibri"/>
                <a:ea typeface="Calibri"/>
                <a:cs typeface="Calibri"/>
                <a:sym typeface="Calibri"/>
              </a:rPr>
              <a:t>”. </a:t>
            </a:r>
            <a:endParaRPr sz="36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p:nvPr/>
        </p:nvSpPr>
        <p:spPr>
          <a:xfrm>
            <a:off x="228600" y="76200"/>
            <a:ext cx="37695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chemeClr val="lt1"/>
                </a:solidFill>
                <a:latin typeface="Calibri"/>
                <a:ea typeface="Calibri"/>
                <a:cs typeface="Calibri"/>
                <a:sym typeface="Calibri"/>
              </a:rPr>
              <a:t>CONTACT US</a:t>
            </a:r>
            <a:endParaRPr sz="3200" b="1">
              <a:solidFill>
                <a:schemeClr val="lt1"/>
              </a:solidFill>
              <a:latin typeface="Calibri"/>
              <a:ea typeface="Calibri"/>
              <a:cs typeface="Calibri"/>
              <a:sym typeface="Calibri"/>
            </a:endParaRPr>
          </a:p>
        </p:txBody>
      </p:sp>
      <p:sp>
        <p:nvSpPr>
          <p:cNvPr id="126" name="Google Shape;126;p19"/>
          <p:cNvSpPr txBox="1"/>
          <p:nvPr/>
        </p:nvSpPr>
        <p:spPr>
          <a:xfrm>
            <a:off x="233855" y="1066800"/>
            <a:ext cx="3880945" cy="12740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Name:  </a:t>
            </a:r>
            <a:r>
              <a:rPr lang="en-US" sz="2400" dirty="0">
                <a:solidFill>
                  <a:schemeClr val="dk1"/>
                </a:solidFill>
                <a:latin typeface="Caveat"/>
                <a:ea typeface="Caveat"/>
                <a:cs typeface="Caveat"/>
                <a:sym typeface="Caveat"/>
              </a:rPr>
              <a:t>D V </a:t>
            </a:r>
            <a:r>
              <a:rPr lang="en-US" sz="2400" dirty="0" err="1">
                <a:solidFill>
                  <a:schemeClr val="dk1"/>
                </a:solidFill>
                <a:latin typeface="Caveat"/>
                <a:ea typeface="Caveat"/>
                <a:cs typeface="Caveat"/>
                <a:sym typeface="Caveat"/>
              </a:rPr>
              <a:t>Sai</a:t>
            </a:r>
            <a:r>
              <a:rPr lang="en-US" sz="2400" dirty="0">
                <a:solidFill>
                  <a:schemeClr val="dk1"/>
                </a:solidFill>
                <a:latin typeface="Caveat"/>
                <a:ea typeface="Caveat"/>
                <a:cs typeface="Caveat"/>
                <a:sym typeface="Caveat"/>
              </a:rPr>
              <a:t> </a:t>
            </a:r>
            <a:r>
              <a:rPr lang="en-US" sz="2400" dirty="0" err="1">
                <a:solidFill>
                  <a:schemeClr val="dk1"/>
                </a:solidFill>
                <a:latin typeface="Caveat"/>
                <a:ea typeface="Caveat"/>
                <a:cs typeface="Caveat"/>
                <a:sym typeface="Caveat"/>
              </a:rPr>
              <a:t>Yeswanth</a:t>
            </a:r>
            <a:endParaRPr sz="2400">
              <a:latin typeface="Caveat"/>
              <a:ea typeface="Caveat"/>
              <a:cs typeface="Caveat"/>
              <a:sym typeface="Caveat"/>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Mobile No:  </a:t>
            </a:r>
            <a:r>
              <a:rPr lang="en-US" sz="2400" dirty="0">
                <a:solidFill>
                  <a:schemeClr val="dk1"/>
                </a:solidFill>
                <a:latin typeface="Caveat"/>
                <a:ea typeface="Caveat"/>
                <a:cs typeface="Caveat"/>
                <a:sym typeface="Caveat"/>
              </a:rPr>
              <a:t>9059403965</a:t>
            </a:r>
            <a:endParaRPr sz="2400">
              <a:latin typeface="Caveat"/>
              <a:ea typeface="Caveat"/>
              <a:cs typeface="Caveat"/>
              <a:sym typeface="Caveat"/>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Email ID: </a:t>
            </a:r>
            <a:r>
              <a:rPr lang="en-US" sz="2000" dirty="0">
                <a:solidFill>
                  <a:schemeClr val="dk1"/>
                </a:solidFill>
                <a:latin typeface="Caveat"/>
                <a:ea typeface="Caveat"/>
                <a:cs typeface="Caveat"/>
                <a:sym typeface="Caveat"/>
              </a:rPr>
              <a:t>Devisetty.yeswanth@gmail.com</a:t>
            </a:r>
            <a:endParaRPr sz="2000">
              <a:latin typeface="Caveat"/>
              <a:ea typeface="Caveat"/>
              <a:cs typeface="Caveat"/>
              <a:sym typeface="Caveat"/>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9"/>
          <p:cNvSpPr txBox="1"/>
          <p:nvPr/>
        </p:nvSpPr>
        <p:spPr>
          <a:xfrm>
            <a:off x="4690872" y="1066800"/>
            <a:ext cx="4219275" cy="13837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Name: </a:t>
            </a:r>
            <a:r>
              <a:rPr lang="en-US" sz="2400" dirty="0" err="1">
                <a:solidFill>
                  <a:schemeClr val="dk1"/>
                </a:solidFill>
                <a:latin typeface="Caveat"/>
                <a:ea typeface="Caveat"/>
                <a:cs typeface="Caveat"/>
                <a:sym typeface="Calibri"/>
              </a:rPr>
              <a:t>K.Vamsee</a:t>
            </a:r>
            <a:r>
              <a:rPr lang="en-US" sz="2400" dirty="0">
                <a:solidFill>
                  <a:schemeClr val="dk1"/>
                </a:solidFill>
                <a:latin typeface="Caveat"/>
                <a:ea typeface="Caveat"/>
                <a:cs typeface="Caveat"/>
                <a:sym typeface="Calibri"/>
              </a:rPr>
              <a:t> </a:t>
            </a:r>
            <a:r>
              <a:rPr lang="en-US" sz="2400" dirty="0" err="1">
                <a:solidFill>
                  <a:schemeClr val="dk1"/>
                </a:solidFill>
                <a:latin typeface="Caveat"/>
                <a:ea typeface="Caveat"/>
                <a:cs typeface="Caveat"/>
                <a:sym typeface="Calibri"/>
              </a:rPr>
              <a:t>Sreeram</a:t>
            </a:r>
            <a:r>
              <a:rPr lang="en-US" sz="2400" dirty="0">
                <a:solidFill>
                  <a:schemeClr val="dk1"/>
                </a:solidFill>
                <a:latin typeface="Caveat"/>
                <a:ea typeface="Caveat"/>
                <a:cs typeface="Caveat"/>
                <a:sym typeface="Calibri"/>
              </a:rPr>
              <a:t> Kumar</a:t>
            </a:r>
            <a:endParaRPr lang="en-US" sz="2400" dirty="0">
              <a:solidFill>
                <a:schemeClr val="dk1"/>
              </a:solidFill>
              <a:latin typeface="Caveat"/>
              <a:ea typeface="Caveat"/>
              <a:cs typeface="Caveat"/>
              <a:sym typeface="Caveat"/>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Mobile No: </a:t>
            </a:r>
            <a:r>
              <a:rPr lang="en-US" sz="2400" dirty="0">
                <a:solidFill>
                  <a:schemeClr val="dk1"/>
                </a:solidFill>
                <a:latin typeface="Caveat"/>
                <a:ea typeface="Caveat"/>
                <a:cs typeface="Caveat"/>
                <a:sym typeface="Calibri"/>
              </a:rPr>
              <a:t>8499908290</a:t>
            </a:r>
            <a:endParaRPr lang="en-US" sz="2400" dirty="0">
              <a:solidFill>
                <a:schemeClr val="dk1"/>
              </a:solidFill>
              <a:latin typeface="Caveat"/>
              <a:ea typeface="Caveat"/>
              <a:cs typeface="Caveat"/>
              <a:sym typeface="Caveat"/>
            </a:endParaRPr>
          </a:p>
          <a:p>
            <a:pPr lvl="0"/>
            <a:r>
              <a:rPr lang="en-US" sz="1800" dirty="0">
                <a:solidFill>
                  <a:schemeClr val="dk1"/>
                </a:solidFill>
                <a:latin typeface="Calibri"/>
                <a:ea typeface="Calibri"/>
                <a:cs typeface="Calibri"/>
                <a:sym typeface="Calibri"/>
              </a:rPr>
              <a:t>Email ID: </a:t>
            </a:r>
            <a:r>
              <a:rPr lang="en-US" sz="2400" dirty="0">
                <a:solidFill>
                  <a:schemeClr val="dk1"/>
                </a:solidFill>
                <a:latin typeface="Caveat"/>
                <a:ea typeface="Caveat"/>
                <a:cs typeface="Caveat"/>
                <a:sym typeface="Calibri"/>
              </a:rPr>
              <a:t>vamseekumar7707@gmail.com</a:t>
            </a:r>
            <a:endParaRPr lang="en-US" sz="2400" dirty="0">
              <a:solidFill>
                <a:schemeClr val="dk1"/>
              </a:solidFill>
              <a:latin typeface="Caveat"/>
              <a:ea typeface="Caveat"/>
              <a:cs typeface="Caveat"/>
              <a:sym typeface="Caveat"/>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9"/>
          <p:cNvSpPr txBox="1"/>
          <p:nvPr/>
        </p:nvSpPr>
        <p:spPr>
          <a:xfrm>
            <a:off x="228600" y="3200400"/>
            <a:ext cx="3880945" cy="10332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Name: </a:t>
            </a:r>
            <a:r>
              <a:rPr lang="en-US" sz="2000" dirty="0" err="1">
                <a:solidFill>
                  <a:schemeClr val="dk1"/>
                </a:solidFill>
                <a:latin typeface="Caveat"/>
                <a:ea typeface="Caveat"/>
                <a:cs typeface="Caveat"/>
                <a:sym typeface="Calibri"/>
              </a:rPr>
              <a:t>M.Bhanu</a:t>
            </a:r>
            <a:r>
              <a:rPr lang="en-US" sz="2000" dirty="0">
                <a:solidFill>
                  <a:schemeClr val="dk1"/>
                </a:solidFill>
                <a:latin typeface="Caveat"/>
                <a:ea typeface="Caveat"/>
                <a:cs typeface="Caveat"/>
                <a:sym typeface="Calibri"/>
              </a:rPr>
              <a:t> </a:t>
            </a:r>
            <a:r>
              <a:rPr lang="en-US" sz="2000" dirty="0" err="1">
                <a:solidFill>
                  <a:schemeClr val="dk1"/>
                </a:solidFill>
                <a:latin typeface="Caveat"/>
                <a:ea typeface="Caveat"/>
                <a:cs typeface="Caveat"/>
                <a:sym typeface="Calibri"/>
              </a:rPr>
              <a:t>Prakash</a:t>
            </a:r>
            <a:endParaRPr lang="en-US" sz="2000" dirty="0">
              <a:solidFill>
                <a:schemeClr val="dk1"/>
              </a:solidFill>
              <a:latin typeface="Caveat"/>
              <a:ea typeface="Caveat"/>
              <a:cs typeface="Caveat"/>
              <a:sym typeface="Caveat"/>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Mobile No: </a:t>
            </a:r>
            <a:r>
              <a:rPr lang="en-US" sz="2000" dirty="0">
                <a:solidFill>
                  <a:schemeClr val="dk1"/>
                </a:solidFill>
                <a:latin typeface="Caveat"/>
                <a:ea typeface="Caveat"/>
                <a:cs typeface="Caveat"/>
                <a:sym typeface="Calibri"/>
              </a:rPr>
              <a:t>9441562036</a:t>
            </a:r>
            <a:endParaRPr lang="en-US" sz="2000" dirty="0">
              <a:solidFill>
                <a:schemeClr val="dk1"/>
              </a:solidFill>
              <a:latin typeface="Caveat"/>
              <a:ea typeface="Caveat"/>
              <a:cs typeface="Caveat"/>
              <a:sym typeface="Caveat"/>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Email ID:</a:t>
            </a:r>
            <a:r>
              <a:rPr lang="en-US" sz="2000" dirty="0">
                <a:solidFill>
                  <a:schemeClr val="dk1"/>
                </a:solidFill>
                <a:latin typeface="Caveat"/>
                <a:ea typeface="Caveat"/>
                <a:cs typeface="Caveat"/>
                <a:sym typeface="Calibri"/>
              </a:rPr>
              <a:t> 9441562036m@gmail.com</a:t>
            </a:r>
            <a:endParaRPr lang="en-US" sz="2000" dirty="0">
              <a:solidFill>
                <a:schemeClr val="dk1"/>
              </a:solidFill>
              <a:latin typeface="Caveat"/>
              <a:ea typeface="Caveat"/>
              <a:cs typeface="Caveat"/>
              <a:sym typeface="Caveat"/>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9"/>
          <p:cNvSpPr txBox="1"/>
          <p:nvPr/>
        </p:nvSpPr>
        <p:spPr>
          <a:xfrm>
            <a:off x="4709161" y="3200400"/>
            <a:ext cx="4434840" cy="11612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Name: </a:t>
            </a:r>
            <a:r>
              <a:rPr lang="en-US" sz="2400" dirty="0">
                <a:solidFill>
                  <a:schemeClr val="dk1"/>
                </a:solidFill>
                <a:latin typeface="Caveat"/>
                <a:ea typeface="Caveat"/>
                <a:cs typeface="Caveat"/>
                <a:sym typeface="Calibri"/>
              </a:rPr>
              <a:t>Mohammed </a:t>
            </a:r>
            <a:r>
              <a:rPr lang="en-US" sz="2400" dirty="0" err="1">
                <a:solidFill>
                  <a:schemeClr val="dk1"/>
                </a:solidFill>
                <a:latin typeface="Caveat"/>
                <a:ea typeface="Caveat"/>
                <a:cs typeface="Caveat"/>
                <a:sym typeface="Calibri"/>
              </a:rPr>
              <a:t>Imdaad</a:t>
            </a:r>
            <a:endParaRPr lang="en-US" sz="2400" dirty="0">
              <a:solidFill>
                <a:schemeClr val="dk1"/>
              </a:solidFill>
              <a:latin typeface="Caveat"/>
              <a:ea typeface="Caveat"/>
              <a:cs typeface="Caveat"/>
              <a:sym typeface="Caveat"/>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Mobile No: </a:t>
            </a:r>
            <a:r>
              <a:rPr lang="en-US" sz="2400" dirty="0">
                <a:solidFill>
                  <a:schemeClr val="dk1"/>
                </a:solidFill>
                <a:latin typeface="Caveat"/>
                <a:ea typeface="Caveat"/>
                <a:cs typeface="Caveat"/>
                <a:sym typeface="Calibri"/>
              </a:rPr>
              <a:t>8885898962</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Email ID: </a:t>
            </a:r>
            <a:r>
              <a:rPr lang="en-US" sz="2000" dirty="0">
                <a:solidFill>
                  <a:schemeClr val="dk1"/>
                </a:solidFill>
                <a:latin typeface="Caveat"/>
                <a:ea typeface="Caveat"/>
                <a:cs typeface="Caveat"/>
                <a:sym typeface="Calibri"/>
              </a:rPr>
              <a:t>mohammedimdaad99@gmail.com</a:t>
            </a:r>
            <a:endParaRPr lang="en-US" sz="2000" dirty="0">
              <a:solidFill>
                <a:schemeClr val="dk1"/>
              </a:solidFill>
              <a:latin typeface="Caveat"/>
              <a:ea typeface="Caveat"/>
              <a:cs typeface="Caveat"/>
              <a:sym typeface="Caveat"/>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TextBox 6"/>
          <p:cNvSpPr txBox="1"/>
          <p:nvPr/>
        </p:nvSpPr>
        <p:spPr>
          <a:xfrm>
            <a:off x="265176" y="4773168"/>
            <a:ext cx="3191256" cy="1015663"/>
          </a:xfrm>
          <a:prstGeom prst="rect">
            <a:avLst/>
          </a:prstGeom>
          <a:noFill/>
        </p:spPr>
        <p:txBody>
          <a:bodyPr wrap="square" rtlCol="0">
            <a:spAutoFit/>
          </a:bodyPr>
          <a:lstStyle/>
          <a:p>
            <a:r>
              <a:rPr lang="en-US" sz="1800" dirty="0">
                <a:solidFill>
                  <a:schemeClr val="dk1"/>
                </a:solidFill>
                <a:latin typeface="Calibri"/>
                <a:ea typeface="Calibri"/>
                <a:cs typeface="Calibri"/>
                <a:sym typeface="Calibri"/>
              </a:rPr>
              <a:t>Name:  </a:t>
            </a:r>
            <a:r>
              <a:rPr lang="en-US" sz="2000" dirty="0" err="1">
                <a:solidFill>
                  <a:schemeClr val="dk1"/>
                </a:solidFill>
                <a:latin typeface="Caveat"/>
                <a:ea typeface="Caveat"/>
                <a:cs typeface="Caveat"/>
                <a:sym typeface="Calibri"/>
              </a:rPr>
              <a:t>S.Md.Shafi</a:t>
            </a:r>
            <a:endParaRPr lang="en-US" sz="2000" dirty="0">
              <a:solidFill>
                <a:schemeClr val="dk1"/>
              </a:solidFill>
              <a:latin typeface="Caveat"/>
              <a:ea typeface="Caveat"/>
              <a:cs typeface="Caveat"/>
              <a:sym typeface="Calibri"/>
            </a:endParaRPr>
          </a:p>
          <a:p>
            <a:r>
              <a:rPr lang="en-US" sz="1800" dirty="0">
                <a:solidFill>
                  <a:schemeClr val="dk1"/>
                </a:solidFill>
                <a:latin typeface="Calibri"/>
                <a:ea typeface="Calibri"/>
                <a:cs typeface="Calibri"/>
                <a:sym typeface="Calibri"/>
              </a:rPr>
              <a:t>Mobile No: </a:t>
            </a:r>
            <a:r>
              <a:rPr lang="en-US" sz="2000" dirty="0">
                <a:solidFill>
                  <a:schemeClr val="dk1"/>
                </a:solidFill>
                <a:latin typeface="Caveat"/>
                <a:ea typeface="Caveat"/>
                <a:cs typeface="Caveat"/>
                <a:sym typeface="Calibri"/>
              </a:rPr>
              <a:t>8099811677</a:t>
            </a:r>
          </a:p>
          <a:p>
            <a:r>
              <a:rPr lang="en-US" sz="1800" dirty="0">
                <a:solidFill>
                  <a:schemeClr val="dk1"/>
                </a:solidFill>
                <a:latin typeface="Calibri"/>
                <a:ea typeface="Calibri"/>
                <a:cs typeface="Calibri"/>
                <a:sym typeface="Calibri"/>
              </a:rPr>
              <a:t>Email ID</a:t>
            </a:r>
            <a:r>
              <a:rPr lang="en-US" dirty="0">
                <a:solidFill>
                  <a:schemeClr val="dk1"/>
                </a:solidFill>
                <a:latin typeface="Calibri"/>
                <a:ea typeface="Calibri"/>
                <a:cs typeface="Calibri"/>
                <a:sym typeface="Calibri"/>
              </a:rPr>
              <a:t>:  </a:t>
            </a:r>
            <a:r>
              <a:rPr lang="en-US" sz="2000" dirty="0">
                <a:solidFill>
                  <a:schemeClr val="dk1"/>
                </a:solidFill>
                <a:latin typeface="Caveat"/>
                <a:ea typeface="Caveat"/>
                <a:cs typeface="Caveat"/>
                <a:sym typeface="Calibri"/>
              </a:rPr>
              <a:t>shafismd24@gmail.com</a:t>
            </a:r>
            <a:endParaRPr lang="en-US" sz="2000" dirty="0">
              <a:solidFill>
                <a:schemeClr val="dk1"/>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345</Words>
  <Application>Microsoft Office PowerPoint</Application>
  <PresentationFormat>On-screen Show (4:3)</PresentationFormat>
  <Paragraphs>98</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Windows User</cp:lastModifiedBy>
  <cp:revision>99</cp:revision>
  <dcterms:modified xsi:type="dcterms:W3CDTF">2018-09-10T16:49:49Z</dcterms:modified>
</cp:coreProperties>
</file>