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A574-9528-2642-73CF-0977E82BB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5A891-0932-EB15-E277-C1045C994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440F-2B21-EFEE-8A4F-14759DAC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F7B5-8A37-4649-D157-08E995C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5380-4ADC-EBBA-355D-750B37B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68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3B5D-B04A-DDF9-AC32-C38ABE4D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671AC-8E46-8DFA-27F2-1D8BE3CFA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92FF-5478-6DF7-8F47-E2019B0F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59C7-F7A0-B1E8-25A2-8BD341DA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07AC-E0DB-08BA-411B-34D1825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95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AA3FC-1E3B-31F6-06AD-A0897766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988AF-76E1-BB38-474C-234A5DF7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598A-C3CF-74F3-844F-40B839F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B43B-441E-B180-3207-C707CA5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7F82-53A2-82CC-34FE-2EFC8DF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88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ECCC-03C5-E1EE-D0D3-D1E14967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DEBA-9793-05C6-E829-517E7076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59B7-43D1-D5DA-005A-A2A9A67C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9D2-74D5-3FE4-E003-F78FA07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BF6E-37DD-E59D-9832-5760982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70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AD9-E481-DA3F-4CB4-BC498A0F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C459-2F10-A21F-1507-AB60C5A5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BD8E-E2A0-EF0D-DFC9-1A9A6AD8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3BFF-A783-1AD5-EA9D-F569E0D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5BA1-B693-8742-4959-7B490410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48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43C5-5C64-5AE4-B55F-5A962CA7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C43D-5627-C545-3C0C-EA6934E8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5DBC6-94E8-06EB-F35F-36FC95CC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A0BA1-F7BA-884E-8A60-1721F8F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AA34-7F41-6F68-BCF4-587A1A67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B0A6E-EDCD-720D-2152-1485956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2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643D-A78D-1D84-FF0E-F67033E8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4676C-C00B-57A2-3202-EBE1FC265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BE546-1DC7-9290-116E-6C195AF7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C1990-100B-64ED-B6B8-E79EFE683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540F3-C1A5-95E9-F6AF-E52C92C2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03A68-39BB-19DE-1AF8-9DFC0914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46E88-3C61-212A-6972-03C0C83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1A05E-A81A-2D0E-9986-AD35E34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989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12B8-740C-909F-39AB-F03ED16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474C6-558A-C857-88B0-7ADBD623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B336D-3762-7DA6-3C48-B7FCE105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F652D-6781-BD1B-1E23-AABD3655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364E8-C4A3-290C-A3CC-7A6B556C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94D27-89CF-F11C-4A94-73E217E8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7FF8-C1A2-D96E-6D35-A3010B5C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49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EDFB-4DE4-FE95-F0E1-54C79134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2523-6F24-604F-F711-36D53CAB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A2655-1D9F-E2F6-6DFE-EC0EE8D0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5A757-56E4-8408-5CC0-0928A2A1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9938E-71ED-C2F7-DBD0-3DF3A4D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BEFB-524A-0436-E38E-5440C56C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52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F6B3-8B6C-BB33-A76A-447350CA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6E194-0D07-50AB-A953-85AB3484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DADD-7366-06E9-323F-9AB51054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15DF-EF0C-DB08-FDD9-AE77103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BEF3F-B5F6-41A9-A1F3-83E5523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6C3C4-2715-D4B2-9D71-C51588D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38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8C3A4-2A70-C443-0AC2-BBDF47B9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374B-58A2-78E2-06FB-3085FCC1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785-8E51-9777-9FAE-BA59E10CB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82344-5AA7-4EE4-8734-7DBEBB8DEABA}" type="datetimeFigureOut">
              <a:rPr lang="en-PK" smtClean="0"/>
              <a:t>09/09/2024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8C37-48DD-1141-78A0-9C236DE71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B17A-78C8-6377-FC99-488612569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ED22D-9704-4F37-8B56-8ABD50D6B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440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rochure with a picture of a building&#10;&#10;Description automatically generated">
            <a:extLst>
              <a:ext uri="{FF2B5EF4-FFF2-40B4-BE49-F238E27FC236}">
                <a16:creationId xmlns:a16="http://schemas.microsoft.com/office/drawing/2014/main" id="{19BB31E4-6311-F703-FC66-43F93C474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2" y="0"/>
            <a:ext cx="888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uildings with text&#10;&#10;Description automatically generated with medium confidence">
            <a:extLst>
              <a:ext uri="{FF2B5EF4-FFF2-40B4-BE49-F238E27FC236}">
                <a16:creationId xmlns:a16="http://schemas.microsoft.com/office/drawing/2014/main" id="{8614D577-5366-DAED-A1AA-3491B300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0"/>
            <a:ext cx="1033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rochure with a picture of a house&#10;&#10;Description automatically generated">
            <a:extLst>
              <a:ext uri="{FF2B5EF4-FFF2-40B4-BE49-F238E27FC236}">
                <a16:creationId xmlns:a16="http://schemas.microsoft.com/office/drawing/2014/main" id="{7BE6F4F2-AAF2-90A0-5BEC-99585C30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0"/>
            <a:ext cx="10601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rochure of a house&#10;&#10;Description automatically generated">
            <a:extLst>
              <a:ext uri="{FF2B5EF4-FFF2-40B4-BE49-F238E27FC236}">
                <a16:creationId xmlns:a16="http://schemas.microsoft.com/office/drawing/2014/main" id="{ED4F2F5B-FB13-177A-BC8C-BFA2D78E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0" y="0"/>
            <a:ext cx="10601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9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Fariah Salam</dc:creator>
  <cp:lastModifiedBy>Fariah Salam</cp:lastModifiedBy>
  <cp:revision>1</cp:revision>
  <dcterms:created xsi:type="dcterms:W3CDTF">2024-09-09T15:28:16Z</dcterms:created>
  <dcterms:modified xsi:type="dcterms:W3CDTF">2024-09-09T15:30:02Z</dcterms:modified>
</cp:coreProperties>
</file>