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34"/>
  </p:notesMasterIdLst>
  <p:sldIdLst>
    <p:sldId id="256" r:id="rId2"/>
    <p:sldId id="257" r:id="rId3"/>
    <p:sldId id="258" r:id="rId4"/>
    <p:sldId id="259" r:id="rId5"/>
    <p:sldId id="260" r:id="rId6"/>
    <p:sldId id="284" r:id="rId7"/>
    <p:sldId id="261" r:id="rId8"/>
    <p:sldId id="285" r:id="rId9"/>
    <p:sldId id="262" r:id="rId10"/>
    <p:sldId id="286" r:id="rId11"/>
    <p:sldId id="263" r:id="rId12"/>
    <p:sldId id="287"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9144000" cy="5143500" type="screen16x9"/>
  <p:notesSz cx="6858000" cy="9144000"/>
  <p:embeddedFontLst>
    <p:embeddedFont>
      <p:font typeface="Abril Fatface" panose="02000503000000020003" pitchFamily="2" charset="0"/>
      <p:regular r:id="rId35"/>
    </p:embeddedFont>
    <p:embeddedFont>
      <p:font typeface="Anaheim" panose="020B0604020202020204" charset="0"/>
      <p:regular r:id="rId36"/>
    </p:embeddedFont>
    <p:embeddedFont>
      <p:font typeface="Calibri" panose="020F0502020204030204" pitchFamily="34" charset="0"/>
      <p:regular r:id="rId37"/>
      <p:bold r:id="rId38"/>
      <p:italic r:id="rId39"/>
      <p:boldItalic r:id="rId40"/>
    </p:embeddedFont>
    <p:embeddedFont>
      <p:font typeface="Inter" panose="020B0604020202020204" charset="0"/>
      <p:regular r:id="rId41"/>
      <p:bold r:id="rId42"/>
    </p:embeddedFont>
    <p:embeddedFont>
      <p:font typeface="PT Sans" panose="020B0503020203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0"/>
        <p:cNvGrpSpPr/>
        <p:nvPr/>
      </p:nvGrpSpPr>
      <p:grpSpPr>
        <a:xfrm>
          <a:off x="0" y="0"/>
          <a:ext cx="0" cy="0"/>
          <a:chOff x="0" y="0"/>
          <a:chExt cx="0" cy="0"/>
        </a:xfrm>
      </p:grpSpPr>
      <p:sp>
        <p:nvSpPr>
          <p:cNvPr id="2591" name="Google Shape;2591;g11e74413696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2" name="Google Shape;2592;g11e744136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6"/>
        <p:cNvGrpSpPr/>
        <p:nvPr/>
      </p:nvGrpSpPr>
      <p:grpSpPr>
        <a:xfrm>
          <a:off x="0" y="0"/>
          <a:ext cx="0" cy="0"/>
          <a:chOff x="0" y="0"/>
          <a:chExt cx="0" cy="0"/>
        </a:xfrm>
      </p:grpSpPr>
      <p:sp>
        <p:nvSpPr>
          <p:cNvPr id="2597" name="Google Shape;2597;g11e7441369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8" name="Google Shape;2598;g11e74413696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2"/>
        <p:cNvGrpSpPr/>
        <p:nvPr/>
      </p:nvGrpSpPr>
      <p:grpSpPr>
        <a:xfrm>
          <a:off x="0" y="0"/>
          <a:ext cx="0" cy="0"/>
          <a:chOff x="0" y="0"/>
          <a:chExt cx="0" cy="0"/>
        </a:xfrm>
      </p:grpSpPr>
      <p:sp>
        <p:nvSpPr>
          <p:cNvPr id="2603" name="Google Shape;2603;g11e74413696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4" name="Google Shape;2604;g11e74413696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1e74413696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0" name="Google Shape;2610;g11e74413696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4"/>
        <p:cNvGrpSpPr/>
        <p:nvPr/>
      </p:nvGrpSpPr>
      <p:grpSpPr>
        <a:xfrm>
          <a:off x="0" y="0"/>
          <a:ext cx="0" cy="0"/>
          <a:chOff x="0" y="0"/>
          <a:chExt cx="0" cy="0"/>
        </a:xfrm>
      </p:grpSpPr>
      <p:sp>
        <p:nvSpPr>
          <p:cNvPr id="2615" name="Google Shape;2615;g11e74413696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6" name="Google Shape;2616;g11e74413696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0"/>
        <p:cNvGrpSpPr/>
        <p:nvPr/>
      </p:nvGrpSpPr>
      <p:grpSpPr>
        <a:xfrm>
          <a:off x="0" y="0"/>
          <a:ext cx="0" cy="0"/>
          <a:chOff x="0" y="0"/>
          <a:chExt cx="0" cy="0"/>
        </a:xfrm>
      </p:grpSpPr>
      <p:sp>
        <p:nvSpPr>
          <p:cNvPr id="2621" name="Google Shape;2621;g11e7441369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2" name="Google Shape;2622;g11e74413696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6"/>
        <p:cNvGrpSpPr/>
        <p:nvPr/>
      </p:nvGrpSpPr>
      <p:grpSpPr>
        <a:xfrm>
          <a:off x="0" y="0"/>
          <a:ext cx="0" cy="0"/>
          <a:chOff x="0" y="0"/>
          <a:chExt cx="0" cy="0"/>
        </a:xfrm>
      </p:grpSpPr>
      <p:sp>
        <p:nvSpPr>
          <p:cNvPr id="2627" name="Google Shape;2627;g11366085d9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8" name="Google Shape;2628;g11366085d9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6"/>
        <p:cNvGrpSpPr/>
        <p:nvPr/>
      </p:nvGrpSpPr>
      <p:grpSpPr>
        <a:xfrm>
          <a:off x="0" y="0"/>
          <a:ext cx="0" cy="0"/>
          <a:chOff x="0" y="0"/>
          <a:chExt cx="0" cy="0"/>
        </a:xfrm>
      </p:grpSpPr>
      <p:sp>
        <p:nvSpPr>
          <p:cNvPr id="3027" name="Google Shape;3027;g11e74413696_0_2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8" name="Google Shape;3028;g11e74413696_0_20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2"/>
        <p:cNvGrpSpPr/>
        <p:nvPr/>
      </p:nvGrpSpPr>
      <p:grpSpPr>
        <a:xfrm>
          <a:off x="0" y="0"/>
          <a:ext cx="0" cy="0"/>
          <a:chOff x="0" y="0"/>
          <a:chExt cx="0" cy="0"/>
        </a:xfrm>
      </p:grpSpPr>
      <p:sp>
        <p:nvSpPr>
          <p:cNvPr id="3033" name="Google Shape;3033;g11e74413696_0_2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4" name="Google Shape;3034;g11e74413696_0_2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8"/>
        <p:cNvGrpSpPr/>
        <p:nvPr/>
      </p:nvGrpSpPr>
      <p:grpSpPr>
        <a:xfrm>
          <a:off x="0" y="0"/>
          <a:ext cx="0" cy="0"/>
          <a:chOff x="0" y="0"/>
          <a:chExt cx="0" cy="0"/>
        </a:xfrm>
      </p:grpSpPr>
      <p:sp>
        <p:nvSpPr>
          <p:cNvPr id="3039" name="Google Shape;3039;g11e74413696_0_2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0" name="Google Shape;3040;g11e74413696_0_2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4"/>
        <p:cNvGrpSpPr/>
        <p:nvPr/>
      </p:nvGrpSpPr>
      <p:grpSpPr>
        <a:xfrm>
          <a:off x="0" y="0"/>
          <a:ext cx="0" cy="0"/>
          <a:chOff x="0" y="0"/>
          <a:chExt cx="0" cy="0"/>
        </a:xfrm>
      </p:grpSpPr>
      <p:sp>
        <p:nvSpPr>
          <p:cNvPr id="3045" name="Google Shape;3045;g11e74413696_0_2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6" name="Google Shape;3046;g11e74413696_0_2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e74413696_0_2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7" name="Google Shape;3447;g11e74413696_0_2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1"/>
        <p:cNvGrpSpPr/>
        <p:nvPr/>
      </p:nvGrpSpPr>
      <p:grpSpPr>
        <a:xfrm>
          <a:off x="0" y="0"/>
          <a:ext cx="0" cy="0"/>
          <a:chOff x="0" y="0"/>
          <a:chExt cx="0" cy="0"/>
        </a:xfrm>
      </p:grpSpPr>
      <p:sp>
        <p:nvSpPr>
          <p:cNvPr id="3452" name="Google Shape;3452;g11e74413696_0_2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3" name="Google Shape;3453;g11e74413696_0_2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7"/>
        <p:cNvGrpSpPr/>
        <p:nvPr/>
      </p:nvGrpSpPr>
      <p:grpSpPr>
        <a:xfrm>
          <a:off x="0" y="0"/>
          <a:ext cx="0" cy="0"/>
          <a:chOff x="0" y="0"/>
          <a:chExt cx="0" cy="0"/>
        </a:xfrm>
      </p:grpSpPr>
      <p:sp>
        <p:nvSpPr>
          <p:cNvPr id="3458" name="Google Shape;3458;g11e74413696_0_2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9" name="Google Shape;3459;g11e74413696_0_2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3"/>
        <p:cNvGrpSpPr/>
        <p:nvPr/>
      </p:nvGrpSpPr>
      <p:grpSpPr>
        <a:xfrm>
          <a:off x="0" y="0"/>
          <a:ext cx="0" cy="0"/>
          <a:chOff x="0" y="0"/>
          <a:chExt cx="0" cy="0"/>
        </a:xfrm>
      </p:grpSpPr>
      <p:sp>
        <p:nvSpPr>
          <p:cNvPr id="3464" name="Google Shape;3464;g11e74413696_0_2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5" name="Google Shape;3465;g11e74413696_0_2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9"/>
        <p:cNvGrpSpPr/>
        <p:nvPr/>
      </p:nvGrpSpPr>
      <p:grpSpPr>
        <a:xfrm>
          <a:off x="0" y="0"/>
          <a:ext cx="0" cy="0"/>
          <a:chOff x="0" y="0"/>
          <a:chExt cx="0" cy="0"/>
        </a:xfrm>
      </p:grpSpPr>
      <p:sp>
        <p:nvSpPr>
          <p:cNvPr id="3470" name="Google Shape;3470;g11e74413696_0_2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1" name="Google Shape;3471;g11e74413696_0_2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5"/>
        <p:cNvGrpSpPr/>
        <p:nvPr/>
      </p:nvGrpSpPr>
      <p:grpSpPr>
        <a:xfrm>
          <a:off x="0" y="0"/>
          <a:ext cx="0" cy="0"/>
          <a:chOff x="0" y="0"/>
          <a:chExt cx="0" cy="0"/>
        </a:xfrm>
      </p:grpSpPr>
      <p:sp>
        <p:nvSpPr>
          <p:cNvPr id="3476" name="Google Shape;3476;g11e74413696_0_2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7" name="Google Shape;3477;g11e74413696_0_2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1"/>
        <p:cNvGrpSpPr/>
        <p:nvPr/>
      </p:nvGrpSpPr>
      <p:grpSpPr>
        <a:xfrm>
          <a:off x="0" y="0"/>
          <a:ext cx="0" cy="0"/>
          <a:chOff x="0" y="0"/>
          <a:chExt cx="0" cy="0"/>
        </a:xfrm>
      </p:grpSpPr>
      <p:sp>
        <p:nvSpPr>
          <p:cNvPr id="3482" name="Google Shape;348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3" name="Google Shape;348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6"/>
        <p:cNvGrpSpPr/>
        <p:nvPr/>
      </p:nvGrpSpPr>
      <p:grpSpPr>
        <a:xfrm>
          <a:off x="0" y="0"/>
          <a:ext cx="0" cy="0"/>
          <a:chOff x="0" y="0"/>
          <a:chExt cx="0" cy="0"/>
        </a:xfrm>
      </p:grpSpPr>
      <p:sp>
        <p:nvSpPr>
          <p:cNvPr id="3807" name="Google Shape;380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8" name="Google Shape;380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595959"/>
                </a:solidFill>
                <a:latin typeface="Anaheim"/>
                <a:ea typeface="Anaheim"/>
                <a:cs typeface="Anaheim"/>
                <a:sym typeface="Anaheim"/>
              </a:rPr>
              <a:t>Note: you can add between 3 and 6 sections, the structure can vary. The numbers have to be kept </a:t>
            </a: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Google Shape;1797;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8" name="Google Shape;1798;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11e7441369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11e744136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1"/>
        <p:cNvGrpSpPr/>
        <p:nvPr/>
      </p:nvGrpSpPr>
      <p:grpSpPr>
        <a:xfrm>
          <a:off x="0" y="0"/>
          <a:ext cx="0" cy="0"/>
          <a:chOff x="0" y="0"/>
          <a:chExt cx="0" cy="0"/>
        </a:xfrm>
      </p:grpSpPr>
      <p:sp>
        <p:nvSpPr>
          <p:cNvPr id="2052" name="Google Shape;2052;g11e7441369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3" name="Google Shape;2053;g11e7441369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7"/>
        <p:cNvGrpSpPr/>
        <p:nvPr/>
      </p:nvGrpSpPr>
      <p:grpSpPr>
        <a:xfrm>
          <a:off x="0" y="0"/>
          <a:ext cx="0" cy="0"/>
          <a:chOff x="0" y="0"/>
          <a:chExt cx="0" cy="0"/>
        </a:xfrm>
      </p:grpSpPr>
      <p:sp>
        <p:nvSpPr>
          <p:cNvPr id="2098" name="Google Shape;2098;g11e74413696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9" name="Google Shape;2099;g11e7441369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
        <p:cNvGrpSpPr/>
        <p:nvPr/>
      </p:nvGrpSpPr>
      <p:grpSpPr>
        <a:xfrm>
          <a:off x="0" y="0"/>
          <a:ext cx="0" cy="0"/>
          <a:chOff x="0" y="0"/>
          <a:chExt cx="0" cy="0"/>
        </a:xfrm>
      </p:grpSpPr>
      <p:sp>
        <p:nvSpPr>
          <p:cNvPr id="2144" name="Google Shape;2144;g11e74413696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5" name="Google Shape;2145;g11e7441369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540125" y="-9525"/>
            <a:ext cx="10224238" cy="5148650"/>
            <a:chOff x="-540125" y="-9525"/>
            <a:chExt cx="10224238" cy="5148650"/>
          </a:xfrm>
        </p:grpSpPr>
        <p:sp>
          <p:nvSpPr>
            <p:cNvPr id="10" name="Google Shape;10;p2"/>
            <p:cNvSpPr/>
            <p:nvPr/>
          </p:nvSpPr>
          <p:spPr>
            <a:xfrm>
              <a:off x="5025" y="1299850"/>
              <a:ext cx="9140707" cy="3522165"/>
            </a:xfrm>
            <a:custGeom>
              <a:avLst/>
              <a:gdLst/>
              <a:ahLst/>
              <a:cxnLst/>
              <a:rect l="l" t="t" r="r" b="b"/>
              <a:pathLst>
                <a:path w="27675" h="40289" extrusionOk="0">
                  <a:moveTo>
                    <a:pt x="1" y="0"/>
                  </a:moveTo>
                  <a:lnTo>
                    <a:pt x="1" y="40289"/>
                  </a:lnTo>
                  <a:lnTo>
                    <a:pt x="27674" y="40289"/>
                  </a:lnTo>
                  <a:lnTo>
                    <a:pt x="27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972950" y="257125"/>
              <a:ext cx="169775" cy="4609241"/>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0" y="247650"/>
              <a:ext cx="169775" cy="461863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69884" y="4505102"/>
              <a:ext cx="8807563" cy="318713"/>
              <a:chOff x="188112" y="4401147"/>
              <a:chExt cx="8663745" cy="305867"/>
            </a:xfrm>
          </p:grpSpPr>
          <p:sp>
            <p:nvSpPr>
              <p:cNvPr id="14" name="Google Shape;14;p2"/>
              <p:cNvSpPr/>
              <p:nvPr/>
            </p:nvSpPr>
            <p:spPr>
              <a:xfrm>
                <a:off x="188112" y="4401147"/>
                <a:ext cx="8663745" cy="305867"/>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169868" y="454400"/>
              <a:ext cx="8807154" cy="855436"/>
            </a:xfrm>
            <a:custGeom>
              <a:avLst/>
              <a:gdLst/>
              <a:ahLst/>
              <a:cxnLst/>
              <a:rect l="l" t="t" r="r" b="b"/>
              <a:pathLst>
                <a:path w="27675" h="40289" extrusionOk="0">
                  <a:moveTo>
                    <a:pt x="1" y="0"/>
                  </a:moveTo>
                  <a:lnTo>
                    <a:pt x="1" y="40289"/>
                  </a:lnTo>
                  <a:lnTo>
                    <a:pt x="27674" y="40289"/>
                  </a:lnTo>
                  <a:lnTo>
                    <a:pt x="27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525" y="438375"/>
              <a:ext cx="9153523" cy="302799"/>
            </a:xfrm>
            <a:custGeom>
              <a:avLst/>
              <a:gdLst/>
              <a:ahLst/>
              <a:cxnLst/>
              <a:rect l="l" t="t" r="r" b="b"/>
              <a:pathLst>
                <a:path w="27423" h="1375" extrusionOk="0">
                  <a:moveTo>
                    <a:pt x="1" y="1"/>
                  </a:moveTo>
                  <a:lnTo>
                    <a:pt x="1" y="1374"/>
                  </a:lnTo>
                  <a:lnTo>
                    <a:pt x="27422" y="1374"/>
                  </a:lnTo>
                  <a:lnTo>
                    <a:pt x="27422"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452" y="504162"/>
              <a:ext cx="9120845" cy="130625"/>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34261" y="215612"/>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0125" y="-9525"/>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0125" y="-9525"/>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0332" y="3759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0627" y="121200"/>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57810" y="48204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9550" y="49919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70769" y="49919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524907" y="49919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a:off x="-10709" y="444378"/>
              <a:ext cx="448838" cy="860613"/>
              <a:chOff x="561117" y="628348"/>
              <a:chExt cx="448838" cy="855480"/>
            </a:xfrm>
          </p:grpSpPr>
          <p:sp>
            <p:nvSpPr>
              <p:cNvPr id="30" name="Google Shape;30;p2"/>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8694552" y="444361"/>
              <a:ext cx="448838" cy="855480"/>
              <a:chOff x="4189590" y="628348"/>
              <a:chExt cx="448838" cy="855480"/>
            </a:xfrm>
          </p:grpSpPr>
          <p:sp>
            <p:nvSpPr>
              <p:cNvPr id="34" name="Google Shape;34;p2"/>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384093" y="4634587"/>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540543" y="4634587"/>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2"/>
          <p:cNvSpPr txBox="1">
            <a:spLocks noGrp="1"/>
          </p:cNvSpPr>
          <p:nvPr>
            <p:ph type="ctrTitle"/>
          </p:nvPr>
        </p:nvSpPr>
        <p:spPr>
          <a:xfrm>
            <a:off x="1181700" y="1784775"/>
            <a:ext cx="6780600" cy="17481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lt1"/>
              </a:buClr>
              <a:buSzPts val="5200"/>
              <a:buNone/>
              <a:defRPr sz="4800">
                <a:solidFill>
                  <a:schemeClr val="lt1"/>
                </a:solidFill>
                <a:latin typeface="Abril Fatface"/>
                <a:ea typeface="Abril Fatface"/>
                <a:cs typeface="Abril Fatface"/>
                <a:sym typeface="Abril Fatface"/>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40" name="Google Shape;40;p2"/>
          <p:cNvSpPr txBox="1">
            <a:spLocks noGrp="1"/>
          </p:cNvSpPr>
          <p:nvPr>
            <p:ph type="subTitle" idx="1"/>
          </p:nvPr>
        </p:nvSpPr>
        <p:spPr>
          <a:xfrm>
            <a:off x="2307600" y="3618619"/>
            <a:ext cx="4528800" cy="243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400"/>
              <a:buNone/>
              <a:defRPr>
                <a:solidFill>
                  <a:schemeClr val="lt1"/>
                </a:solidFill>
                <a:latin typeface="Inter"/>
                <a:ea typeface="Inter"/>
                <a:cs typeface="Inter"/>
                <a:sym typeface="Inter"/>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27"/>
        <p:cNvGrpSpPr/>
        <p:nvPr/>
      </p:nvGrpSpPr>
      <p:grpSpPr>
        <a:xfrm>
          <a:off x="0" y="0"/>
          <a:ext cx="0" cy="0"/>
          <a:chOff x="0" y="0"/>
          <a:chExt cx="0" cy="0"/>
        </a:xfrm>
      </p:grpSpPr>
      <p:sp>
        <p:nvSpPr>
          <p:cNvPr id="328" name="Google Shape;328;p11"/>
          <p:cNvSpPr txBox="1">
            <a:spLocks noGrp="1"/>
          </p:cNvSpPr>
          <p:nvPr>
            <p:ph type="title" hasCustomPrompt="1"/>
          </p:nvPr>
        </p:nvSpPr>
        <p:spPr>
          <a:xfrm>
            <a:off x="1284000" y="1219025"/>
            <a:ext cx="6576000" cy="13257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29" name="Google Shape;329;p11"/>
          <p:cNvSpPr txBox="1">
            <a:spLocks noGrp="1"/>
          </p:cNvSpPr>
          <p:nvPr>
            <p:ph type="subTitle" idx="1"/>
          </p:nvPr>
        </p:nvSpPr>
        <p:spPr>
          <a:xfrm>
            <a:off x="1284000" y="3679225"/>
            <a:ext cx="6576000" cy="497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330" name="Google Shape;330;p11"/>
          <p:cNvGrpSpPr/>
          <p:nvPr/>
        </p:nvGrpSpPr>
        <p:grpSpPr>
          <a:xfrm flipH="1">
            <a:off x="-540125" y="-190500"/>
            <a:ext cx="10224238" cy="5634425"/>
            <a:chOff x="-540125" y="-190500"/>
            <a:chExt cx="10224238" cy="5634425"/>
          </a:xfrm>
        </p:grpSpPr>
        <p:grpSp>
          <p:nvGrpSpPr>
            <p:cNvPr id="331" name="Google Shape;331;p11"/>
            <p:cNvGrpSpPr/>
            <p:nvPr/>
          </p:nvGrpSpPr>
          <p:grpSpPr>
            <a:xfrm>
              <a:off x="123156" y="409580"/>
              <a:ext cx="262232" cy="352736"/>
              <a:chOff x="694982" y="773654"/>
              <a:chExt cx="262232" cy="350632"/>
            </a:xfrm>
          </p:grpSpPr>
          <p:sp>
            <p:nvSpPr>
              <p:cNvPr id="332" name="Google Shape;332;p11"/>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11"/>
            <p:cNvGrpSpPr/>
            <p:nvPr/>
          </p:nvGrpSpPr>
          <p:grpSpPr>
            <a:xfrm>
              <a:off x="-540125" y="-190500"/>
              <a:ext cx="10224238" cy="5634425"/>
              <a:chOff x="-540125" y="-190500"/>
              <a:chExt cx="10224238" cy="5634425"/>
            </a:xfrm>
          </p:grpSpPr>
          <p:grpSp>
            <p:nvGrpSpPr>
              <p:cNvPr id="335" name="Google Shape;335;p11"/>
              <p:cNvGrpSpPr/>
              <p:nvPr/>
            </p:nvGrpSpPr>
            <p:grpSpPr>
              <a:xfrm>
                <a:off x="123150" y="4810250"/>
                <a:ext cx="9020846" cy="318721"/>
                <a:chOff x="66882" y="4401145"/>
                <a:chExt cx="9060713" cy="305875"/>
              </a:xfrm>
            </p:grpSpPr>
            <p:sp>
              <p:nvSpPr>
                <p:cNvPr id="336" name="Google Shape;336;p11"/>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1"/>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11"/>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1"/>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1"/>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11"/>
              <p:cNvGrpSpPr/>
              <p:nvPr/>
            </p:nvGrpSpPr>
            <p:grpSpPr>
              <a:xfrm>
                <a:off x="8694552" y="444361"/>
                <a:ext cx="448838" cy="855480"/>
                <a:chOff x="4189590" y="628348"/>
                <a:chExt cx="448838" cy="855480"/>
              </a:xfrm>
            </p:grpSpPr>
            <p:sp>
              <p:nvSpPr>
                <p:cNvPr id="350" name="Google Shape;350;p11"/>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1"/>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11"/>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11"/>
              <p:cNvGrpSpPr/>
              <p:nvPr/>
            </p:nvGrpSpPr>
            <p:grpSpPr>
              <a:xfrm>
                <a:off x="-10709" y="444378"/>
                <a:ext cx="448838" cy="860613"/>
                <a:chOff x="561117" y="628348"/>
                <a:chExt cx="448838" cy="855480"/>
              </a:xfrm>
            </p:grpSpPr>
            <p:sp>
              <p:nvSpPr>
                <p:cNvPr id="355" name="Google Shape;355;p11"/>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1"/>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1"/>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8" name="Google Shape;358;p11"/>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dk1"/>
        </a:solidFill>
        <a:effectLst/>
      </p:bgPr>
    </p:bg>
    <p:spTree>
      <p:nvGrpSpPr>
        <p:cNvPr id="1" name="Shape 360"/>
        <p:cNvGrpSpPr/>
        <p:nvPr/>
      </p:nvGrpSpPr>
      <p:grpSpPr>
        <a:xfrm>
          <a:off x="0" y="0"/>
          <a:ext cx="0" cy="0"/>
          <a:chOff x="0" y="0"/>
          <a:chExt cx="0" cy="0"/>
        </a:xfrm>
      </p:grpSpPr>
      <p:sp>
        <p:nvSpPr>
          <p:cNvPr id="361" name="Google Shape;361;p13"/>
          <p:cNvSpPr txBox="1">
            <a:spLocks noGrp="1"/>
          </p:cNvSpPr>
          <p:nvPr>
            <p:ph type="title"/>
          </p:nvPr>
        </p:nvSpPr>
        <p:spPr>
          <a:xfrm>
            <a:off x="720000" y="1968400"/>
            <a:ext cx="2305500" cy="318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2" name="Google Shape;362;p13"/>
          <p:cNvSpPr txBox="1">
            <a:spLocks noGrp="1"/>
          </p:cNvSpPr>
          <p:nvPr>
            <p:ph type="subTitle" idx="1"/>
          </p:nvPr>
        </p:nvSpPr>
        <p:spPr>
          <a:xfrm>
            <a:off x="720000" y="2288425"/>
            <a:ext cx="2305500" cy="484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3" name="Google Shape;363;p13"/>
          <p:cNvSpPr txBox="1">
            <a:spLocks noGrp="1"/>
          </p:cNvSpPr>
          <p:nvPr>
            <p:ph type="title" idx="2"/>
          </p:nvPr>
        </p:nvSpPr>
        <p:spPr>
          <a:xfrm>
            <a:off x="3419271" y="1968400"/>
            <a:ext cx="2305500" cy="318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4" name="Google Shape;364;p13"/>
          <p:cNvSpPr txBox="1">
            <a:spLocks noGrp="1"/>
          </p:cNvSpPr>
          <p:nvPr>
            <p:ph type="subTitle" idx="3"/>
          </p:nvPr>
        </p:nvSpPr>
        <p:spPr>
          <a:xfrm>
            <a:off x="3419269" y="2288425"/>
            <a:ext cx="2305500" cy="484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5" name="Google Shape;365;p13"/>
          <p:cNvSpPr txBox="1">
            <a:spLocks noGrp="1"/>
          </p:cNvSpPr>
          <p:nvPr>
            <p:ph type="title" idx="4"/>
          </p:nvPr>
        </p:nvSpPr>
        <p:spPr>
          <a:xfrm>
            <a:off x="720000" y="3782850"/>
            <a:ext cx="2305500" cy="318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6" name="Google Shape;366;p13"/>
          <p:cNvSpPr txBox="1">
            <a:spLocks noGrp="1"/>
          </p:cNvSpPr>
          <p:nvPr>
            <p:ph type="subTitle" idx="5"/>
          </p:nvPr>
        </p:nvSpPr>
        <p:spPr>
          <a:xfrm>
            <a:off x="720000" y="4102825"/>
            <a:ext cx="2305500" cy="484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7" name="Google Shape;367;p13"/>
          <p:cNvSpPr txBox="1">
            <a:spLocks noGrp="1"/>
          </p:cNvSpPr>
          <p:nvPr>
            <p:ph type="title" idx="6"/>
          </p:nvPr>
        </p:nvSpPr>
        <p:spPr>
          <a:xfrm>
            <a:off x="3419271" y="3782850"/>
            <a:ext cx="2305500" cy="318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8" name="Google Shape;368;p13"/>
          <p:cNvSpPr txBox="1">
            <a:spLocks noGrp="1"/>
          </p:cNvSpPr>
          <p:nvPr>
            <p:ph type="subTitle" idx="7"/>
          </p:nvPr>
        </p:nvSpPr>
        <p:spPr>
          <a:xfrm>
            <a:off x="3419269" y="4102825"/>
            <a:ext cx="2305500" cy="484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9" name="Google Shape;369;p13"/>
          <p:cNvSpPr txBox="1">
            <a:spLocks noGrp="1"/>
          </p:cNvSpPr>
          <p:nvPr>
            <p:ph type="title" idx="8"/>
          </p:nvPr>
        </p:nvSpPr>
        <p:spPr>
          <a:xfrm>
            <a:off x="6118550" y="1968400"/>
            <a:ext cx="2305500" cy="318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0" name="Google Shape;370;p13"/>
          <p:cNvSpPr txBox="1">
            <a:spLocks noGrp="1"/>
          </p:cNvSpPr>
          <p:nvPr>
            <p:ph type="subTitle" idx="9"/>
          </p:nvPr>
        </p:nvSpPr>
        <p:spPr>
          <a:xfrm>
            <a:off x="6118545" y="2288425"/>
            <a:ext cx="2305500" cy="484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1" name="Google Shape;371;p13"/>
          <p:cNvSpPr txBox="1">
            <a:spLocks noGrp="1"/>
          </p:cNvSpPr>
          <p:nvPr>
            <p:ph type="title" idx="13"/>
          </p:nvPr>
        </p:nvSpPr>
        <p:spPr>
          <a:xfrm>
            <a:off x="6118550" y="3782850"/>
            <a:ext cx="2305500" cy="318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2" name="Google Shape;372;p13"/>
          <p:cNvSpPr txBox="1">
            <a:spLocks noGrp="1"/>
          </p:cNvSpPr>
          <p:nvPr>
            <p:ph type="subTitle" idx="14"/>
          </p:nvPr>
        </p:nvSpPr>
        <p:spPr>
          <a:xfrm>
            <a:off x="6118545" y="4102825"/>
            <a:ext cx="2305500" cy="484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3" name="Google Shape;373;p13"/>
          <p:cNvSpPr txBox="1">
            <a:spLocks noGrp="1"/>
          </p:cNvSpPr>
          <p:nvPr>
            <p:ph type="title" idx="15" hasCustomPrompt="1"/>
          </p:nvPr>
        </p:nvSpPr>
        <p:spPr>
          <a:xfrm>
            <a:off x="1580700" y="1307799"/>
            <a:ext cx="584100" cy="447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4" name="Google Shape;374;p13"/>
          <p:cNvSpPr txBox="1">
            <a:spLocks noGrp="1"/>
          </p:cNvSpPr>
          <p:nvPr>
            <p:ph type="title" idx="16" hasCustomPrompt="1"/>
          </p:nvPr>
        </p:nvSpPr>
        <p:spPr>
          <a:xfrm>
            <a:off x="1580700" y="3117543"/>
            <a:ext cx="584100" cy="447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5" name="Google Shape;375;p13"/>
          <p:cNvSpPr txBox="1">
            <a:spLocks noGrp="1"/>
          </p:cNvSpPr>
          <p:nvPr>
            <p:ph type="title" idx="17" hasCustomPrompt="1"/>
          </p:nvPr>
        </p:nvSpPr>
        <p:spPr>
          <a:xfrm>
            <a:off x="4279974" y="1307799"/>
            <a:ext cx="584100" cy="447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6" name="Google Shape;376;p13"/>
          <p:cNvSpPr txBox="1">
            <a:spLocks noGrp="1"/>
          </p:cNvSpPr>
          <p:nvPr>
            <p:ph type="title" idx="18" hasCustomPrompt="1"/>
          </p:nvPr>
        </p:nvSpPr>
        <p:spPr>
          <a:xfrm>
            <a:off x="4279974" y="3117543"/>
            <a:ext cx="584100" cy="447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7" name="Google Shape;377;p13"/>
          <p:cNvSpPr txBox="1">
            <a:spLocks noGrp="1"/>
          </p:cNvSpPr>
          <p:nvPr>
            <p:ph type="title" idx="19" hasCustomPrompt="1"/>
          </p:nvPr>
        </p:nvSpPr>
        <p:spPr>
          <a:xfrm>
            <a:off x="6979249" y="1307799"/>
            <a:ext cx="584100" cy="447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8" name="Google Shape;378;p13"/>
          <p:cNvSpPr txBox="1">
            <a:spLocks noGrp="1"/>
          </p:cNvSpPr>
          <p:nvPr>
            <p:ph type="title" idx="20" hasCustomPrompt="1"/>
          </p:nvPr>
        </p:nvSpPr>
        <p:spPr>
          <a:xfrm>
            <a:off x="6979249" y="3117543"/>
            <a:ext cx="584100" cy="447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9" name="Google Shape;379;p13"/>
          <p:cNvSpPr txBox="1">
            <a:spLocks noGrp="1"/>
          </p:cNvSpPr>
          <p:nvPr>
            <p:ph type="title" idx="21"/>
          </p:nvPr>
        </p:nvSpPr>
        <p:spPr>
          <a:xfrm>
            <a:off x="720000" y="539500"/>
            <a:ext cx="7704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80" name="Google Shape;380;p13"/>
          <p:cNvGrpSpPr/>
          <p:nvPr/>
        </p:nvGrpSpPr>
        <p:grpSpPr>
          <a:xfrm>
            <a:off x="-540125" y="-190500"/>
            <a:ext cx="10224238" cy="5634425"/>
            <a:chOff x="-540125" y="-190500"/>
            <a:chExt cx="10224238" cy="5634425"/>
          </a:xfrm>
        </p:grpSpPr>
        <p:grpSp>
          <p:nvGrpSpPr>
            <p:cNvPr id="381" name="Google Shape;381;p13"/>
            <p:cNvGrpSpPr/>
            <p:nvPr/>
          </p:nvGrpSpPr>
          <p:grpSpPr>
            <a:xfrm>
              <a:off x="-540125" y="-190500"/>
              <a:ext cx="10224238" cy="5634425"/>
              <a:chOff x="-540125" y="-190500"/>
              <a:chExt cx="10224238" cy="5634425"/>
            </a:xfrm>
          </p:grpSpPr>
          <p:grpSp>
            <p:nvGrpSpPr>
              <p:cNvPr id="382" name="Google Shape;382;p13"/>
              <p:cNvGrpSpPr/>
              <p:nvPr/>
            </p:nvGrpSpPr>
            <p:grpSpPr>
              <a:xfrm>
                <a:off x="-540125" y="-190500"/>
                <a:ext cx="10224238" cy="5634425"/>
                <a:chOff x="-540125" y="-190500"/>
                <a:chExt cx="10224238" cy="5634425"/>
              </a:xfrm>
            </p:grpSpPr>
            <p:grpSp>
              <p:nvGrpSpPr>
                <p:cNvPr id="383" name="Google Shape;383;p13"/>
                <p:cNvGrpSpPr/>
                <p:nvPr/>
              </p:nvGrpSpPr>
              <p:grpSpPr>
                <a:xfrm>
                  <a:off x="123150" y="4810250"/>
                  <a:ext cx="9020846" cy="318721"/>
                  <a:chOff x="66882" y="4401145"/>
                  <a:chExt cx="9060713" cy="305875"/>
                </a:xfrm>
              </p:grpSpPr>
              <p:sp>
                <p:nvSpPr>
                  <p:cNvPr id="384" name="Google Shape;384;p13"/>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13"/>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13"/>
                <p:cNvGrpSpPr/>
                <p:nvPr/>
              </p:nvGrpSpPr>
              <p:grpSpPr>
                <a:xfrm>
                  <a:off x="8694552" y="444361"/>
                  <a:ext cx="448838" cy="855480"/>
                  <a:chOff x="4189590" y="628348"/>
                  <a:chExt cx="448838" cy="855480"/>
                </a:xfrm>
              </p:grpSpPr>
              <p:sp>
                <p:nvSpPr>
                  <p:cNvPr id="398" name="Google Shape;398;p13"/>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13"/>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13"/>
                <p:cNvGrpSpPr/>
                <p:nvPr/>
              </p:nvGrpSpPr>
              <p:grpSpPr>
                <a:xfrm>
                  <a:off x="-10709" y="444378"/>
                  <a:ext cx="448838" cy="860613"/>
                  <a:chOff x="561117" y="628348"/>
                  <a:chExt cx="448838" cy="855480"/>
                </a:xfrm>
              </p:grpSpPr>
              <p:sp>
                <p:nvSpPr>
                  <p:cNvPr id="403" name="Google Shape;403;p13"/>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6" name="Google Shape;406;p13"/>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13"/>
            <p:cNvGrpSpPr/>
            <p:nvPr/>
          </p:nvGrpSpPr>
          <p:grpSpPr>
            <a:xfrm>
              <a:off x="384093" y="4954718"/>
              <a:ext cx="8375813" cy="57966"/>
              <a:chOff x="384093" y="4954718"/>
              <a:chExt cx="8375813" cy="57966"/>
            </a:xfrm>
          </p:grpSpPr>
          <p:sp>
            <p:nvSpPr>
              <p:cNvPr id="408" name="Google Shape;408;p13"/>
              <p:cNvSpPr/>
              <p:nvPr/>
            </p:nvSpPr>
            <p:spPr>
              <a:xfrm>
                <a:off x="38409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854054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10"/>
        <p:cNvGrpSpPr/>
        <p:nvPr/>
      </p:nvGrpSpPr>
      <p:grpSpPr>
        <a:xfrm>
          <a:off x="0" y="0"/>
          <a:ext cx="0" cy="0"/>
          <a:chOff x="0" y="0"/>
          <a:chExt cx="0" cy="0"/>
        </a:xfrm>
      </p:grpSpPr>
      <p:sp>
        <p:nvSpPr>
          <p:cNvPr id="411" name="Google Shape;411;p14"/>
          <p:cNvSpPr txBox="1">
            <a:spLocks noGrp="1"/>
          </p:cNvSpPr>
          <p:nvPr>
            <p:ph type="title"/>
          </p:nvPr>
        </p:nvSpPr>
        <p:spPr>
          <a:xfrm>
            <a:off x="720000" y="5395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12" name="Google Shape;412;p14"/>
          <p:cNvGrpSpPr/>
          <p:nvPr/>
        </p:nvGrpSpPr>
        <p:grpSpPr>
          <a:xfrm flipH="1">
            <a:off x="-540125" y="-190500"/>
            <a:ext cx="10224238" cy="5634425"/>
            <a:chOff x="-540125" y="-190500"/>
            <a:chExt cx="10224238" cy="5634425"/>
          </a:xfrm>
        </p:grpSpPr>
        <p:grpSp>
          <p:nvGrpSpPr>
            <p:cNvPr id="413" name="Google Shape;413;p14"/>
            <p:cNvGrpSpPr/>
            <p:nvPr/>
          </p:nvGrpSpPr>
          <p:grpSpPr>
            <a:xfrm>
              <a:off x="123156" y="409580"/>
              <a:ext cx="262232" cy="352736"/>
              <a:chOff x="694982" y="773654"/>
              <a:chExt cx="262232" cy="350632"/>
            </a:xfrm>
          </p:grpSpPr>
          <p:sp>
            <p:nvSpPr>
              <p:cNvPr id="414" name="Google Shape;414;p14"/>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4"/>
            <p:cNvGrpSpPr/>
            <p:nvPr/>
          </p:nvGrpSpPr>
          <p:grpSpPr>
            <a:xfrm>
              <a:off x="-540125" y="-190500"/>
              <a:ext cx="10224238" cy="5634425"/>
              <a:chOff x="-540125" y="-190500"/>
              <a:chExt cx="10224238" cy="5634425"/>
            </a:xfrm>
          </p:grpSpPr>
          <p:grpSp>
            <p:nvGrpSpPr>
              <p:cNvPr id="417" name="Google Shape;417;p14"/>
              <p:cNvGrpSpPr/>
              <p:nvPr/>
            </p:nvGrpSpPr>
            <p:grpSpPr>
              <a:xfrm>
                <a:off x="123150" y="4810250"/>
                <a:ext cx="9020846" cy="318721"/>
                <a:chOff x="66882" y="4401145"/>
                <a:chExt cx="9060713" cy="305875"/>
              </a:xfrm>
            </p:grpSpPr>
            <p:sp>
              <p:nvSpPr>
                <p:cNvPr id="418" name="Google Shape;418;p14"/>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14"/>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4"/>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14"/>
              <p:cNvGrpSpPr/>
              <p:nvPr/>
            </p:nvGrpSpPr>
            <p:grpSpPr>
              <a:xfrm>
                <a:off x="8694552" y="444361"/>
                <a:ext cx="448838" cy="855480"/>
                <a:chOff x="4189590" y="628348"/>
                <a:chExt cx="448838" cy="855480"/>
              </a:xfrm>
            </p:grpSpPr>
            <p:sp>
              <p:nvSpPr>
                <p:cNvPr id="432" name="Google Shape;432;p14"/>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14"/>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14"/>
              <p:cNvGrpSpPr/>
              <p:nvPr/>
            </p:nvGrpSpPr>
            <p:grpSpPr>
              <a:xfrm>
                <a:off x="-10709" y="444378"/>
                <a:ext cx="448838" cy="860613"/>
                <a:chOff x="561117" y="628348"/>
                <a:chExt cx="448838" cy="855480"/>
              </a:xfrm>
            </p:grpSpPr>
            <p:sp>
              <p:nvSpPr>
                <p:cNvPr id="437" name="Google Shape;437;p14"/>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0" name="Google Shape;440;p14"/>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1_1">
    <p:bg>
      <p:bgPr>
        <a:solidFill>
          <a:schemeClr val="dk1"/>
        </a:solidFill>
        <a:effectLst/>
      </p:bgPr>
    </p:bg>
    <p:spTree>
      <p:nvGrpSpPr>
        <p:cNvPr id="1" name="Shape 441"/>
        <p:cNvGrpSpPr/>
        <p:nvPr/>
      </p:nvGrpSpPr>
      <p:grpSpPr>
        <a:xfrm>
          <a:off x="0" y="0"/>
          <a:ext cx="0" cy="0"/>
          <a:chOff x="0" y="0"/>
          <a:chExt cx="0" cy="0"/>
        </a:xfrm>
      </p:grpSpPr>
      <p:grpSp>
        <p:nvGrpSpPr>
          <p:cNvPr id="442" name="Google Shape;442;p15"/>
          <p:cNvGrpSpPr/>
          <p:nvPr/>
        </p:nvGrpSpPr>
        <p:grpSpPr>
          <a:xfrm>
            <a:off x="-540125" y="-190500"/>
            <a:ext cx="10224238" cy="5634425"/>
            <a:chOff x="-540125" y="-190500"/>
            <a:chExt cx="10224238" cy="5634425"/>
          </a:xfrm>
        </p:grpSpPr>
        <p:grpSp>
          <p:nvGrpSpPr>
            <p:cNvPr id="443" name="Google Shape;443;p15"/>
            <p:cNvGrpSpPr/>
            <p:nvPr/>
          </p:nvGrpSpPr>
          <p:grpSpPr>
            <a:xfrm>
              <a:off x="123156" y="409580"/>
              <a:ext cx="262232" cy="352736"/>
              <a:chOff x="694982" y="773654"/>
              <a:chExt cx="262232" cy="350632"/>
            </a:xfrm>
          </p:grpSpPr>
          <p:sp>
            <p:nvSpPr>
              <p:cNvPr id="444" name="Google Shape;444;p15"/>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5"/>
            <p:cNvGrpSpPr/>
            <p:nvPr/>
          </p:nvGrpSpPr>
          <p:grpSpPr>
            <a:xfrm>
              <a:off x="-540125" y="-190500"/>
              <a:ext cx="10224238" cy="5634425"/>
              <a:chOff x="-540125" y="-190500"/>
              <a:chExt cx="10224238" cy="5634425"/>
            </a:xfrm>
          </p:grpSpPr>
          <p:grpSp>
            <p:nvGrpSpPr>
              <p:cNvPr id="447" name="Google Shape;447;p15"/>
              <p:cNvGrpSpPr/>
              <p:nvPr/>
            </p:nvGrpSpPr>
            <p:grpSpPr>
              <a:xfrm>
                <a:off x="123150" y="4810250"/>
                <a:ext cx="9020846" cy="318721"/>
                <a:chOff x="66882" y="4401145"/>
                <a:chExt cx="9060713" cy="305875"/>
              </a:xfrm>
            </p:grpSpPr>
            <p:sp>
              <p:nvSpPr>
                <p:cNvPr id="448" name="Google Shape;448;p15"/>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5"/>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5"/>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15"/>
              <p:cNvGrpSpPr/>
              <p:nvPr/>
            </p:nvGrpSpPr>
            <p:grpSpPr>
              <a:xfrm>
                <a:off x="8694552" y="444361"/>
                <a:ext cx="448838" cy="855480"/>
                <a:chOff x="4189590" y="628348"/>
                <a:chExt cx="448838" cy="855480"/>
              </a:xfrm>
            </p:grpSpPr>
            <p:sp>
              <p:nvSpPr>
                <p:cNvPr id="462" name="Google Shape;462;p15"/>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15"/>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15"/>
              <p:cNvGrpSpPr/>
              <p:nvPr/>
            </p:nvGrpSpPr>
            <p:grpSpPr>
              <a:xfrm>
                <a:off x="-10709" y="444378"/>
                <a:ext cx="448838" cy="860613"/>
                <a:chOff x="561117" y="628348"/>
                <a:chExt cx="448838" cy="855480"/>
              </a:xfrm>
            </p:grpSpPr>
            <p:sp>
              <p:nvSpPr>
                <p:cNvPr id="467" name="Google Shape;467;p15"/>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0" name="Google Shape;470;p15"/>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5"/>
          <p:cNvSpPr txBox="1">
            <a:spLocks noGrp="1"/>
          </p:cNvSpPr>
          <p:nvPr>
            <p:ph type="title"/>
          </p:nvPr>
        </p:nvSpPr>
        <p:spPr>
          <a:xfrm>
            <a:off x="720000" y="5395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grpSp>
        <p:nvGrpSpPr>
          <p:cNvPr id="472" name="Google Shape;472;p15"/>
          <p:cNvGrpSpPr/>
          <p:nvPr/>
        </p:nvGrpSpPr>
        <p:grpSpPr>
          <a:xfrm>
            <a:off x="384093" y="4954718"/>
            <a:ext cx="8375813" cy="57966"/>
            <a:chOff x="384093" y="4954718"/>
            <a:chExt cx="8375813" cy="57966"/>
          </a:xfrm>
        </p:grpSpPr>
        <p:sp>
          <p:nvSpPr>
            <p:cNvPr id="473" name="Google Shape;473;p15"/>
            <p:cNvSpPr/>
            <p:nvPr/>
          </p:nvSpPr>
          <p:spPr>
            <a:xfrm>
              <a:off x="38409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854054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475"/>
        <p:cNvGrpSpPr/>
        <p:nvPr/>
      </p:nvGrpSpPr>
      <p:grpSpPr>
        <a:xfrm>
          <a:off x="0" y="0"/>
          <a:ext cx="0" cy="0"/>
          <a:chOff x="0" y="0"/>
          <a:chExt cx="0" cy="0"/>
        </a:xfrm>
      </p:grpSpPr>
      <p:grpSp>
        <p:nvGrpSpPr>
          <p:cNvPr id="476" name="Google Shape;476;p16"/>
          <p:cNvGrpSpPr/>
          <p:nvPr/>
        </p:nvGrpSpPr>
        <p:grpSpPr>
          <a:xfrm>
            <a:off x="-540125" y="-9525"/>
            <a:ext cx="10224238" cy="5148650"/>
            <a:chOff x="-540125" y="-9525"/>
            <a:chExt cx="10224238" cy="5148650"/>
          </a:xfrm>
        </p:grpSpPr>
        <p:sp>
          <p:nvSpPr>
            <p:cNvPr id="477" name="Google Shape;477;p16"/>
            <p:cNvSpPr/>
            <p:nvPr/>
          </p:nvSpPr>
          <p:spPr>
            <a:xfrm>
              <a:off x="169868" y="454400"/>
              <a:ext cx="8807154" cy="855436"/>
            </a:xfrm>
            <a:custGeom>
              <a:avLst/>
              <a:gdLst/>
              <a:ahLst/>
              <a:cxnLst/>
              <a:rect l="l" t="t" r="r" b="b"/>
              <a:pathLst>
                <a:path w="27675" h="40289" extrusionOk="0">
                  <a:moveTo>
                    <a:pt x="1" y="0"/>
                  </a:moveTo>
                  <a:lnTo>
                    <a:pt x="1" y="40289"/>
                  </a:lnTo>
                  <a:lnTo>
                    <a:pt x="27674" y="40289"/>
                  </a:lnTo>
                  <a:lnTo>
                    <a:pt x="27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16"/>
            <p:cNvGrpSpPr/>
            <p:nvPr/>
          </p:nvGrpSpPr>
          <p:grpSpPr>
            <a:xfrm>
              <a:off x="-540125" y="-9525"/>
              <a:ext cx="10224238" cy="5148650"/>
              <a:chOff x="-540125" y="-9525"/>
              <a:chExt cx="10224238" cy="5148650"/>
            </a:xfrm>
          </p:grpSpPr>
          <p:sp>
            <p:nvSpPr>
              <p:cNvPr id="479" name="Google Shape;479;p16"/>
              <p:cNvSpPr/>
              <p:nvPr/>
            </p:nvSpPr>
            <p:spPr>
              <a:xfrm>
                <a:off x="-9525" y="438375"/>
                <a:ext cx="9153523" cy="302799"/>
              </a:xfrm>
              <a:custGeom>
                <a:avLst/>
                <a:gdLst/>
                <a:ahLst/>
                <a:cxnLst/>
                <a:rect l="l" t="t" r="r" b="b"/>
                <a:pathLst>
                  <a:path w="27423" h="1375" extrusionOk="0">
                    <a:moveTo>
                      <a:pt x="1" y="1"/>
                    </a:moveTo>
                    <a:lnTo>
                      <a:pt x="1" y="1374"/>
                    </a:lnTo>
                    <a:lnTo>
                      <a:pt x="27422" y="1374"/>
                    </a:lnTo>
                    <a:lnTo>
                      <a:pt x="27422"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a:off x="-134261" y="215612"/>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6"/>
              <p:cNvSpPr/>
              <p:nvPr/>
            </p:nvSpPr>
            <p:spPr>
              <a:xfrm>
                <a:off x="-540125" y="-9525"/>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6"/>
              <p:cNvSpPr/>
              <p:nvPr/>
            </p:nvSpPr>
            <p:spPr>
              <a:xfrm>
                <a:off x="-540125" y="-9525"/>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6"/>
              <p:cNvSpPr/>
              <p:nvPr/>
            </p:nvSpPr>
            <p:spPr>
              <a:xfrm>
                <a:off x="710332" y="3759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a:off x="-340627" y="121200"/>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 name="Google Shape;485;p16"/>
              <p:cNvGrpSpPr/>
              <p:nvPr/>
            </p:nvGrpSpPr>
            <p:grpSpPr>
              <a:xfrm>
                <a:off x="-369550" y="247648"/>
                <a:ext cx="9889274" cy="4891477"/>
                <a:chOff x="-369550" y="247648"/>
                <a:chExt cx="9889274" cy="4891477"/>
              </a:xfrm>
            </p:grpSpPr>
            <p:sp>
              <p:nvSpPr>
                <p:cNvPr id="486" name="Google Shape;486;p16"/>
                <p:cNvSpPr/>
                <p:nvPr/>
              </p:nvSpPr>
              <p:spPr>
                <a:xfrm>
                  <a:off x="5025" y="1299850"/>
                  <a:ext cx="9140707" cy="3522165"/>
                </a:xfrm>
                <a:custGeom>
                  <a:avLst/>
                  <a:gdLst/>
                  <a:ahLst/>
                  <a:cxnLst/>
                  <a:rect l="l" t="t" r="r" b="b"/>
                  <a:pathLst>
                    <a:path w="27675" h="40289" extrusionOk="0">
                      <a:moveTo>
                        <a:pt x="1" y="0"/>
                      </a:moveTo>
                      <a:lnTo>
                        <a:pt x="1" y="40289"/>
                      </a:lnTo>
                      <a:lnTo>
                        <a:pt x="27674" y="40289"/>
                      </a:lnTo>
                      <a:lnTo>
                        <a:pt x="27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6"/>
                <p:cNvSpPr/>
                <p:nvPr/>
              </p:nvSpPr>
              <p:spPr>
                <a:xfrm>
                  <a:off x="243846" y="4505452"/>
                  <a:ext cx="8625638" cy="318714"/>
                </a:xfrm>
                <a:custGeom>
                  <a:avLst/>
                  <a:gdLst/>
                  <a:ahLst/>
                  <a:cxnLst/>
                  <a:rect l="l" t="t" r="r" b="b"/>
                  <a:pathLst>
                    <a:path w="27171" h="3178" extrusionOk="0">
                      <a:moveTo>
                        <a:pt x="1" y="0"/>
                      </a:moveTo>
                      <a:lnTo>
                        <a:pt x="1" y="3177"/>
                      </a:lnTo>
                      <a:lnTo>
                        <a:pt x="27171" y="3177"/>
                      </a:lnTo>
                      <a:lnTo>
                        <a:pt x="271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16"/>
                <p:cNvGrpSpPr/>
                <p:nvPr/>
              </p:nvGrpSpPr>
              <p:grpSpPr>
                <a:xfrm>
                  <a:off x="700362" y="4505452"/>
                  <a:ext cx="7743276" cy="318714"/>
                  <a:chOff x="700362" y="4505452"/>
                  <a:chExt cx="7743276" cy="318714"/>
                </a:xfrm>
              </p:grpSpPr>
              <p:sp>
                <p:nvSpPr>
                  <p:cNvPr id="489" name="Google Shape;489;p16"/>
                  <p:cNvSpPr/>
                  <p:nvPr/>
                </p:nvSpPr>
                <p:spPr>
                  <a:xfrm>
                    <a:off x="1252412" y="4505452"/>
                    <a:ext cx="6618354" cy="318714"/>
                  </a:xfrm>
                  <a:custGeom>
                    <a:avLst/>
                    <a:gdLst/>
                    <a:ahLst/>
                    <a:cxnLst/>
                    <a:rect l="l" t="t" r="r" b="b"/>
                    <a:pathLst>
                      <a:path w="20848" h="3178" extrusionOk="0">
                        <a:moveTo>
                          <a:pt x="1" y="0"/>
                        </a:moveTo>
                        <a:lnTo>
                          <a:pt x="378" y="3177"/>
                        </a:lnTo>
                        <a:lnTo>
                          <a:pt x="20470" y="3177"/>
                        </a:lnTo>
                        <a:lnTo>
                          <a:pt x="20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700362"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a:off x="8224275"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16"/>
                <p:cNvSpPr/>
                <p:nvPr/>
              </p:nvSpPr>
              <p:spPr>
                <a:xfrm>
                  <a:off x="8868500" y="257125"/>
                  <a:ext cx="274226" cy="4609241"/>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a:off x="100" y="247648"/>
                  <a:ext cx="274225" cy="461863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157810" y="48204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6"/>
                <p:cNvSpPr/>
                <p:nvPr/>
              </p:nvSpPr>
              <p:spPr>
                <a:xfrm>
                  <a:off x="-369550" y="49919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6"/>
                <p:cNvSpPr/>
                <p:nvPr/>
              </p:nvSpPr>
              <p:spPr>
                <a:xfrm>
                  <a:off x="1170769" y="49919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6"/>
                <p:cNvSpPr/>
                <p:nvPr/>
              </p:nvSpPr>
              <p:spPr>
                <a:xfrm>
                  <a:off x="5524907" y="49919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6"/>
              <p:cNvGrpSpPr/>
              <p:nvPr/>
            </p:nvGrpSpPr>
            <p:grpSpPr>
              <a:xfrm>
                <a:off x="-10709" y="444378"/>
                <a:ext cx="448838" cy="860613"/>
                <a:chOff x="561117" y="628348"/>
                <a:chExt cx="448838" cy="855480"/>
              </a:xfrm>
            </p:grpSpPr>
            <p:sp>
              <p:nvSpPr>
                <p:cNvPr id="499" name="Google Shape;499;p16"/>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6"/>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6"/>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6"/>
              <p:cNvGrpSpPr/>
              <p:nvPr/>
            </p:nvGrpSpPr>
            <p:grpSpPr>
              <a:xfrm>
                <a:off x="8694552" y="444361"/>
                <a:ext cx="448838" cy="855480"/>
                <a:chOff x="4189590" y="628348"/>
                <a:chExt cx="448838" cy="855480"/>
              </a:xfrm>
            </p:grpSpPr>
            <p:sp>
              <p:nvSpPr>
                <p:cNvPr id="503" name="Google Shape;503;p16"/>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6"/>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6"/>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6" name="Google Shape;506;p16"/>
            <p:cNvSpPr/>
            <p:nvPr/>
          </p:nvSpPr>
          <p:spPr>
            <a:xfrm>
              <a:off x="14452" y="504162"/>
              <a:ext cx="9120845" cy="130625"/>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16"/>
          <p:cNvSpPr txBox="1">
            <a:spLocks noGrp="1"/>
          </p:cNvSpPr>
          <p:nvPr>
            <p:ph type="title"/>
          </p:nvPr>
        </p:nvSpPr>
        <p:spPr>
          <a:xfrm>
            <a:off x="713225" y="3037772"/>
            <a:ext cx="4361400" cy="841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600"/>
              <a:buNone/>
              <a:defRPr sz="50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8" name="Google Shape;508;p16"/>
          <p:cNvSpPr txBox="1">
            <a:spLocks noGrp="1"/>
          </p:cNvSpPr>
          <p:nvPr>
            <p:ph type="title" idx="2" hasCustomPrompt="1"/>
          </p:nvPr>
        </p:nvSpPr>
        <p:spPr>
          <a:xfrm>
            <a:off x="748132" y="1829068"/>
            <a:ext cx="1306500" cy="793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9" name="Google Shape;509;p16"/>
          <p:cNvSpPr txBox="1">
            <a:spLocks noGrp="1"/>
          </p:cNvSpPr>
          <p:nvPr>
            <p:ph type="subTitle" idx="1"/>
          </p:nvPr>
        </p:nvSpPr>
        <p:spPr>
          <a:xfrm>
            <a:off x="713225" y="3879575"/>
            <a:ext cx="4361400" cy="3495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_HEADER_1_2">
    <p:bg>
      <p:bgPr>
        <a:solidFill>
          <a:schemeClr val="dk1"/>
        </a:solidFill>
        <a:effectLst/>
      </p:bgPr>
    </p:bg>
    <p:spTree>
      <p:nvGrpSpPr>
        <p:cNvPr id="1" name="Shape 510"/>
        <p:cNvGrpSpPr/>
        <p:nvPr/>
      </p:nvGrpSpPr>
      <p:grpSpPr>
        <a:xfrm>
          <a:off x="0" y="0"/>
          <a:ext cx="0" cy="0"/>
          <a:chOff x="0" y="0"/>
          <a:chExt cx="0" cy="0"/>
        </a:xfrm>
      </p:grpSpPr>
      <p:grpSp>
        <p:nvGrpSpPr>
          <p:cNvPr id="511" name="Google Shape;511;p17"/>
          <p:cNvGrpSpPr/>
          <p:nvPr/>
        </p:nvGrpSpPr>
        <p:grpSpPr>
          <a:xfrm>
            <a:off x="-540125" y="-9525"/>
            <a:ext cx="10224238" cy="5148650"/>
            <a:chOff x="-540125" y="-9525"/>
            <a:chExt cx="10224238" cy="5148650"/>
          </a:xfrm>
        </p:grpSpPr>
        <p:sp>
          <p:nvSpPr>
            <p:cNvPr id="512" name="Google Shape;512;p17"/>
            <p:cNvSpPr/>
            <p:nvPr/>
          </p:nvSpPr>
          <p:spPr>
            <a:xfrm>
              <a:off x="169868" y="454400"/>
              <a:ext cx="8807154" cy="855436"/>
            </a:xfrm>
            <a:custGeom>
              <a:avLst/>
              <a:gdLst/>
              <a:ahLst/>
              <a:cxnLst/>
              <a:rect l="l" t="t" r="r" b="b"/>
              <a:pathLst>
                <a:path w="27675" h="40289" extrusionOk="0">
                  <a:moveTo>
                    <a:pt x="1" y="0"/>
                  </a:moveTo>
                  <a:lnTo>
                    <a:pt x="1" y="40289"/>
                  </a:lnTo>
                  <a:lnTo>
                    <a:pt x="27674" y="40289"/>
                  </a:lnTo>
                  <a:lnTo>
                    <a:pt x="27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7"/>
            <p:cNvSpPr/>
            <p:nvPr/>
          </p:nvSpPr>
          <p:spPr>
            <a:xfrm>
              <a:off x="-9525" y="438375"/>
              <a:ext cx="9153523" cy="302799"/>
            </a:xfrm>
            <a:custGeom>
              <a:avLst/>
              <a:gdLst/>
              <a:ahLst/>
              <a:cxnLst/>
              <a:rect l="l" t="t" r="r" b="b"/>
              <a:pathLst>
                <a:path w="27423" h="1375" extrusionOk="0">
                  <a:moveTo>
                    <a:pt x="1" y="1"/>
                  </a:moveTo>
                  <a:lnTo>
                    <a:pt x="1" y="1374"/>
                  </a:lnTo>
                  <a:lnTo>
                    <a:pt x="27422" y="1374"/>
                  </a:lnTo>
                  <a:lnTo>
                    <a:pt x="27422"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14452" y="504162"/>
              <a:ext cx="9120845" cy="130625"/>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7"/>
            <p:cNvSpPr/>
            <p:nvPr/>
          </p:nvSpPr>
          <p:spPr>
            <a:xfrm>
              <a:off x="-134261" y="215612"/>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7"/>
            <p:cNvSpPr/>
            <p:nvPr/>
          </p:nvSpPr>
          <p:spPr>
            <a:xfrm>
              <a:off x="-540125" y="-9525"/>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540125" y="-9525"/>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7"/>
            <p:cNvSpPr/>
            <p:nvPr/>
          </p:nvSpPr>
          <p:spPr>
            <a:xfrm>
              <a:off x="710332" y="3759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340627" y="121200"/>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7"/>
            <p:cNvGrpSpPr/>
            <p:nvPr/>
          </p:nvGrpSpPr>
          <p:grpSpPr>
            <a:xfrm>
              <a:off x="-369550" y="247648"/>
              <a:ext cx="9889274" cy="4891477"/>
              <a:chOff x="-369550" y="247648"/>
              <a:chExt cx="9889274" cy="4891477"/>
            </a:xfrm>
          </p:grpSpPr>
          <p:sp>
            <p:nvSpPr>
              <p:cNvPr id="521" name="Google Shape;521;p17"/>
              <p:cNvSpPr/>
              <p:nvPr/>
            </p:nvSpPr>
            <p:spPr>
              <a:xfrm>
                <a:off x="5025" y="1299850"/>
                <a:ext cx="9140707" cy="3522165"/>
              </a:xfrm>
              <a:custGeom>
                <a:avLst/>
                <a:gdLst/>
                <a:ahLst/>
                <a:cxnLst/>
                <a:rect l="l" t="t" r="r" b="b"/>
                <a:pathLst>
                  <a:path w="27675" h="40289" extrusionOk="0">
                    <a:moveTo>
                      <a:pt x="1" y="0"/>
                    </a:moveTo>
                    <a:lnTo>
                      <a:pt x="1" y="40289"/>
                    </a:lnTo>
                    <a:lnTo>
                      <a:pt x="27674" y="40289"/>
                    </a:lnTo>
                    <a:lnTo>
                      <a:pt x="27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243846" y="4505452"/>
                <a:ext cx="8625638" cy="318714"/>
              </a:xfrm>
              <a:custGeom>
                <a:avLst/>
                <a:gdLst/>
                <a:ahLst/>
                <a:cxnLst/>
                <a:rect l="l" t="t" r="r" b="b"/>
                <a:pathLst>
                  <a:path w="27171" h="3178" extrusionOk="0">
                    <a:moveTo>
                      <a:pt x="1" y="0"/>
                    </a:moveTo>
                    <a:lnTo>
                      <a:pt x="1" y="3177"/>
                    </a:lnTo>
                    <a:lnTo>
                      <a:pt x="27171" y="3177"/>
                    </a:lnTo>
                    <a:lnTo>
                      <a:pt x="271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17"/>
              <p:cNvGrpSpPr/>
              <p:nvPr/>
            </p:nvGrpSpPr>
            <p:grpSpPr>
              <a:xfrm>
                <a:off x="700362" y="4505452"/>
                <a:ext cx="7743276" cy="318714"/>
                <a:chOff x="700362" y="4505452"/>
                <a:chExt cx="7743276" cy="318714"/>
              </a:xfrm>
            </p:grpSpPr>
            <p:sp>
              <p:nvSpPr>
                <p:cNvPr id="524" name="Google Shape;524;p17"/>
                <p:cNvSpPr/>
                <p:nvPr/>
              </p:nvSpPr>
              <p:spPr>
                <a:xfrm>
                  <a:off x="1252412" y="4505452"/>
                  <a:ext cx="6618354" cy="318714"/>
                </a:xfrm>
                <a:custGeom>
                  <a:avLst/>
                  <a:gdLst/>
                  <a:ahLst/>
                  <a:cxnLst/>
                  <a:rect l="l" t="t" r="r" b="b"/>
                  <a:pathLst>
                    <a:path w="20848" h="3178" extrusionOk="0">
                      <a:moveTo>
                        <a:pt x="1" y="0"/>
                      </a:moveTo>
                      <a:lnTo>
                        <a:pt x="378" y="3177"/>
                      </a:lnTo>
                      <a:lnTo>
                        <a:pt x="20470" y="3177"/>
                      </a:lnTo>
                      <a:lnTo>
                        <a:pt x="20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7"/>
                <p:cNvSpPr/>
                <p:nvPr/>
              </p:nvSpPr>
              <p:spPr>
                <a:xfrm>
                  <a:off x="700362"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7"/>
                <p:cNvSpPr/>
                <p:nvPr/>
              </p:nvSpPr>
              <p:spPr>
                <a:xfrm>
                  <a:off x="8224275"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17"/>
              <p:cNvSpPr/>
              <p:nvPr/>
            </p:nvSpPr>
            <p:spPr>
              <a:xfrm>
                <a:off x="8868500" y="257125"/>
                <a:ext cx="274226" cy="4609241"/>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7"/>
              <p:cNvSpPr/>
              <p:nvPr/>
            </p:nvSpPr>
            <p:spPr>
              <a:xfrm>
                <a:off x="100" y="247648"/>
                <a:ext cx="274225" cy="461863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7"/>
              <p:cNvSpPr/>
              <p:nvPr/>
            </p:nvSpPr>
            <p:spPr>
              <a:xfrm>
                <a:off x="-157810" y="48204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a:off x="-369550" y="49919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7"/>
              <p:cNvSpPr/>
              <p:nvPr/>
            </p:nvSpPr>
            <p:spPr>
              <a:xfrm>
                <a:off x="1170769" y="49919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5524907" y="49919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17"/>
            <p:cNvGrpSpPr/>
            <p:nvPr/>
          </p:nvGrpSpPr>
          <p:grpSpPr>
            <a:xfrm>
              <a:off x="-10709" y="444378"/>
              <a:ext cx="448838" cy="860613"/>
              <a:chOff x="561117" y="628348"/>
              <a:chExt cx="448838" cy="855480"/>
            </a:xfrm>
          </p:grpSpPr>
          <p:sp>
            <p:nvSpPr>
              <p:cNvPr id="534" name="Google Shape;534;p17"/>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7"/>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7"/>
            <p:cNvGrpSpPr/>
            <p:nvPr/>
          </p:nvGrpSpPr>
          <p:grpSpPr>
            <a:xfrm>
              <a:off x="8694552" y="444361"/>
              <a:ext cx="448838" cy="855480"/>
              <a:chOff x="4189590" y="628348"/>
              <a:chExt cx="448838" cy="855480"/>
            </a:xfrm>
          </p:grpSpPr>
          <p:sp>
            <p:nvSpPr>
              <p:cNvPr id="538" name="Google Shape;538;p17"/>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1" name="Google Shape;541;p17"/>
          <p:cNvSpPr txBox="1">
            <a:spLocks noGrp="1"/>
          </p:cNvSpPr>
          <p:nvPr>
            <p:ph type="title"/>
          </p:nvPr>
        </p:nvSpPr>
        <p:spPr>
          <a:xfrm>
            <a:off x="3363175" y="2918054"/>
            <a:ext cx="5067600" cy="841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600"/>
              <a:buNone/>
              <a:defRPr sz="50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2" name="Google Shape;542;p17"/>
          <p:cNvSpPr txBox="1">
            <a:spLocks noGrp="1"/>
          </p:cNvSpPr>
          <p:nvPr>
            <p:ph type="title" idx="2" hasCustomPrompt="1"/>
          </p:nvPr>
        </p:nvSpPr>
        <p:spPr>
          <a:xfrm>
            <a:off x="7078905" y="1697868"/>
            <a:ext cx="13065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3" name="Google Shape;543;p17"/>
          <p:cNvSpPr txBox="1">
            <a:spLocks noGrp="1"/>
          </p:cNvSpPr>
          <p:nvPr>
            <p:ph type="subTitle" idx="1"/>
          </p:nvPr>
        </p:nvSpPr>
        <p:spPr>
          <a:xfrm>
            <a:off x="3363175" y="3767078"/>
            <a:ext cx="5067600" cy="3243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3">
  <p:cSld name="SECTION_HEADER_1_3">
    <p:spTree>
      <p:nvGrpSpPr>
        <p:cNvPr id="1" name="Shape 544"/>
        <p:cNvGrpSpPr/>
        <p:nvPr/>
      </p:nvGrpSpPr>
      <p:grpSpPr>
        <a:xfrm>
          <a:off x="0" y="0"/>
          <a:ext cx="0" cy="0"/>
          <a:chOff x="0" y="0"/>
          <a:chExt cx="0" cy="0"/>
        </a:xfrm>
      </p:grpSpPr>
      <p:grpSp>
        <p:nvGrpSpPr>
          <p:cNvPr id="545" name="Google Shape;545;p18"/>
          <p:cNvGrpSpPr/>
          <p:nvPr/>
        </p:nvGrpSpPr>
        <p:grpSpPr>
          <a:xfrm>
            <a:off x="-540119" y="-2575"/>
            <a:ext cx="10224238" cy="5148650"/>
            <a:chOff x="-540119" y="-2575"/>
            <a:chExt cx="10224238" cy="5148650"/>
          </a:xfrm>
        </p:grpSpPr>
        <p:sp>
          <p:nvSpPr>
            <p:cNvPr id="546" name="Google Shape;546;p18"/>
            <p:cNvSpPr/>
            <p:nvPr/>
          </p:nvSpPr>
          <p:spPr>
            <a:xfrm>
              <a:off x="169874" y="461350"/>
              <a:ext cx="8807154" cy="855436"/>
            </a:xfrm>
            <a:custGeom>
              <a:avLst/>
              <a:gdLst/>
              <a:ahLst/>
              <a:cxnLst/>
              <a:rect l="l" t="t" r="r" b="b"/>
              <a:pathLst>
                <a:path w="27675" h="40289" extrusionOk="0">
                  <a:moveTo>
                    <a:pt x="1" y="0"/>
                  </a:moveTo>
                  <a:lnTo>
                    <a:pt x="1" y="40289"/>
                  </a:lnTo>
                  <a:lnTo>
                    <a:pt x="27674" y="40289"/>
                  </a:lnTo>
                  <a:lnTo>
                    <a:pt x="27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9519" y="445325"/>
              <a:ext cx="9153523" cy="302799"/>
            </a:xfrm>
            <a:custGeom>
              <a:avLst/>
              <a:gdLst/>
              <a:ahLst/>
              <a:cxnLst/>
              <a:rect l="l" t="t" r="r" b="b"/>
              <a:pathLst>
                <a:path w="27423" h="1375" extrusionOk="0">
                  <a:moveTo>
                    <a:pt x="1" y="1"/>
                  </a:moveTo>
                  <a:lnTo>
                    <a:pt x="1" y="1374"/>
                  </a:lnTo>
                  <a:lnTo>
                    <a:pt x="27422" y="1374"/>
                  </a:lnTo>
                  <a:lnTo>
                    <a:pt x="27422"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14458" y="511112"/>
              <a:ext cx="9120845" cy="130625"/>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134255" y="222562"/>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540119" y="-2575"/>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540119" y="-2575"/>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710338" y="38285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340621" y="128150"/>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8"/>
            <p:cNvGrpSpPr/>
            <p:nvPr/>
          </p:nvGrpSpPr>
          <p:grpSpPr>
            <a:xfrm>
              <a:off x="-369544" y="254598"/>
              <a:ext cx="9889274" cy="4891477"/>
              <a:chOff x="-369550" y="247648"/>
              <a:chExt cx="9889274" cy="4891477"/>
            </a:xfrm>
          </p:grpSpPr>
          <p:sp>
            <p:nvSpPr>
              <p:cNvPr id="555" name="Google Shape;555;p18"/>
              <p:cNvSpPr/>
              <p:nvPr/>
            </p:nvSpPr>
            <p:spPr>
              <a:xfrm>
                <a:off x="5025" y="1299850"/>
                <a:ext cx="9140707" cy="3522165"/>
              </a:xfrm>
              <a:custGeom>
                <a:avLst/>
                <a:gdLst/>
                <a:ahLst/>
                <a:cxnLst/>
                <a:rect l="l" t="t" r="r" b="b"/>
                <a:pathLst>
                  <a:path w="27675" h="40289" extrusionOk="0">
                    <a:moveTo>
                      <a:pt x="1" y="0"/>
                    </a:moveTo>
                    <a:lnTo>
                      <a:pt x="1" y="40289"/>
                    </a:lnTo>
                    <a:lnTo>
                      <a:pt x="27674" y="40289"/>
                    </a:lnTo>
                    <a:lnTo>
                      <a:pt x="27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243846" y="4505452"/>
                <a:ext cx="8625638" cy="318714"/>
              </a:xfrm>
              <a:custGeom>
                <a:avLst/>
                <a:gdLst/>
                <a:ahLst/>
                <a:cxnLst/>
                <a:rect l="l" t="t" r="r" b="b"/>
                <a:pathLst>
                  <a:path w="27171" h="3178" extrusionOk="0">
                    <a:moveTo>
                      <a:pt x="1" y="0"/>
                    </a:moveTo>
                    <a:lnTo>
                      <a:pt x="1" y="3177"/>
                    </a:lnTo>
                    <a:lnTo>
                      <a:pt x="27171" y="3177"/>
                    </a:lnTo>
                    <a:lnTo>
                      <a:pt x="271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18"/>
              <p:cNvGrpSpPr/>
              <p:nvPr/>
            </p:nvGrpSpPr>
            <p:grpSpPr>
              <a:xfrm>
                <a:off x="700362" y="4505452"/>
                <a:ext cx="7743276" cy="318714"/>
                <a:chOff x="700362" y="4505452"/>
                <a:chExt cx="7743276" cy="318714"/>
              </a:xfrm>
            </p:grpSpPr>
            <p:sp>
              <p:nvSpPr>
                <p:cNvPr id="558" name="Google Shape;558;p18"/>
                <p:cNvSpPr/>
                <p:nvPr/>
              </p:nvSpPr>
              <p:spPr>
                <a:xfrm>
                  <a:off x="1252412" y="4505452"/>
                  <a:ext cx="6618354" cy="318714"/>
                </a:xfrm>
                <a:custGeom>
                  <a:avLst/>
                  <a:gdLst/>
                  <a:ahLst/>
                  <a:cxnLst/>
                  <a:rect l="l" t="t" r="r" b="b"/>
                  <a:pathLst>
                    <a:path w="20848" h="3178" extrusionOk="0">
                      <a:moveTo>
                        <a:pt x="1" y="0"/>
                      </a:moveTo>
                      <a:lnTo>
                        <a:pt x="378" y="3177"/>
                      </a:lnTo>
                      <a:lnTo>
                        <a:pt x="20470" y="3177"/>
                      </a:lnTo>
                      <a:lnTo>
                        <a:pt x="20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700362"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8224275"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18"/>
              <p:cNvSpPr/>
              <p:nvPr/>
            </p:nvSpPr>
            <p:spPr>
              <a:xfrm>
                <a:off x="8868500" y="257125"/>
                <a:ext cx="274226" cy="4609241"/>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100" y="247648"/>
                <a:ext cx="274225" cy="461863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157810" y="48204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369550" y="49919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8"/>
              <p:cNvSpPr/>
              <p:nvPr/>
            </p:nvSpPr>
            <p:spPr>
              <a:xfrm>
                <a:off x="1170769" y="49919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5524907" y="49919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8"/>
            <p:cNvGrpSpPr/>
            <p:nvPr/>
          </p:nvGrpSpPr>
          <p:grpSpPr>
            <a:xfrm>
              <a:off x="-10703" y="451328"/>
              <a:ext cx="448838" cy="860613"/>
              <a:chOff x="561117" y="628348"/>
              <a:chExt cx="448838" cy="855480"/>
            </a:xfrm>
          </p:grpSpPr>
          <p:sp>
            <p:nvSpPr>
              <p:cNvPr id="568" name="Google Shape;568;p18"/>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8"/>
            <p:cNvGrpSpPr/>
            <p:nvPr/>
          </p:nvGrpSpPr>
          <p:grpSpPr>
            <a:xfrm>
              <a:off x="8694558" y="451311"/>
              <a:ext cx="448838" cy="855480"/>
              <a:chOff x="4189590" y="628348"/>
              <a:chExt cx="448838" cy="855480"/>
            </a:xfrm>
          </p:grpSpPr>
          <p:sp>
            <p:nvSpPr>
              <p:cNvPr id="572" name="Google Shape;572;p18"/>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8"/>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18"/>
          <p:cNvSpPr txBox="1">
            <a:spLocks noGrp="1"/>
          </p:cNvSpPr>
          <p:nvPr>
            <p:ph type="title"/>
          </p:nvPr>
        </p:nvSpPr>
        <p:spPr>
          <a:xfrm>
            <a:off x="2038200" y="2954058"/>
            <a:ext cx="5067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6" name="Google Shape;576;p18"/>
          <p:cNvSpPr txBox="1">
            <a:spLocks noGrp="1"/>
          </p:cNvSpPr>
          <p:nvPr>
            <p:ph type="title" idx="2" hasCustomPrompt="1"/>
          </p:nvPr>
        </p:nvSpPr>
        <p:spPr>
          <a:xfrm>
            <a:off x="3480300" y="1745575"/>
            <a:ext cx="2183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77" name="Google Shape;577;p18"/>
          <p:cNvSpPr txBox="1">
            <a:spLocks noGrp="1"/>
          </p:cNvSpPr>
          <p:nvPr>
            <p:ph type="subTitle" idx="1"/>
          </p:nvPr>
        </p:nvSpPr>
        <p:spPr>
          <a:xfrm>
            <a:off x="2038200" y="3837511"/>
            <a:ext cx="5067600" cy="27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4">
  <p:cSld name="SECTION_HEADER_1_4">
    <p:spTree>
      <p:nvGrpSpPr>
        <p:cNvPr id="1" name="Shape 578"/>
        <p:cNvGrpSpPr/>
        <p:nvPr/>
      </p:nvGrpSpPr>
      <p:grpSpPr>
        <a:xfrm>
          <a:off x="0" y="0"/>
          <a:ext cx="0" cy="0"/>
          <a:chOff x="0" y="0"/>
          <a:chExt cx="0" cy="0"/>
        </a:xfrm>
      </p:grpSpPr>
      <p:grpSp>
        <p:nvGrpSpPr>
          <p:cNvPr id="579" name="Google Shape;579;p19"/>
          <p:cNvGrpSpPr/>
          <p:nvPr/>
        </p:nvGrpSpPr>
        <p:grpSpPr>
          <a:xfrm>
            <a:off x="-540125" y="-9525"/>
            <a:ext cx="10224238" cy="5148650"/>
            <a:chOff x="-540125" y="-9525"/>
            <a:chExt cx="10224238" cy="5148650"/>
          </a:xfrm>
        </p:grpSpPr>
        <p:sp>
          <p:nvSpPr>
            <p:cNvPr id="580" name="Google Shape;580;p19"/>
            <p:cNvSpPr/>
            <p:nvPr/>
          </p:nvSpPr>
          <p:spPr>
            <a:xfrm>
              <a:off x="169868" y="454400"/>
              <a:ext cx="8807154" cy="855436"/>
            </a:xfrm>
            <a:custGeom>
              <a:avLst/>
              <a:gdLst/>
              <a:ahLst/>
              <a:cxnLst/>
              <a:rect l="l" t="t" r="r" b="b"/>
              <a:pathLst>
                <a:path w="27675" h="40289" extrusionOk="0">
                  <a:moveTo>
                    <a:pt x="1" y="0"/>
                  </a:moveTo>
                  <a:lnTo>
                    <a:pt x="1" y="40289"/>
                  </a:lnTo>
                  <a:lnTo>
                    <a:pt x="27674" y="40289"/>
                  </a:lnTo>
                  <a:lnTo>
                    <a:pt x="27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9"/>
            <p:cNvSpPr/>
            <p:nvPr/>
          </p:nvSpPr>
          <p:spPr>
            <a:xfrm>
              <a:off x="-9525" y="438375"/>
              <a:ext cx="9153523" cy="302799"/>
            </a:xfrm>
            <a:custGeom>
              <a:avLst/>
              <a:gdLst/>
              <a:ahLst/>
              <a:cxnLst/>
              <a:rect l="l" t="t" r="r" b="b"/>
              <a:pathLst>
                <a:path w="27423" h="1375" extrusionOk="0">
                  <a:moveTo>
                    <a:pt x="1" y="1"/>
                  </a:moveTo>
                  <a:lnTo>
                    <a:pt x="1" y="1374"/>
                  </a:lnTo>
                  <a:lnTo>
                    <a:pt x="27422" y="1374"/>
                  </a:lnTo>
                  <a:lnTo>
                    <a:pt x="27422"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9"/>
            <p:cNvSpPr/>
            <p:nvPr/>
          </p:nvSpPr>
          <p:spPr>
            <a:xfrm>
              <a:off x="14452" y="504162"/>
              <a:ext cx="9120845" cy="130625"/>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9"/>
            <p:cNvSpPr/>
            <p:nvPr/>
          </p:nvSpPr>
          <p:spPr>
            <a:xfrm>
              <a:off x="-134261" y="215612"/>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9"/>
            <p:cNvSpPr/>
            <p:nvPr/>
          </p:nvSpPr>
          <p:spPr>
            <a:xfrm>
              <a:off x="-540125" y="-9525"/>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9"/>
            <p:cNvSpPr/>
            <p:nvPr/>
          </p:nvSpPr>
          <p:spPr>
            <a:xfrm>
              <a:off x="-540125" y="-9525"/>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9"/>
            <p:cNvSpPr/>
            <p:nvPr/>
          </p:nvSpPr>
          <p:spPr>
            <a:xfrm>
              <a:off x="-340627" y="121200"/>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19"/>
            <p:cNvGrpSpPr/>
            <p:nvPr/>
          </p:nvGrpSpPr>
          <p:grpSpPr>
            <a:xfrm>
              <a:off x="-369550" y="247648"/>
              <a:ext cx="9889274" cy="4891477"/>
              <a:chOff x="-369550" y="247648"/>
              <a:chExt cx="9889274" cy="4891477"/>
            </a:xfrm>
          </p:grpSpPr>
          <p:sp>
            <p:nvSpPr>
              <p:cNvPr id="588" name="Google Shape;588;p19"/>
              <p:cNvSpPr/>
              <p:nvPr/>
            </p:nvSpPr>
            <p:spPr>
              <a:xfrm>
                <a:off x="5025" y="1299850"/>
                <a:ext cx="9140707" cy="3522165"/>
              </a:xfrm>
              <a:custGeom>
                <a:avLst/>
                <a:gdLst/>
                <a:ahLst/>
                <a:cxnLst/>
                <a:rect l="l" t="t" r="r" b="b"/>
                <a:pathLst>
                  <a:path w="27675" h="40289" extrusionOk="0">
                    <a:moveTo>
                      <a:pt x="1" y="0"/>
                    </a:moveTo>
                    <a:lnTo>
                      <a:pt x="1" y="40289"/>
                    </a:lnTo>
                    <a:lnTo>
                      <a:pt x="27674" y="40289"/>
                    </a:lnTo>
                    <a:lnTo>
                      <a:pt x="27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9"/>
              <p:cNvSpPr/>
              <p:nvPr/>
            </p:nvSpPr>
            <p:spPr>
              <a:xfrm>
                <a:off x="243846" y="4505452"/>
                <a:ext cx="8625638" cy="318714"/>
              </a:xfrm>
              <a:custGeom>
                <a:avLst/>
                <a:gdLst/>
                <a:ahLst/>
                <a:cxnLst/>
                <a:rect l="l" t="t" r="r" b="b"/>
                <a:pathLst>
                  <a:path w="27171" h="3178" extrusionOk="0">
                    <a:moveTo>
                      <a:pt x="1" y="0"/>
                    </a:moveTo>
                    <a:lnTo>
                      <a:pt x="1" y="3177"/>
                    </a:lnTo>
                    <a:lnTo>
                      <a:pt x="27171" y="3177"/>
                    </a:lnTo>
                    <a:lnTo>
                      <a:pt x="271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19"/>
              <p:cNvGrpSpPr/>
              <p:nvPr/>
            </p:nvGrpSpPr>
            <p:grpSpPr>
              <a:xfrm>
                <a:off x="700362" y="4505452"/>
                <a:ext cx="7743276" cy="318714"/>
                <a:chOff x="700362" y="4505452"/>
                <a:chExt cx="7743276" cy="318714"/>
              </a:xfrm>
            </p:grpSpPr>
            <p:sp>
              <p:nvSpPr>
                <p:cNvPr id="591" name="Google Shape;591;p19"/>
                <p:cNvSpPr/>
                <p:nvPr/>
              </p:nvSpPr>
              <p:spPr>
                <a:xfrm>
                  <a:off x="1252412" y="4505452"/>
                  <a:ext cx="6618354" cy="318714"/>
                </a:xfrm>
                <a:custGeom>
                  <a:avLst/>
                  <a:gdLst/>
                  <a:ahLst/>
                  <a:cxnLst/>
                  <a:rect l="l" t="t" r="r" b="b"/>
                  <a:pathLst>
                    <a:path w="20848" h="3178" extrusionOk="0">
                      <a:moveTo>
                        <a:pt x="1" y="0"/>
                      </a:moveTo>
                      <a:lnTo>
                        <a:pt x="378" y="3177"/>
                      </a:lnTo>
                      <a:lnTo>
                        <a:pt x="20470" y="3177"/>
                      </a:lnTo>
                      <a:lnTo>
                        <a:pt x="20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9"/>
                <p:cNvSpPr/>
                <p:nvPr/>
              </p:nvSpPr>
              <p:spPr>
                <a:xfrm>
                  <a:off x="700362"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9"/>
                <p:cNvSpPr/>
                <p:nvPr/>
              </p:nvSpPr>
              <p:spPr>
                <a:xfrm>
                  <a:off x="8224275"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19"/>
              <p:cNvSpPr/>
              <p:nvPr/>
            </p:nvSpPr>
            <p:spPr>
              <a:xfrm>
                <a:off x="8868500" y="257125"/>
                <a:ext cx="274226" cy="4609241"/>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100" y="247648"/>
                <a:ext cx="274225" cy="461863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a:off x="-157810" y="48204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9"/>
              <p:cNvSpPr/>
              <p:nvPr/>
            </p:nvSpPr>
            <p:spPr>
              <a:xfrm>
                <a:off x="-369550" y="49919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9"/>
              <p:cNvSpPr/>
              <p:nvPr/>
            </p:nvSpPr>
            <p:spPr>
              <a:xfrm>
                <a:off x="1170769" y="49919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5524907" y="49919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9"/>
            <p:cNvGrpSpPr/>
            <p:nvPr/>
          </p:nvGrpSpPr>
          <p:grpSpPr>
            <a:xfrm>
              <a:off x="-10709" y="444378"/>
              <a:ext cx="448838" cy="860613"/>
              <a:chOff x="561117" y="628348"/>
              <a:chExt cx="448838" cy="855480"/>
            </a:xfrm>
          </p:grpSpPr>
          <p:sp>
            <p:nvSpPr>
              <p:cNvPr id="601" name="Google Shape;601;p19"/>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9"/>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4" name="Google Shape;604;p19"/>
            <p:cNvSpPr/>
            <p:nvPr/>
          </p:nvSpPr>
          <p:spPr>
            <a:xfrm>
              <a:off x="710332" y="3759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605;p19"/>
            <p:cNvGrpSpPr/>
            <p:nvPr/>
          </p:nvGrpSpPr>
          <p:grpSpPr>
            <a:xfrm>
              <a:off x="8694552" y="444361"/>
              <a:ext cx="448838" cy="855480"/>
              <a:chOff x="4189590" y="628348"/>
              <a:chExt cx="448838" cy="855480"/>
            </a:xfrm>
          </p:grpSpPr>
          <p:sp>
            <p:nvSpPr>
              <p:cNvPr id="606" name="Google Shape;606;p19"/>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9"/>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9"/>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9" name="Google Shape;609;p19"/>
          <p:cNvSpPr txBox="1">
            <a:spLocks noGrp="1"/>
          </p:cNvSpPr>
          <p:nvPr>
            <p:ph type="title"/>
          </p:nvPr>
        </p:nvSpPr>
        <p:spPr>
          <a:xfrm>
            <a:off x="3721925" y="3064450"/>
            <a:ext cx="4676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0" name="Google Shape;610;p19"/>
          <p:cNvSpPr txBox="1">
            <a:spLocks noGrp="1"/>
          </p:cNvSpPr>
          <p:nvPr>
            <p:ph type="title" idx="2" hasCustomPrompt="1"/>
          </p:nvPr>
        </p:nvSpPr>
        <p:spPr>
          <a:xfrm>
            <a:off x="5434325" y="1855391"/>
            <a:ext cx="1251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1" name="Google Shape;611;p19"/>
          <p:cNvSpPr txBox="1">
            <a:spLocks noGrp="1"/>
          </p:cNvSpPr>
          <p:nvPr>
            <p:ph type="subTitle" idx="1"/>
          </p:nvPr>
        </p:nvSpPr>
        <p:spPr>
          <a:xfrm>
            <a:off x="3721925" y="3940676"/>
            <a:ext cx="4676400" cy="27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612"/>
        <p:cNvGrpSpPr/>
        <p:nvPr/>
      </p:nvGrpSpPr>
      <p:grpSpPr>
        <a:xfrm>
          <a:off x="0" y="0"/>
          <a:ext cx="0" cy="0"/>
          <a:chOff x="0" y="0"/>
          <a:chExt cx="0" cy="0"/>
        </a:xfrm>
      </p:grpSpPr>
      <p:sp>
        <p:nvSpPr>
          <p:cNvPr id="613" name="Google Shape;613;p20"/>
          <p:cNvSpPr txBox="1">
            <a:spLocks noGrp="1"/>
          </p:cNvSpPr>
          <p:nvPr>
            <p:ph type="title"/>
          </p:nvPr>
        </p:nvSpPr>
        <p:spPr>
          <a:xfrm>
            <a:off x="1719100" y="2141113"/>
            <a:ext cx="5715300" cy="11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14" name="Google Shape;614;p20"/>
          <p:cNvSpPr txBox="1">
            <a:spLocks noGrp="1"/>
          </p:cNvSpPr>
          <p:nvPr>
            <p:ph type="subTitle" idx="1"/>
          </p:nvPr>
        </p:nvSpPr>
        <p:spPr>
          <a:xfrm>
            <a:off x="2140300" y="3331638"/>
            <a:ext cx="4872900" cy="48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15" name="Google Shape;615;p20"/>
          <p:cNvGrpSpPr/>
          <p:nvPr/>
        </p:nvGrpSpPr>
        <p:grpSpPr>
          <a:xfrm>
            <a:off x="-540125" y="-190500"/>
            <a:ext cx="10224238" cy="5634425"/>
            <a:chOff x="-540125" y="-190500"/>
            <a:chExt cx="10224238" cy="5634425"/>
          </a:xfrm>
        </p:grpSpPr>
        <p:grpSp>
          <p:nvGrpSpPr>
            <p:cNvPr id="616" name="Google Shape;616;p20"/>
            <p:cNvGrpSpPr/>
            <p:nvPr/>
          </p:nvGrpSpPr>
          <p:grpSpPr>
            <a:xfrm>
              <a:off x="-540125" y="-190500"/>
              <a:ext cx="10224238" cy="5634425"/>
              <a:chOff x="-540125" y="-190500"/>
              <a:chExt cx="10224238" cy="5634425"/>
            </a:xfrm>
          </p:grpSpPr>
          <p:grpSp>
            <p:nvGrpSpPr>
              <p:cNvPr id="617" name="Google Shape;617;p20"/>
              <p:cNvGrpSpPr/>
              <p:nvPr/>
            </p:nvGrpSpPr>
            <p:grpSpPr>
              <a:xfrm>
                <a:off x="-540125" y="-190500"/>
                <a:ext cx="10224238" cy="5634425"/>
                <a:chOff x="-540125" y="-190500"/>
                <a:chExt cx="10224238" cy="5634425"/>
              </a:xfrm>
            </p:grpSpPr>
            <p:grpSp>
              <p:nvGrpSpPr>
                <p:cNvPr id="618" name="Google Shape;618;p20"/>
                <p:cNvGrpSpPr/>
                <p:nvPr/>
              </p:nvGrpSpPr>
              <p:grpSpPr>
                <a:xfrm>
                  <a:off x="123150" y="4810250"/>
                  <a:ext cx="9020846" cy="318721"/>
                  <a:chOff x="66882" y="4401145"/>
                  <a:chExt cx="9060713" cy="305875"/>
                </a:xfrm>
              </p:grpSpPr>
              <p:sp>
                <p:nvSpPr>
                  <p:cNvPr id="619" name="Google Shape;619;p20"/>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20"/>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20"/>
                <p:cNvGrpSpPr/>
                <p:nvPr/>
              </p:nvGrpSpPr>
              <p:grpSpPr>
                <a:xfrm>
                  <a:off x="8694552" y="444361"/>
                  <a:ext cx="448838" cy="855480"/>
                  <a:chOff x="4189590" y="628348"/>
                  <a:chExt cx="448838" cy="855480"/>
                </a:xfrm>
              </p:grpSpPr>
              <p:sp>
                <p:nvSpPr>
                  <p:cNvPr id="633" name="Google Shape;633;p20"/>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20"/>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20"/>
                <p:cNvGrpSpPr/>
                <p:nvPr/>
              </p:nvGrpSpPr>
              <p:grpSpPr>
                <a:xfrm>
                  <a:off x="-10709" y="444378"/>
                  <a:ext cx="448838" cy="860613"/>
                  <a:chOff x="561117" y="628348"/>
                  <a:chExt cx="448838" cy="855480"/>
                </a:xfrm>
              </p:grpSpPr>
              <p:sp>
                <p:nvSpPr>
                  <p:cNvPr id="638" name="Google Shape;638;p20"/>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1" name="Google Shape;641;p20"/>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20"/>
            <p:cNvSpPr/>
            <p:nvPr/>
          </p:nvSpPr>
          <p:spPr>
            <a:xfrm>
              <a:off x="38409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854054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20"/>
          <p:cNvSpPr/>
          <p:nvPr/>
        </p:nvSpPr>
        <p:spPr>
          <a:xfrm>
            <a:off x="169868" y="454400"/>
            <a:ext cx="8807154" cy="855436"/>
          </a:xfrm>
          <a:custGeom>
            <a:avLst/>
            <a:gdLst/>
            <a:ahLst/>
            <a:cxnLst/>
            <a:rect l="l" t="t" r="r" b="b"/>
            <a:pathLst>
              <a:path w="27675" h="40289" extrusionOk="0">
                <a:moveTo>
                  <a:pt x="1" y="0"/>
                </a:moveTo>
                <a:lnTo>
                  <a:pt x="1" y="40289"/>
                </a:lnTo>
                <a:lnTo>
                  <a:pt x="27674" y="40289"/>
                </a:lnTo>
                <a:lnTo>
                  <a:pt x="27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1"/>
        <p:cNvGrpSpPr/>
        <p:nvPr/>
      </p:nvGrpSpPr>
      <p:grpSpPr>
        <a:xfrm>
          <a:off x="0" y="0"/>
          <a:ext cx="0" cy="0"/>
          <a:chOff x="0" y="0"/>
          <a:chExt cx="0" cy="0"/>
        </a:xfrm>
      </p:grpSpPr>
      <p:sp>
        <p:nvSpPr>
          <p:cNvPr id="42" name="Google Shape;42;p3"/>
          <p:cNvSpPr/>
          <p:nvPr/>
        </p:nvSpPr>
        <p:spPr>
          <a:xfrm>
            <a:off x="-9525" y="438375"/>
            <a:ext cx="9153523" cy="302799"/>
          </a:xfrm>
          <a:custGeom>
            <a:avLst/>
            <a:gdLst/>
            <a:ahLst/>
            <a:cxnLst/>
            <a:rect l="l" t="t" r="r" b="b"/>
            <a:pathLst>
              <a:path w="27423" h="1375" extrusionOk="0">
                <a:moveTo>
                  <a:pt x="1" y="1"/>
                </a:moveTo>
                <a:lnTo>
                  <a:pt x="1" y="1374"/>
                </a:lnTo>
                <a:lnTo>
                  <a:pt x="27422" y="1374"/>
                </a:lnTo>
                <a:lnTo>
                  <a:pt x="27422"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4452" y="504162"/>
            <a:ext cx="9120845" cy="130625"/>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34261" y="215612"/>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40125" y="-9525"/>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540125" y="-9525"/>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10332" y="3759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40627" y="121200"/>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5025" y="1299850"/>
            <a:ext cx="9140707" cy="3522165"/>
          </a:xfrm>
          <a:custGeom>
            <a:avLst/>
            <a:gdLst/>
            <a:ahLst/>
            <a:cxnLst/>
            <a:rect l="l" t="t" r="r" b="b"/>
            <a:pathLst>
              <a:path w="27675" h="40289" extrusionOk="0">
                <a:moveTo>
                  <a:pt x="1" y="0"/>
                </a:moveTo>
                <a:lnTo>
                  <a:pt x="1" y="40289"/>
                </a:lnTo>
                <a:lnTo>
                  <a:pt x="27674" y="40289"/>
                </a:lnTo>
                <a:lnTo>
                  <a:pt x="27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8868500" y="257125"/>
            <a:ext cx="274226" cy="4609241"/>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00" y="247648"/>
            <a:ext cx="274225" cy="461863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0709" y="444378"/>
            <a:ext cx="448838" cy="860613"/>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14816" y="590555"/>
            <a:ext cx="70572" cy="5694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694552" y="444361"/>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736599" y="587586"/>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txBox="1">
            <a:spLocks noGrp="1"/>
          </p:cNvSpPr>
          <p:nvPr>
            <p:ph type="title"/>
          </p:nvPr>
        </p:nvSpPr>
        <p:spPr>
          <a:xfrm>
            <a:off x="2038200" y="3191825"/>
            <a:ext cx="5067600" cy="592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7" name="Google Shape;57;p3"/>
          <p:cNvSpPr txBox="1">
            <a:spLocks noGrp="1"/>
          </p:cNvSpPr>
          <p:nvPr>
            <p:ph type="title" idx="2" hasCustomPrompt="1"/>
          </p:nvPr>
        </p:nvSpPr>
        <p:spPr>
          <a:xfrm>
            <a:off x="3950850" y="1909866"/>
            <a:ext cx="1242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8" name="Google Shape;58;p3"/>
          <p:cNvSpPr txBox="1">
            <a:spLocks noGrp="1"/>
          </p:cNvSpPr>
          <p:nvPr>
            <p:ph type="subTitle" idx="1"/>
          </p:nvPr>
        </p:nvSpPr>
        <p:spPr>
          <a:xfrm>
            <a:off x="2038200" y="3816150"/>
            <a:ext cx="50676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 name="Google Shape;59;p3"/>
          <p:cNvSpPr/>
          <p:nvPr/>
        </p:nvSpPr>
        <p:spPr>
          <a:xfrm>
            <a:off x="713218" y="4662143"/>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238118" y="4662143"/>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43846" y="4505452"/>
            <a:ext cx="8625638" cy="318714"/>
          </a:xfrm>
          <a:custGeom>
            <a:avLst/>
            <a:gdLst/>
            <a:ahLst/>
            <a:cxnLst/>
            <a:rect l="l" t="t" r="r" b="b"/>
            <a:pathLst>
              <a:path w="27171" h="3178" extrusionOk="0">
                <a:moveTo>
                  <a:pt x="1" y="0"/>
                </a:moveTo>
                <a:lnTo>
                  <a:pt x="1" y="3177"/>
                </a:lnTo>
                <a:lnTo>
                  <a:pt x="27171" y="3177"/>
                </a:lnTo>
                <a:lnTo>
                  <a:pt x="271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3"/>
          <p:cNvGrpSpPr/>
          <p:nvPr/>
        </p:nvGrpSpPr>
        <p:grpSpPr>
          <a:xfrm>
            <a:off x="700362" y="4505452"/>
            <a:ext cx="7743276" cy="318714"/>
            <a:chOff x="700362" y="4505452"/>
            <a:chExt cx="7743276" cy="318714"/>
          </a:xfrm>
        </p:grpSpPr>
        <p:sp>
          <p:nvSpPr>
            <p:cNvPr id="63" name="Google Shape;63;p3"/>
            <p:cNvSpPr/>
            <p:nvPr/>
          </p:nvSpPr>
          <p:spPr>
            <a:xfrm>
              <a:off x="1252412" y="4505452"/>
              <a:ext cx="6618354" cy="318714"/>
            </a:xfrm>
            <a:custGeom>
              <a:avLst/>
              <a:gdLst/>
              <a:ahLst/>
              <a:cxnLst/>
              <a:rect l="l" t="t" r="r" b="b"/>
              <a:pathLst>
                <a:path w="20848" h="3178" extrusionOk="0">
                  <a:moveTo>
                    <a:pt x="1" y="0"/>
                  </a:moveTo>
                  <a:lnTo>
                    <a:pt x="378" y="3177"/>
                  </a:lnTo>
                  <a:lnTo>
                    <a:pt x="20470" y="3177"/>
                  </a:lnTo>
                  <a:lnTo>
                    <a:pt x="20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00362"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224275"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3"/>
          <p:cNvSpPr/>
          <p:nvPr/>
        </p:nvSpPr>
        <p:spPr>
          <a:xfrm>
            <a:off x="-157810" y="48204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69550" y="49919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170769" y="49919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524907" y="49919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23156" y="738675"/>
            <a:ext cx="187201" cy="20461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827080" y="737497"/>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645"/>
        <p:cNvGrpSpPr/>
        <p:nvPr/>
      </p:nvGrpSpPr>
      <p:grpSpPr>
        <a:xfrm>
          <a:off x="0" y="0"/>
          <a:ext cx="0" cy="0"/>
          <a:chOff x="0" y="0"/>
          <a:chExt cx="0" cy="0"/>
        </a:xfrm>
      </p:grpSpPr>
      <p:sp>
        <p:nvSpPr>
          <p:cNvPr id="646" name="Google Shape;646;p21"/>
          <p:cNvSpPr txBox="1">
            <a:spLocks noGrp="1"/>
          </p:cNvSpPr>
          <p:nvPr>
            <p:ph type="title"/>
          </p:nvPr>
        </p:nvSpPr>
        <p:spPr>
          <a:xfrm>
            <a:off x="2391900" y="3425994"/>
            <a:ext cx="4360200" cy="531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47" name="Google Shape;647;p21"/>
          <p:cNvSpPr txBox="1">
            <a:spLocks noGrp="1"/>
          </p:cNvSpPr>
          <p:nvPr>
            <p:ph type="subTitle" idx="1"/>
          </p:nvPr>
        </p:nvSpPr>
        <p:spPr>
          <a:xfrm>
            <a:off x="895950" y="1947606"/>
            <a:ext cx="7352100" cy="1478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500">
                <a:solidFill>
                  <a:schemeClr val="lt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648" name="Google Shape;648;p21"/>
          <p:cNvGrpSpPr/>
          <p:nvPr/>
        </p:nvGrpSpPr>
        <p:grpSpPr>
          <a:xfrm>
            <a:off x="-540125" y="-190500"/>
            <a:ext cx="10224238" cy="5634425"/>
            <a:chOff x="-540125" y="-190500"/>
            <a:chExt cx="10224238" cy="5634425"/>
          </a:xfrm>
        </p:grpSpPr>
        <p:grpSp>
          <p:nvGrpSpPr>
            <p:cNvPr id="649" name="Google Shape;649;p21"/>
            <p:cNvGrpSpPr/>
            <p:nvPr/>
          </p:nvGrpSpPr>
          <p:grpSpPr>
            <a:xfrm>
              <a:off x="123156" y="409580"/>
              <a:ext cx="262232" cy="352736"/>
              <a:chOff x="694982" y="773654"/>
              <a:chExt cx="262232" cy="350632"/>
            </a:xfrm>
          </p:grpSpPr>
          <p:sp>
            <p:nvSpPr>
              <p:cNvPr id="650" name="Google Shape;650;p21"/>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1"/>
            <p:cNvGrpSpPr/>
            <p:nvPr/>
          </p:nvGrpSpPr>
          <p:grpSpPr>
            <a:xfrm>
              <a:off x="-540125" y="-190500"/>
              <a:ext cx="10224238" cy="5634425"/>
              <a:chOff x="-540125" y="-190500"/>
              <a:chExt cx="10224238" cy="5634425"/>
            </a:xfrm>
          </p:grpSpPr>
          <p:grpSp>
            <p:nvGrpSpPr>
              <p:cNvPr id="653" name="Google Shape;653;p21"/>
              <p:cNvGrpSpPr/>
              <p:nvPr/>
            </p:nvGrpSpPr>
            <p:grpSpPr>
              <a:xfrm>
                <a:off x="123150" y="4810250"/>
                <a:ext cx="9020846" cy="318721"/>
                <a:chOff x="66882" y="4401145"/>
                <a:chExt cx="9060713" cy="305875"/>
              </a:xfrm>
            </p:grpSpPr>
            <p:sp>
              <p:nvSpPr>
                <p:cNvPr id="654" name="Google Shape;654;p21"/>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21"/>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21"/>
              <p:cNvGrpSpPr/>
              <p:nvPr/>
            </p:nvGrpSpPr>
            <p:grpSpPr>
              <a:xfrm>
                <a:off x="8694552" y="444361"/>
                <a:ext cx="448838" cy="855480"/>
                <a:chOff x="4189590" y="628348"/>
                <a:chExt cx="448838" cy="855480"/>
              </a:xfrm>
            </p:grpSpPr>
            <p:sp>
              <p:nvSpPr>
                <p:cNvPr id="668" name="Google Shape;668;p21"/>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21"/>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1"/>
              <p:cNvGrpSpPr/>
              <p:nvPr/>
            </p:nvGrpSpPr>
            <p:grpSpPr>
              <a:xfrm>
                <a:off x="-10709" y="444378"/>
                <a:ext cx="448838" cy="860613"/>
                <a:chOff x="561117" y="628348"/>
                <a:chExt cx="448838" cy="855480"/>
              </a:xfrm>
            </p:grpSpPr>
            <p:sp>
              <p:nvSpPr>
                <p:cNvPr id="673" name="Google Shape;673;p21"/>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6" name="Google Shape;676;p21"/>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4">
    <p:bg>
      <p:bgPr>
        <a:solidFill>
          <a:schemeClr val="dk1"/>
        </a:solidFill>
        <a:effectLst/>
      </p:bgPr>
    </p:bg>
    <p:spTree>
      <p:nvGrpSpPr>
        <p:cNvPr id="1" name="Shape 677"/>
        <p:cNvGrpSpPr/>
        <p:nvPr/>
      </p:nvGrpSpPr>
      <p:grpSpPr>
        <a:xfrm>
          <a:off x="0" y="0"/>
          <a:ext cx="0" cy="0"/>
          <a:chOff x="0" y="0"/>
          <a:chExt cx="0" cy="0"/>
        </a:xfrm>
      </p:grpSpPr>
      <p:sp>
        <p:nvSpPr>
          <p:cNvPr id="678" name="Google Shape;678;p22"/>
          <p:cNvSpPr txBox="1">
            <a:spLocks noGrp="1"/>
          </p:cNvSpPr>
          <p:nvPr>
            <p:ph type="title"/>
          </p:nvPr>
        </p:nvSpPr>
        <p:spPr>
          <a:xfrm>
            <a:off x="1411800" y="2033213"/>
            <a:ext cx="3883200" cy="613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679" name="Google Shape;679;p22"/>
          <p:cNvSpPr txBox="1">
            <a:spLocks noGrp="1"/>
          </p:cNvSpPr>
          <p:nvPr>
            <p:ph type="subTitle" idx="1"/>
          </p:nvPr>
        </p:nvSpPr>
        <p:spPr>
          <a:xfrm>
            <a:off x="1411728" y="2646838"/>
            <a:ext cx="3883200" cy="851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grpSp>
        <p:nvGrpSpPr>
          <p:cNvPr id="680" name="Google Shape;680;p22"/>
          <p:cNvGrpSpPr/>
          <p:nvPr/>
        </p:nvGrpSpPr>
        <p:grpSpPr>
          <a:xfrm>
            <a:off x="-540125" y="-190500"/>
            <a:ext cx="10224238" cy="5634425"/>
            <a:chOff x="-540125" y="-190500"/>
            <a:chExt cx="10224238" cy="5634425"/>
          </a:xfrm>
        </p:grpSpPr>
        <p:grpSp>
          <p:nvGrpSpPr>
            <p:cNvPr id="681" name="Google Shape;681;p22"/>
            <p:cNvGrpSpPr/>
            <p:nvPr/>
          </p:nvGrpSpPr>
          <p:grpSpPr>
            <a:xfrm>
              <a:off x="123156" y="409580"/>
              <a:ext cx="262232" cy="352736"/>
              <a:chOff x="694982" y="773654"/>
              <a:chExt cx="262232" cy="350632"/>
            </a:xfrm>
          </p:grpSpPr>
          <p:sp>
            <p:nvSpPr>
              <p:cNvPr id="682" name="Google Shape;682;p22"/>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2"/>
            <p:cNvGrpSpPr/>
            <p:nvPr/>
          </p:nvGrpSpPr>
          <p:grpSpPr>
            <a:xfrm>
              <a:off x="-540125" y="-190500"/>
              <a:ext cx="10224238" cy="5634425"/>
              <a:chOff x="-540125" y="-190500"/>
              <a:chExt cx="10224238" cy="5634425"/>
            </a:xfrm>
          </p:grpSpPr>
          <p:grpSp>
            <p:nvGrpSpPr>
              <p:cNvPr id="685" name="Google Shape;685;p22"/>
              <p:cNvGrpSpPr/>
              <p:nvPr/>
            </p:nvGrpSpPr>
            <p:grpSpPr>
              <a:xfrm>
                <a:off x="123150" y="4810250"/>
                <a:ext cx="9020846" cy="318721"/>
                <a:chOff x="66882" y="4401145"/>
                <a:chExt cx="9060713" cy="305875"/>
              </a:xfrm>
            </p:grpSpPr>
            <p:sp>
              <p:nvSpPr>
                <p:cNvPr id="686" name="Google Shape;686;p22"/>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2"/>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2"/>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2"/>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2"/>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2"/>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2"/>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22"/>
              <p:cNvGrpSpPr/>
              <p:nvPr/>
            </p:nvGrpSpPr>
            <p:grpSpPr>
              <a:xfrm>
                <a:off x="8694552" y="444361"/>
                <a:ext cx="448838" cy="855480"/>
                <a:chOff x="4189590" y="628348"/>
                <a:chExt cx="448838" cy="855480"/>
              </a:xfrm>
            </p:grpSpPr>
            <p:sp>
              <p:nvSpPr>
                <p:cNvPr id="700" name="Google Shape;700;p22"/>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Google Shape;703;p22"/>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2"/>
              <p:cNvGrpSpPr/>
              <p:nvPr/>
            </p:nvGrpSpPr>
            <p:grpSpPr>
              <a:xfrm>
                <a:off x="-10709" y="444378"/>
                <a:ext cx="448838" cy="860613"/>
                <a:chOff x="561117" y="628348"/>
                <a:chExt cx="448838" cy="855480"/>
              </a:xfrm>
            </p:grpSpPr>
            <p:sp>
              <p:nvSpPr>
                <p:cNvPr id="705" name="Google Shape;705;p22"/>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22"/>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709"/>
        <p:cNvGrpSpPr/>
        <p:nvPr/>
      </p:nvGrpSpPr>
      <p:grpSpPr>
        <a:xfrm>
          <a:off x="0" y="0"/>
          <a:ext cx="0" cy="0"/>
          <a:chOff x="0" y="0"/>
          <a:chExt cx="0" cy="0"/>
        </a:xfrm>
      </p:grpSpPr>
      <p:sp>
        <p:nvSpPr>
          <p:cNvPr id="710" name="Google Shape;710;p23"/>
          <p:cNvSpPr txBox="1">
            <a:spLocks noGrp="1"/>
          </p:cNvSpPr>
          <p:nvPr>
            <p:ph type="title"/>
          </p:nvPr>
        </p:nvSpPr>
        <p:spPr>
          <a:xfrm>
            <a:off x="4078661" y="2114461"/>
            <a:ext cx="3718200" cy="4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1" name="Google Shape;711;p23"/>
          <p:cNvSpPr txBox="1">
            <a:spLocks noGrp="1"/>
          </p:cNvSpPr>
          <p:nvPr>
            <p:ph type="subTitle" idx="1"/>
          </p:nvPr>
        </p:nvSpPr>
        <p:spPr>
          <a:xfrm>
            <a:off x="4078838" y="2596744"/>
            <a:ext cx="3718200" cy="9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12" name="Google Shape;712;p23"/>
          <p:cNvGrpSpPr/>
          <p:nvPr/>
        </p:nvGrpSpPr>
        <p:grpSpPr>
          <a:xfrm flipH="1">
            <a:off x="-540125" y="-190500"/>
            <a:ext cx="10224238" cy="5634425"/>
            <a:chOff x="-540125" y="-190500"/>
            <a:chExt cx="10224238" cy="5634425"/>
          </a:xfrm>
        </p:grpSpPr>
        <p:grpSp>
          <p:nvGrpSpPr>
            <p:cNvPr id="713" name="Google Shape;713;p23"/>
            <p:cNvGrpSpPr/>
            <p:nvPr/>
          </p:nvGrpSpPr>
          <p:grpSpPr>
            <a:xfrm>
              <a:off x="123156" y="409580"/>
              <a:ext cx="262232" cy="352736"/>
              <a:chOff x="694982" y="773654"/>
              <a:chExt cx="262232" cy="350632"/>
            </a:xfrm>
          </p:grpSpPr>
          <p:sp>
            <p:nvSpPr>
              <p:cNvPr id="714" name="Google Shape;714;p23"/>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23"/>
            <p:cNvGrpSpPr/>
            <p:nvPr/>
          </p:nvGrpSpPr>
          <p:grpSpPr>
            <a:xfrm>
              <a:off x="-540125" y="-190500"/>
              <a:ext cx="10224238" cy="5634425"/>
              <a:chOff x="-540125" y="-190500"/>
              <a:chExt cx="10224238" cy="5634425"/>
            </a:xfrm>
          </p:grpSpPr>
          <p:grpSp>
            <p:nvGrpSpPr>
              <p:cNvPr id="717" name="Google Shape;717;p23"/>
              <p:cNvGrpSpPr/>
              <p:nvPr/>
            </p:nvGrpSpPr>
            <p:grpSpPr>
              <a:xfrm>
                <a:off x="123150" y="4810250"/>
                <a:ext cx="9020846" cy="318721"/>
                <a:chOff x="66882" y="4401145"/>
                <a:chExt cx="9060713" cy="305875"/>
              </a:xfrm>
            </p:grpSpPr>
            <p:sp>
              <p:nvSpPr>
                <p:cNvPr id="718" name="Google Shape;718;p23"/>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1" name="Google Shape;721;p23"/>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3"/>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3"/>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3"/>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3"/>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3"/>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3"/>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23"/>
              <p:cNvGrpSpPr/>
              <p:nvPr/>
            </p:nvGrpSpPr>
            <p:grpSpPr>
              <a:xfrm>
                <a:off x="8694552" y="444361"/>
                <a:ext cx="448838" cy="855480"/>
                <a:chOff x="4189590" y="628348"/>
                <a:chExt cx="448838" cy="855480"/>
              </a:xfrm>
            </p:grpSpPr>
            <p:sp>
              <p:nvSpPr>
                <p:cNvPr id="732" name="Google Shape;732;p23"/>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3"/>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23"/>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3"/>
              <p:cNvGrpSpPr/>
              <p:nvPr/>
            </p:nvGrpSpPr>
            <p:grpSpPr>
              <a:xfrm>
                <a:off x="-10709" y="444378"/>
                <a:ext cx="448838" cy="860613"/>
                <a:chOff x="561117" y="628348"/>
                <a:chExt cx="448838" cy="855480"/>
              </a:xfrm>
            </p:grpSpPr>
            <p:sp>
              <p:nvSpPr>
                <p:cNvPr id="737" name="Google Shape;737;p23"/>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3"/>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3"/>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0" name="Google Shape;740;p23"/>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4_1_2">
    <p:bg>
      <p:bgPr>
        <a:solidFill>
          <a:schemeClr val="dk1"/>
        </a:solidFill>
        <a:effectLst/>
      </p:bgPr>
    </p:bg>
    <p:spTree>
      <p:nvGrpSpPr>
        <p:cNvPr id="1" name="Shape 741"/>
        <p:cNvGrpSpPr/>
        <p:nvPr/>
      </p:nvGrpSpPr>
      <p:grpSpPr>
        <a:xfrm>
          <a:off x="0" y="0"/>
          <a:ext cx="0" cy="0"/>
          <a:chOff x="0" y="0"/>
          <a:chExt cx="0" cy="0"/>
        </a:xfrm>
      </p:grpSpPr>
      <p:sp>
        <p:nvSpPr>
          <p:cNvPr id="742" name="Google Shape;742;p24"/>
          <p:cNvSpPr txBox="1">
            <a:spLocks noGrp="1"/>
          </p:cNvSpPr>
          <p:nvPr>
            <p:ph type="title"/>
          </p:nvPr>
        </p:nvSpPr>
        <p:spPr>
          <a:xfrm>
            <a:off x="917638" y="2180611"/>
            <a:ext cx="3718200" cy="4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3" name="Google Shape;743;p24"/>
          <p:cNvSpPr txBox="1">
            <a:spLocks noGrp="1"/>
          </p:cNvSpPr>
          <p:nvPr>
            <p:ph type="subTitle" idx="1"/>
          </p:nvPr>
        </p:nvSpPr>
        <p:spPr>
          <a:xfrm>
            <a:off x="917814" y="2662894"/>
            <a:ext cx="3718200" cy="9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4" name="Google Shape;744;p24"/>
          <p:cNvGrpSpPr/>
          <p:nvPr/>
        </p:nvGrpSpPr>
        <p:grpSpPr>
          <a:xfrm>
            <a:off x="-540125" y="-190500"/>
            <a:ext cx="10224238" cy="5634425"/>
            <a:chOff x="-540125" y="-190500"/>
            <a:chExt cx="10224238" cy="5634425"/>
          </a:xfrm>
        </p:grpSpPr>
        <p:grpSp>
          <p:nvGrpSpPr>
            <p:cNvPr id="745" name="Google Shape;745;p24"/>
            <p:cNvGrpSpPr/>
            <p:nvPr/>
          </p:nvGrpSpPr>
          <p:grpSpPr>
            <a:xfrm>
              <a:off x="-540125" y="-190500"/>
              <a:ext cx="10224238" cy="5634425"/>
              <a:chOff x="-540125" y="-190500"/>
              <a:chExt cx="10224238" cy="5634425"/>
            </a:xfrm>
          </p:grpSpPr>
          <p:grpSp>
            <p:nvGrpSpPr>
              <p:cNvPr id="746" name="Google Shape;746;p24"/>
              <p:cNvGrpSpPr/>
              <p:nvPr/>
            </p:nvGrpSpPr>
            <p:grpSpPr>
              <a:xfrm>
                <a:off x="123156" y="409580"/>
                <a:ext cx="262232" cy="352736"/>
                <a:chOff x="694982" y="773654"/>
                <a:chExt cx="262232" cy="350632"/>
              </a:xfrm>
            </p:grpSpPr>
            <p:sp>
              <p:nvSpPr>
                <p:cNvPr id="747" name="Google Shape;747;p24"/>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24"/>
              <p:cNvGrpSpPr/>
              <p:nvPr/>
            </p:nvGrpSpPr>
            <p:grpSpPr>
              <a:xfrm>
                <a:off x="-540125" y="-190500"/>
                <a:ext cx="10224238" cy="5634425"/>
                <a:chOff x="-540125" y="-190500"/>
                <a:chExt cx="10224238" cy="5634425"/>
              </a:xfrm>
            </p:grpSpPr>
            <p:grpSp>
              <p:nvGrpSpPr>
                <p:cNvPr id="750" name="Google Shape;750;p24"/>
                <p:cNvGrpSpPr/>
                <p:nvPr/>
              </p:nvGrpSpPr>
              <p:grpSpPr>
                <a:xfrm>
                  <a:off x="123150" y="4810250"/>
                  <a:ext cx="9020846" cy="318721"/>
                  <a:chOff x="66882" y="4401145"/>
                  <a:chExt cx="9060713" cy="305875"/>
                </a:xfrm>
              </p:grpSpPr>
              <p:sp>
                <p:nvSpPr>
                  <p:cNvPr id="751" name="Google Shape;751;p24"/>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24"/>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4"/>
                <p:cNvGrpSpPr/>
                <p:nvPr/>
              </p:nvGrpSpPr>
              <p:grpSpPr>
                <a:xfrm>
                  <a:off x="8694552" y="444361"/>
                  <a:ext cx="448838" cy="855480"/>
                  <a:chOff x="4189590" y="628348"/>
                  <a:chExt cx="448838" cy="855480"/>
                </a:xfrm>
              </p:grpSpPr>
              <p:sp>
                <p:nvSpPr>
                  <p:cNvPr id="765" name="Google Shape;765;p24"/>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24"/>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24"/>
                <p:cNvGrpSpPr/>
                <p:nvPr/>
              </p:nvGrpSpPr>
              <p:grpSpPr>
                <a:xfrm>
                  <a:off x="-10709" y="444378"/>
                  <a:ext cx="448838" cy="860613"/>
                  <a:chOff x="561117" y="628348"/>
                  <a:chExt cx="448838" cy="855480"/>
                </a:xfrm>
              </p:grpSpPr>
              <p:sp>
                <p:nvSpPr>
                  <p:cNvPr id="770" name="Google Shape;770;p24"/>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3" name="Google Shape;773;p24"/>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24"/>
            <p:cNvGrpSpPr/>
            <p:nvPr/>
          </p:nvGrpSpPr>
          <p:grpSpPr>
            <a:xfrm>
              <a:off x="384093" y="4954718"/>
              <a:ext cx="8375813" cy="57966"/>
              <a:chOff x="384093" y="4954718"/>
              <a:chExt cx="8375813" cy="57966"/>
            </a:xfrm>
          </p:grpSpPr>
          <p:sp>
            <p:nvSpPr>
              <p:cNvPr id="775" name="Google Shape;775;p24"/>
              <p:cNvSpPr/>
              <p:nvPr/>
            </p:nvSpPr>
            <p:spPr>
              <a:xfrm>
                <a:off x="38409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854054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CUSTOM_4_1_3">
    <p:bg>
      <p:bgPr>
        <a:solidFill>
          <a:schemeClr val="dk1"/>
        </a:solidFill>
        <a:effectLst/>
      </p:bgPr>
    </p:bg>
    <p:spTree>
      <p:nvGrpSpPr>
        <p:cNvPr id="1" name="Shape 777"/>
        <p:cNvGrpSpPr/>
        <p:nvPr/>
      </p:nvGrpSpPr>
      <p:grpSpPr>
        <a:xfrm>
          <a:off x="0" y="0"/>
          <a:ext cx="0" cy="0"/>
          <a:chOff x="0" y="0"/>
          <a:chExt cx="0" cy="0"/>
        </a:xfrm>
      </p:grpSpPr>
      <p:sp>
        <p:nvSpPr>
          <p:cNvPr id="778" name="Google Shape;778;p25"/>
          <p:cNvSpPr txBox="1">
            <a:spLocks noGrp="1"/>
          </p:cNvSpPr>
          <p:nvPr>
            <p:ph type="subTitle" idx="1"/>
          </p:nvPr>
        </p:nvSpPr>
        <p:spPr>
          <a:xfrm>
            <a:off x="713250" y="1095700"/>
            <a:ext cx="3793800" cy="33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lt1"/>
                </a:solidFill>
              </a:defRPr>
            </a:lvl1pPr>
            <a:lvl2pPr lvl="1" algn="ctr" rtl="0">
              <a:lnSpc>
                <a:spcPct val="100000"/>
              </a:lnSpc>
              <a:spcBef>
                <a:spcPts val="0"/>
              </a:spcBef>
              <a:spcAft>
                <a:spcPts val="0"/>
              </a:spcAft>
              <a:buClr>
                <a:schemeClr val="lt1"/>
              </a:buClr>
              <a:buSzPts val="1400"/>
              <a:buChar char="○"/>
              <a:defRPr>
                <a:solidFill>
                  <a:schemeClr val="lt1"/>
                </a:solidFill>
              </a:defRPr>
            </a:lvl2pPr>
            <a:lvl3pPr lvl="2" algn="ctr" rtl="0">
              <a:lnSpc>
                <a:spcPct val="100000"/>
              </a:lnSpc>
              <a:spcBef>
                <a:spcPts val="1600"/>
              </a:spcBef>
              <a:spcAft>
                <a:spcPts val="0"/>
              </a:spcAft>
              <a:buClr>
                <a:schemeClr val="lt1"/>
              </a:buClr>
              <a:buSzPts val="1400"/>
              <a:buChar char="■"/>
              <a:defRPr>
                <a:solidFill>
                  <a:schemeClr val="lt1"/>
                </a:solidFill>
              </a:defRPr>
            </a:lvl3pPr>
            <a:lvl4pPr lvl="3" algn="ctr" rtl="0">
              <a:lnSpc>
                <a:spcPct val="100000"/>
              </a:lnSpc>
              <a:spcBef>
                <a:spcPts val="1600"/>
              </a:spcBef>
              <a:spcAft>
                <a:spcPts val="0"/>
              </a:spcAft>
              <a:buClr>
                <a:schemeClr val="lt1"/>
              </a:buClr>
              <a:buSzPts val="1400"/>
              <a:buChar char="●"/>
              <a:defRPr>
                <a:solidFill>
                  <a:schemeClr val="lt1"/>
                </a:solidFill>
              </a:defRPr>
            </a:lvl4pPr>
            <a:lvl5pPr lvl="4" algn="ctr" rtl="0">
              <a:lnSpc>
                <a:spcPct val="100000"/>
              </a:lnSpc>
              <a:spcBef>
                <a:spcPts val="1600"/>
              </a:spcBef>
              <a:spcAft>
                <a:spcPts val="0"/>
              </a:spcAft>
              <a:buClr>
                <a:schemeClr val="lt1"/>
              </a:buClr>
              <a:buSzPts val="1400"/>
              <a:buChar char="○"/>
              <a:defRPr>
                <a:solidFill>
                  <a:schemeClr val="lt1"/>
                </a:solidFill>
              </a:defRPr>
            </a:lvl5pPr>
            <a:lvl6pPr lvl="5" algn="ctr" rtl="0">
              <a:lnSpc>
                <a:spcPct val="100000"/>
              </a:lnSpc>
              <a:spcBef>
                <a:spcPts val="1600"/>
              </a:spcBef>
              <a:spcAft>
                <a:spcPts val="0"/>
              </a:spcAft>
              <a:buClr>
                <a:schemeClr val="lt1"/>
              </a:buClr>
              <a:buSzPts val="1400"/>
              <a:buChar char="■"/>
              <a:defRPr>
                <a:solidFill>
                  <a:schemeClr val="lt1"/>
                </a:solidFill>
              </a:defRPr>
            </a:lvl6pPr>
            <a:lvl7pPr lvl="6" algn="ctr" rtl="0">
              <a:lnSpc>
                <a:spcPct val="100000"/>
              </a:lnSpc>
              <a:spcBef>
                <a:spcPts val="1600"/>
              </a:spcBef>
              <a:spcAft>
                <a:spcPts val="0"/>
              </a:spcAft>
              <a:buClr>
                <a:schemeClr val="lt1"/>
              </a:buClr>
              <a:buSzPts val="1400"/>
              <a:buChar char="●"/>
              <a:defRPr>
                <a:solidFill>
                  <a:schemeClr val="lt1"/>
                </a:solidFill>
              </a:defRPr>
            </a:lvl7pPr>
            <a:lvl8pPr lvl="7" algn="ctr" rtl="0">
              <a:lnSpc>
                <a:spcPct val="100000"/>
              </a:lnSpc>
              <a:spcBef>
                <a:spcPts val="1600"/>
              </a:spcBef>
              <a:spcAft>
                <a:spcPts val="0"/>
              </a:spcAft>
              <a:buClr>
                <a:schemeClr val="lt1"/>
              </a:buClr>
              <a:buSzPts val="1400"/>
              <a:buChar char="○"/>
              <a:defRPr>
                <a:solidFill>
                  <a:schemeClr val="lt1"/>
                </a:solidFill>
              </a:defRPr>
            </a:lvl8pPr>
            <a:lvl9pPr lvl="8" algn="ctr" rtl="0">
              <a:lnSpc>
                <a:spcPct val="100000"/>
              </a:lnSpc>
              <a:spcBef>
                <a:spcPts val="1600"/>
              </a:spcBef>
              <a:spcAft>
                <a:spcPts val="1600"/>
              </a:spcAft>
              <a:buClr>
                <a:schemeClr val="lt1"/>
              </a:buClr>
              <a:buSzPts val="1400"/>
              <a:buChar char="■"/>
              <a:defRPr>
                <a:solidFill>
                  <a:schemeClr val="lt1"/>
                </a:solidFill>
              </a:defRPr>
            </a:lvl9pPr>
          </a:lstStyle>
          <a:p>
            <a:endParaRPr/>
          </a:p>
        </p:txBody>
      </p:sp>
      <p:grpSp>
        <p:nvGrpSpPr>
          <p:cNvPr id="779" name="Google Shape;779;p25"/>
          <p:cNvGrpSpPr/>
          <p:nvPr/>
        </p:nvGrpSpPr>
        <p:grpSpPr>
          <a:xfrm flipH="1">
            <a:off x="-540119" y="-190500"/>
            <a:ext cx="10224238" cy="5634425"/>
            <a:chOff x="-540125" y="-190500"/>
            <a:chExt cx="10224238" cy="5634425"/>
          </a:xfrm>
        </p:grpSpPr>
        <p:grpSp>
          <p:nvGrpSpPr>
            <p:cNvPr id="780" name="Google Shape;780;p25"/>
            <p:cNvGrpSpPr/>
            <p:nvPr/>
          </p:nvGrpSpPr>
          <p:grpSpPr>
            <a:xfrm>
              <a:off x="123156" y="409580"/>
              <a:ext cx="262232" cy="352736"/>
              <a:chOff x="694982" y="773654"/>
              <a:chExt cx="262232" cy="350632"/>
            </a:xfrm>
          </p:grpSpPr>
          <p:sp>
            <p:nvSpPr>
              <p:cNvPr id="781" name="Google Shape;781;p25"/>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25"/>
            <p:cNvGrpSpPr/>
            <p:nvPr/>
          </p:nvGrpSpPr>
          <p:grpSpPr>
            <a:xfrm>
              <a:off x="-540125" y="-190500"/>
              <a:ext cx="10224238" cy="5634425"/>
              <a:chOff x="-540125" y="-190500"/>
              <a:chExt cx="10224238" cy="5634425"/>
            </a:xfrm>
          </p:grpSpPr>
          <p:grpSp>
            <p:nvGrpSpPr>
              <p:cNvPr id="784" name="Google Shape;784;p25"/>
              <p:cNvGrpSpPr/>
              <p:nvPr/>
            </p:nvGrpSpPr>
            <p:grpSpPr>
              <a:xfrm>
                <a:off x="123150" y="4810250"/>
                <a:ext cx="9020846" cy="318721"/>
                <a:chOff x="66882" y="4401145"/>
                <a:chExt cx="9060713" cy="305875"/>
              </a:xfrm>
            </p:grpSpPr>
            <p:sp>
              <p:nvSpPr>
                <p:cNvPr id="785" name="Google Shape;785;p25"/>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25"/>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5"/>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5"/>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25"/>
              <p:cNvGrpSpPr/>
              <p:nvPr/>
            </p:nvGrpSpPr>
            <p:grpSpPr>
              <a:xfrm>
                <a:off x="8694552" y="444361"/>
                <a:ext cx="448838" cy="855480"/>
                <a:chOff x="4189590" y="628348"/>
                <a:chExt cx="448838" cy="855480"/>
              </a:xfrm>
            </p:grpSpPr>
            <p:sp>
              <p:nvSpPr>
                <p:cNvPr id="799" name="Google Shape;799;p25"/>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25"/>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25"/>
              <p:cNvGrpSpPr/>
              <p:nvPr/>
            </p:nvGrpSpPr>
            <p:grpSpPr>
              <a:xfrm>
                <a:off x="-10709" y="444378"/>
                <a:ext cx="448838" cy="860613"/>
                <a:chOff x="561117" y="628348"/>
                <a:chExt cx="448838" cy="855480"/>
              </a:xfrm>
            </p:grpSpPr>
            <p:sp>
              <p:nvSpPr>
                <p:cNvPr id="804" name="Google Shape;804;p25"/>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7" name="Google Shape;807;p25"/>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25"/>
          <p:cNvSpPr txBox="1">
            <a:spLocks noGrp="1"/>
          </p:cNvSpPr>
          <p:nvPr>
            <p:ph type="title"/>
          </p:nvPr>
        </p:nvSpPr>
        <p:spPr>
          <a:xfrm>
            <a:off x="720000" y="539500"/>
            <a:ext cx="7704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5">
  <p:cSld name="CUSTOM_4_1_3_1">
    <p:spTree>
      <p:nvGrpSpPr>
        <p:cNvPr id="1" name="Shape 809"/>
        <p:cNvGrpSpPr/>
        <p:nvPr/>
      </p:nvGrpSpPr>
      <p:grpSpPr>
        <a:xfrm>
          <a:off x="0" y="0"/>
          <a:ext cx="0" cy="0"/>
          <a:chOff x="0" y="0"/>
          <a:chExt cx="0" cy="0"/>
        </a:xfrm>
      </p:grpSpPr>
      <p:sp>
        <p:nvSpPr>
          <p:cNvPr id="810" name="Google Shape;810;p26"/>
          <p:cNvSpPr txBox="1">
            <a:spLocks noGrp="1"/>
          </p:cNvSpPr>
          <p:nvPr>
            <p:ph type="subTitle" idx="1"/>
          </p:nvPr>
        </p:nvSpPr>
        <p:spPr>
          <a:xfrm>
            <a:off x="713250" y="1095700"/>
            <a:ext cx="7717500" cy="3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grpSp>
        <p:nvGrpSpPr>
          <p:cNvPr id="811" name="Google Shape;811;p26"/>
          <p:cNvGrpSpPr/>
          <p:nvPr/>
        </p:nvGrpSpPr>
        <p:grpSpPr>
          <a:xfrm flipH="1">
            <a:off x="-540119" y="-190500"/>
            <a:ext cx="10224238" cy="5634425"/>
            <a:chOff x="-540125" y="-190500"/>
            <a:chExt cx="10224238" cy="5634425"/>
          </a:xfrm>
        </p:grpSpPr>
        <p:grpSp>
          <p:nvGrpSpPr>
            <p:cNvPr id="812" name="Google Shape;812;p26"/>
            <p:cNvGrpSpPr/>
            <p:nvPr/>
          </p:nvGrpSpPr>
          <p:grpSpPr>
            <a:xfrm>
              <a:off x="123156" y="409580"/>
              <a:ext cx="262232" cy="352736"/>
              <a:chOff x="694982" y="773654"/>
              <a:chExt cx="262232" cy="350632"/>
            </a:xfrm>
          </p:grpSpPr>
          <p:sp>
            <p:nvSpPr>
              <p:cNvPr id="813" name="Google Shape;813;p26"/>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26"/>
            <p:cNvGrpSpPr/>
            <p:nvPr/>
          </p:nvGrpSpPr>
          <p:grpSpPr>
            <a:xfrm>
              <a:off x="-540125" y="-190500"/>
              <a:ext cx="10224238" cy="5634425"/>
              <a:chOff x="-540125" y="-190500"/>
              <a:chExt cx="10224238" cy="5634425"/>
            </a:xfrm>
          </p:grpSpPr>
          <p:grpSp>
            <p:nvGrpSpPr>
              <p:cNvPr id="816" name="Google Shape;816;p26"/>
              <p:cNvGrpSpPr/>
              <p:nvPr/>
            </p:nvGrpSpPr>
            <p:grpSpPr>
              <a:xfrm>
                <a:off x="123150" y="4810250"/>
                <a:ext cx="9020846" cy="318721"/>
                <a:chOff x="66882" y="4401145"/>
                <a:chExt cx="9060713" cy="305875"/>
              </a:xfrm>
            </p:grpSpPr>
            <p:sp>
              <p:nvSpPr>
                <p:cNvPr id="817" name="Google Shape;817;p26"/>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26"/>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6"/>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6"/>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6"/>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6"/>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6"/>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0" name="Google Shape;830;p26"/>
              <p:cNvGrpSpPr/>
              <p:nvPr/>
            </p:nvGrpSpPr>
            <p:grpSpPr>
              <a:xfrm>
                <a:off x="8694552" y="444361"/>
                <a:ext cx="448838" cy="855480"/>
                <a:chOff x="4189590" y="628348"/>
                <a:chExt cx="448838" cy="855480"/>
              </a:xfrm>
            </p:grpSpPr>
            <p:sp>
              <p:nvSpPr>
                <p:cNvPr id="831" name="Google Shape;831;p26"/>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26"/>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26"/>
              <p:cNvGrpSpPr/>
              <p:nvPr/>
            </p:nvGrpSpPr>
            <p:grpSpPr>
              <a:xfrm>
                <a:off x="-10709" y="444378"/>
                <a:ext cx="448838" cy="860613"/>
                <a:chOff x="561117" y="628348"/>
                <a:chExt cx="448838" cy="855480"/>
              </a:xfrm>
            </p:grpSpPr>
            <p:sp>
              <p:nvSpPr>
                <p:cNvPr id="836" name="Google Shape;836;p26"/>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9" name="Google Shape;839;p26"/>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26"/>
          <p:cNvSpPr txBox="1">
            <a:spLocks noGrp="1"/>
          </p:cNvSpPr>
          <p:nvPr>
            <p:ph type="title"/>
          </p:nvPr>
        </p:nvSpPr>
        <p:spPr>
          <a:xfrm>
            <a:off x="720000" y="539500"/>
            <a:ext cx="7704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p:cSld name="CUSTOM_4_1_1">
    <p:spTree>
      <p:nvGrpSpPr>
        <p:cNvPr id="1" name="Shape 841"/>
        <p:cNvGrpSpPr/>
        <p:nvPr/>
      </p:nvGrpSpPr>
      <p:grpSpPr>
        <a:xfrm>
          <a:off x="0" y="0"/>
          <a:ext cx="0" cy="0"/>
          <a:chOff x="0" y="0"/>
          <a:chExt cx="0" cy="0"/>
        </a:xfrm>
      </p:grpSpPr>
      <p:sp>
        <p:nvSpPr>
          <p:cNvPr id="842" name="Google Shape;842;p27"/>
          <p:cNvSpPr txBox="1">
            <a:spLocks noGrp="1"/>
          </p:cNvSpPr>
          <p:nvPr>
            <p:ph type="subTitle" idx="1"/>
          </p:nvPr>
        </p:nvSpPr>
        <p:spPr>
          <a:xfrm>
            <a:off x="1184900" y="3867400"/>
            <a:ext cx="6774300" cy="73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3" name="Google Shape;843;p27"/>
          <p:cNvSpPr txBox="1">
            <a:spLocks noGrp="1"/>
          </p:cNvSpPr>
          <p:nvPr>
            <p:ph type="title"/>
          </p:nvPr>
        </p:nvSpPr>
        <p:spPr>
          <a:xfrm>
            <a:off x="720000" y="539500"/>
            <a:ext cx="7704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844" name="Google Shape;844;p27"/>
          <p:cNvGrpSpPr/>
          <p:nvPr/>
        </p:nvGrpSpPr>
        <p:grpSpPr>
          <a:xfrm flipH="1">
            <a:off x="-540125" y="-190500"/>
            <a:ext cx="10224238" cy="5634425"/>
            <a:chOff x="-540125" y="-190500"/>
            <a:chExt cx="10224238" cy="5634425"/>
          </a:xfrm>
        </p:grpSpPr>
        <p:grpSp>
          <p:nvGrpSpPr>
            <p:cNvPr id="845" name="Google Shape;845;p27"/>
            <p:cNvGrpSpPr/>
            <p:nvPr/>
          </p:nvGrpSpPr>
          <p:grpSpPr>
            <a:xfrm>
              <a:off x="123156" y="409580"/>
              <a:ext cx="262232" cy="352736"/>
              <a:chOff x="694982" y="773654"/>
              <a:chExt cx="262232" cy="350632"/>
            </a:xfrm>
          </p:grpSpPr>
          <p:sp>
            <p:nvSpPr>
              <p:cNvPr id="846" name="Google Shape;846;p27"/>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7"/>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27"/>
            <p:cNvGrpSpPr/>
            <p:nvPr/>
          </p:nvGrpSpPr>
          <p:grpSpPr>
            <a:xfrm>
              <a:off x="-540125" y="-190500"/>
              <a:ext cx="10224238" cy="5634425"/>
              <a:chOff x="-540125" y="-190500"/>
              <a:chExt cx="10224238" cy="5634425"/>
            </a:xfrm>
          </p:grpSpPr>
          <p:grpSp>
            <p:nvGrpSpPr>
              <p:cNvPr id="849" name="Google Shape;849;p27"/>
              <p:cNvGrpSpPr/>
              <p:nvPr/>
            </p:nvGrpSpPr>
            <p:grpSpPr>
              <a:xfrm>
                <a:off x="123150" y="4810250"/>
                <a:ext cx="9020846" cy="318721"/>
                <a:chOff x="66882" y="4401145"/>
                <a:chExt cx="9060713" cy="305875"/>
              </a:xfrm>
            </p:grpSpPr>
            <p:sp>
              <p:nvSpPr>
                <p:cNvPr id="850" name="Google Shape;850;p27"/>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7"/>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7"/>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27"/>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7"/>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7"/>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7"/>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7"/>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7"/>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7"/>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3" name="Google Shape;863;p27"/>
              <p:cNvGrpSpPr/>
              <p:nvPr/>
            </p:nvGrpSpPr>
            <p:grpSpPr>
              <a:xfrm>
                <a:off x="8694552" y="444361"/>
                <a:ext cx="448838" cy="855480"/>
                <a:chOff x="4189590" y="628348"/>
                <a:chExt cx="448838" cy="855480"/>
              </a:xfrm>
            </p:grpSpPr>
            <p:sp>
              <p:nvSpPr>
                <p:cNvPr id="864" name="Google Shape;864;p27"/>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7"/>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7"/>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 name="Google Shape;867;p27"/>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27"/>
              <p:cNvGrpSpPr/>
              <p:nvPr/>
            </p:nvGrpSpPr>
            <p:grpSpPr>
              <a:xfrm>
                <a:off x="-10709" y="444378"/>
                <a:ext cx="448838" cy="860613"/>
                <a:chOff x="561117" y="628348"/>
                <a:chExt cx="448838" cy="855480"/>
              </a:xfrm>
            </p:grpSpPr>
            <p:sp>
              <p:nvSpPr>
                <p:cNvPr id="869" name="Google Shape;869;p27"/>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7"/>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7"/>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2" name="Google Shape;872;p27"/>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27"/>
          <p:cNvSpPr txBox="1">
            <a:spLocks noGrp="1"/>
          </p:cNvSpPr>
          <p:nvPr>
            <p:ph type="title" idx="2"/>
          </p:nvPr>
        </p:nvSpPr>
        <p:spPr>
          <a:xfrm>
            <a:off x="1182000" y="3346950"/>
            <a:ext cx="2126700" cy="333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b="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74" name="Google Shape;874;p27"/>
          <p:cNvSpPr txBox="1">
            <a:spLocks noGrp="1"/>
          </p:cNvSpPr>
          <p:nvPr>
            <p:ph type="title" idx="3"/>
          </p:nvPr>
        </p:nvSpPr>
        <p:spPr>
          <a:xfrm>
            <a:off x="3406700" y="3346950"/>
            <a:ext cx="2330700" cy="333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b="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75" name="Google Shape;875;p27"/>
          <p:cNvSpPr txBox="1">
            <a:spLocks noGrp="1"/>
          </p:cNvSpPr>
          <p:nvPr>
            <p:ph type="title" idx="4"/>
          </p:nvPr>
        </p:nvSpPr>
        <p:spPr>
          <a:xfrm>
            <a:off x="5835300" y="3346950"/>
            <a:ext cx="2126700" cy="333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b="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76"/>
        <p:cNvGrpSpPr/>
        <p:nvPr/>
      </p:nvGrpSpPr>
      <p:grpSpPr>
        <a:xfrm>
          <a:off x="0" y="0"/>
          <a:ext cx="0" cy="0"/>
          <a:chOff x="0" y="0"/>
          <a:chExt cx="0" cy="0"/>
        </a:xfrm>
      </p:grpSpPr>
      <p:sp>
        <p:nvSpPr>
          <p:cNvPr id="877" name="Google Shape;877;p28"/>
          <p:cNvSpPr txBox="1">
            <a:spLocks noGrp="1"/>
          </p:cNvSpPr>
          <p:nvPr>
            <p:ph type="title"/>
          </p:nvPr>
        </p:nvSpPr>
        <p:spPr>
          <a:xfrm>
            <a:off x="1394675" y="3270744"/>
            <a:ext cx="2725500" cy="333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b="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78" name="Google Shape;878;p28"/>
          <p:cNvSpPr txBox="1">
            <a:spLocks noGrp="1"/>
          </p:cNvSpPr>
          <p:nvPr>
            <p:ph type="title" idx="2"/>
          </p:nvPr>
        </p:nvSpPr>
        <p:spPr>
          <a:xfrm>
            <a:off x="5023825" y="3270750"/>
            <a:ext cx="2725500" cy="333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b="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79" name="Google Shape;879;p28"/>
          <p:cNvSpPr txBox="1">
            <a:spLocks noGrp="1"/>
          </p:cNvSpPr>
          <p:nvPr>
            <p:ph type="subTitle" idx="1"/>
          </p:nvPr>
        </p:nvSpPr>
        <p:spPr>
          <a:xfrm>
            <a:off x="5023825" y="3604650"/>
            <a:ext cx="2725500" cy="552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80" name="Google Shape;880;p28"/>
          <p:cNvSpPr txBox="1">
            <a:spLocks noGrp="1"/>
          </p:cNvSpPr>
          <p:nvPr>
            <p:ph type="subTitle" idx="3"/>
          </p:nvPr>
        </p:nvSpPr>
        <p:spPr>
          <a:xfrm>
            <a:off x="1394675" y="3604656"/>
            <a:ext cx="2725500" cy="552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81" name="Google Shape;881;p28"/>
          <p:cNvSpPr txBox="1">
            <a:spLocks noGrp="1"/>
          </p:cNvSpPr>
          <p:nvPr>
            <p:ph type="title" idx="4"/>
          </p:nvPr>
        </p:nvSpPr>
        <p:spPr>
          <a:xfrm>
            <a:off x="720000" y="539500"/>
            <a:ext cx="7704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82" name="Google Shape;882;p28"/>
          <p:cNvGrpSpPr/>
          <p:nvPr/>
        </p:nvGrpSpPr>
        <p:grpSpPr>
          <a:xfrm flipH="1">
            <a:off x="-540119" y="-190500"/>
            <a:ext cx="10224238" cy="5634425"/>
            <a:chOff x="-540125" y="-190500"/>
            <a:chExt cx="10224238" cy="5634425"/>
          </a:xfrm>
        </p:grpSpPr>
        <p:grpSp>
          <p:nvGrpSpPr>
            <p:cNvPr id="883" name="Google Shape;883;p28"/>
            <p:cNvGrpSpPr/>
            <p:nvPr/>
          </p:nvGrpSpPr>
          <p:grpSpPr>
            <a:xfrm>
              <a:off x="123156" y="409580"/>
              <a:ext cx="262232" cy="352736"/>
              <a:chOff x="694982" y="773654"/>
              <a:chExt cx="262232" cy="350632"/>
            </a:xfrm>
          </p:grpSpPr>
          <p:sp>
            <p:nvSpPr>
              <p:cNvPr id="884" name="Google Shape;884;p28"/>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28"/>
            <p:cNvGrpSpPr/>
            <p:nvPr/>
          </p:nvGrpSpPr>
          <p:grpSpPr>
            <a:xfrm>
              <a:off x="-540125" y="-190500"/>
              <a:ext cx="10224238" cy="5634425"/>
              <a:chOff x="-540125" y="-190500"/>
              <a:chExt cx="10224238" cy="5634425"/>
            </a:xfrm>
          </p:grpSpPr>
          <p:grpSp>
            <p:nvGrpSpPr>
              <p:cNvPr id="887" name="Google Shape;887;p28"/>
              <p:cNvGrpSpPr/>
              <p:nvPr/>
            </p:nvGrpSpPr>
            <p:grpSpPr>
              <a:xfrm>
                <a:off x="123150" y="4810250"/>
                <a:ext cx="9020846" cy="318721"/>
                <a:chOff x="66882" y="4401145"/>
                <a:chExt cx="9060713" cy="305875"/>
              </a:xfrm>
            </p:grpSpPr>
            <p:sp>
              <p:nvSpPr>
                <p:cNvPr id="888" name="Google Shape;888;p28"/>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28"/>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28"/>
              <p:cNvGrpSpPr/>
              <p:nvPr/>
            </p:nvGrpSpPr>
            <p:grpSpPr>
              <a:xfrm>
                <a:off x="8694552" y="444361"/>
                <a:ext cx="448838" cy="855480"/>
                <a:chOff x="4189590" y="628348"/>
                <a:chExt cx="448838" cy="855480"/>
              </a:xfrm>
            </p:grpSpPr>
            <p:sp>
              <p:nvSpPr>
                <p:cNvPr id="902" name="Google Shape;902;p28"/>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28"/>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28"/>
              <p:cNvGrpSpPr/>
              <p:nvPr/>
            </p:nvGrpSpPr>
            <p:grpSpPr>
              <a:xfrm>
                <a:off x="-10709" y="444378"/>
                <a:ext cx="448838" cy="860613"/>
                <a:chOff x="561117" y="628348"/>
                <a:chExt cx="448838" cy="855480"/>
              </a:xfrm>
            </p:grpSpPr>
            <p:sp>
              <p:nvSpPr>
                <p:cNvPr id="907" name="Google Shape;907;p28"/>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0" name="Google Shape;910;p28"/>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dk1"/>
        </a:solidFill>
        <a:effectLst/>
      </p:bgPr>
    </p:bg>
    <p:spTree>
      <p:nvGrpSpPr>
        <p:cNvPr id="1" name="Shape 911"/>
        <p:cNvGrpSpPr/>
        <p:nvPr/>
      </p:nvGrpSpPr>
      <p:grpSpPr>
        <a:xfrm>
          <a:off x="0" y="0"/>
          <a:ext cx="0" cy="0"/>
          <a:chOff x="0" y="0"/>
          <a:chExt cx="0" cy="0"/>
        </a:xfrm>
      </p:grpSpPr>
      <p:sp>
        <p:nvSpPr>
          <p:cNvPr id="912" name="Google Shape;912;p29"/>
          <p:cNvSpPr txBox="1">
            <a:spLocks noGrp="1"/>
          </p:cNvSpPr>
          <p:nvPr>
            <p:ph type="title"/>
          </p:nvPr>
        </p:nvSpPr>
        <p:spPr>
          <a:xfrm>
            <a:off x="1470875" y="2172803"/>
            <a:ext cx="2725500" cy="33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b="0">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13" name="Google Shape;913;p29"/>
          <p:cNvSpPr txBox="1">
            <a:spLocks noGrp="1"/>
          </p:cNvSpPr>
          <p:nvPr>
            <p:ph type="title" idx="2"/>
          </p:nvPr>
        </p:nvSpPr>
        <p:spPr>
          <a:xfrm>
            <a:off x="4947625" y="2172803"/>
            <a:ext cx="2725500" cy="33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b="0">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14" name="Google Shape;914;p29"/>
          <p:cNvSpPr txBox="1">
            <a:spLocks noGrp="1"/>
          </p:cNvSpPr>
          <p:nvPr>
            <p:ph type="subTitle" idx="1"/>
          </p:nvPr>
        </p:nvSpPr>
        <p:spPr>
          <a:xfrm>
            <a:off x="4947625" y="2511653"/>
            <a:ext cx="2725500" cy="1847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Char char="●"/>
              <a:defRPr sz="1400" b="0">
                <a:solidFill>
                  <a:schemeClr val="lt1"/>
                </a:solidFill>
              </a:defRPr>
            </a:lvl1pPr>
            <a:lvl2pPr lvl="1" algn="ctr" rtl="0">
              <a:lnSpc>
                <a:spcPct val="100000"/>
              </a:lnSpc>
              <a:spcBef>
                <a:spcPts val="1000"/>
              </a:spcBef>
              <a:spcAft>
                <a:spcPts val="0"/>
              </a:spcAft>
              <a:buClr>
                <a:schemeClr val="lt1"/>
              </a:buClr>
              <a:buSzPts val="2800"/>
              <a:buChar char="○"/>
              <a:defRPr sz="2800">
                <a:solidFill>
                  <a:schemeClr val="lt1"/>
                </a:solidFill>
              </a:defRPr>
            </a:lvl2pPr>
            <a:lvl3pPr lvl="2" algn="ctr" rtl="0">
              <a:lnSpc>
                <a:spcPct val="100000"/>
              </a:lnSpc>
              <a:spcBef>
                <a:spcPts val="0"/>
              </a:spcBef>
              <a:spcAft>
                <a:spcPts val="0"/>
              </a:spcAft>
              <a:buClr>
                <a:schemeClr val="lt1"/>
              </a:buClr>
              <a:buSzPts val="2800"/>
              <a:buChar char="■"/>
              <a:defRPr sz="2800">
                <a:solidFill>
                  <a:schemeClr val="lt1"/>
                </a:solidFill>
              </a:defRPr>
            </a:lvl3pPr>
            <a:lvl4pPr lvl="3" algn="ctr" rtl="0">
              <a:lnSpc>
                <a:spcPct val="100000"/>
              </a:lnSpc>
              <a:spcBef>
                <a:spcPts val="0"/>
              </a:spcBef>
              <a:spcAft>
                <a:spcPts val="0"/>
              </a:spcAft>
              <a:buClr>
                <a:schemeClr val="lt1"/>
              </a:buClr>
              <a:buSzPts val="2800"/>
              <a:buChar char="●"/>
              <a:defRPr sz="2800">
                <a:solidFill>
                  <a:schemeClr val="lt1"/>
                </a:solidFill>
              </a:defRPr>
            </a:lvl4pPr>
            <a:lvl5pPr lvl="4" algn="ctr" rtl="0">
              <a:lnSpc>
                <a:spcPct val="100000"/>
              </a:lnSpc>
              <a:spcBef>
                <a:spcPts val="0"/>
              </a:spcBef>
              <a:spcAft>
                <a:spcPts val="0"/>
              </a:spcAft>
              <a:buClr>
                <a:schemeClr val="lt1"/>
              </a:buClr>
              <a:buSzPts val="2800"/>
              <a:buChar char="○"/>
              <a:defRPr sz="2800">
                <a:solidFill>
                  <a:schemeClr val="lt1"/>
                </a:solidFill>
              </a:defRPr>
            </a:lvl5pPr>
            <a:lvl6pPr lvl="5" algn="ctr" rtl="0">
              <a:lnSpc>
                <a:spcPct val="100000"/>
              </a:lnSpc>
              <a:spcBef>
                <a:spcPts val="0"/>
              </a:spcBef>
              <a:spcAft>
                <a:spcPts val="0"/>
              </a:spcAft>
              <a:buClr>
                <a:schemeClr val="lt1"/>
              </a:buClr>
              <a:buSzPts val="2800"/>
              <a:buChar char="■"/>
              <a:defRPr sz="2800">
                <a:solidFill>
                  <a:schemeClr val="lt1"/>
                </a:solidFill>
              </a:defRPr>
            </a:lvl6pPr>
            <a:lvl7pPr lvl="6" algn="ctr" rtl="0">
              <a:lnSpc>
                <a:spcPct val="100000"/>
              </a:lnSpc>
              <a:spcBef>
                <a:spcPts val="0"/>
              </a:spcBef>
              <a:spcAft>
                <a:spcPts val="0"/>
              </a:spcAft>
              <a:buClr>
                <a:schemeClr val="lt1"/>
              </a:buClr>
              <a:buSzPts val="2800"/>
              <a:buChar char="●"/>
              <a:defRPr sz="2800">
                <a:solidFill>
                  <a:schemeClr val="lt1"/>
                </a:solidFill>
              </a:defRPr>
            </a:lvl7pPr>
            <a:lvl8pPr lvl="7" algn="ctr" rtl="0">
              <a:lnSpc>
                <a:spcPct val="100000"/>
              </a:lnSpc>
              <a:spcBef>
                <a:spcPts val="0"/>
              </a:spcBef>
              <a:spcAft>
                <a:spcPts val="0"/>
              </a:spcAft>
              <a:buClr>
                <a:schemeClr val="lt1"/>
              </a:buClr>
              <a:buSzPts val="2800"/>
              <a:buChar char="○"/>
              <a:defRPr sz="2800">
                <a:solidFill>
                  <a:schemeClr val="lt1"/>
                </a:solidFill>
              </a:defRPr>
            </a:lvl8pPr>
            <a:lvl9pPr lvl="8" algn="ctr" rtl="0">
              <a:lnSpc>
                <a:spcPct val="100000"/>
              </a:lnSpc>
              <a:spcBef>
                <a:spcPts val="0"/>
              </a:spcBef>
              <a:spcAft>
                <a:spcPts val="0"/>
              </a:spcAft>
              <a:buClr>
                <a:schemeClr val="lt1"/>
              </a:buClr>
              <a:buSzPts val="2800"/>
              <a:buChar char="■"/>
              <a:defRPr sz="2800">
                <a:solidFill>
                  <a:schemeClr val="lt1"/>
                </a:solidFill>
              </a:defRPr>
            </a:lvl9pPr>
          </a:lstStyle>
          <a:p>
            <a:endParaRPr/>
          </a:p>
        </p:txBody>
      </p:sp>
      <p:sp>
        <p:nvSpPr>
          <p:cNvPr id="915" name="Google Shape;915;p29"/>
          <p:cNvSpPr txBox="1">
            <a:spLocks noGrp="1"/>
          </p:cNvSpPr>
          <p:nvPr>
            <p:ph type="subTitle" idx="3"/>
          </p:nvPr>
        </p:nvSpPr>
        <p:spPr>
          <a:xfrm>
            <a:off x="1470875" y="2511653"/>
            <a:ext cx="2725500" cy="1847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Char char="●"/>
              <a:defRPr sz="1400" b="0">
                <a:solidFill>
                  <a:schemeClr val="lt1"/>
                </a:solidFill>
              </a:defRPr>
            </a:lvl1pPr>
            <a:lvl2pPr lvl="1" algn="ctr" rtl="0">
              <a:lnSpc>
                <a:spcPct val="100000"/>
              </a:lnSpc>
              <a:spcBef>
                <a:spcPts val="1000"/>
              </a:spcBef>
              <a:spcAft>
                <a:spcPts val="0"/>
              </a:spcAft>
              <a:buClr>
                <a:schemeClr val="lt1"/>
              </a:buClr>
              <a:buSzPts val="2800"/>
              <a:buChar char="○"/>
              <a:defRPr sz="2800">
                <a:solidFill>
                  <a:schemeClr val="lt1"/>
                </a:solidFill>
              </a:defRPr>
            </a:lvl2pPr>
            <a:lvl3pPr lvl="2" algn="ctr" rtl="0">
              <a:lnSpc>
                <a:spcPct val="100000"/>
              </a:lnSpc>
              <a:spcBef>
                <a:spcPts val="0"/>
              </a:spcBef>
              <a:spcAft>
                <a:spcPts val="0"/>
              </a:spcAft>
              <a:buClr>
                <a:schemeClr val="lt1"/>
              </a:buClr>
              <a:buSzPts val="2800"/>
              <a:buChar char="■"/>
              <a:defRPr sz="2800">
                <a:solidFill>
                  <a:schemeClr val="lt1"/>
                </a:solidFill>
              </a:defRPr>
            </a:lvl3pPr>
            <a:lvl4pPr lvl="3" algn="ctr" rtl="0">
              <a:lnSpc>
                <a:spcPct val="100000"/>
              </a:lnSpc>
              <a:spcBef>
                <a:spcPts val="0"/>
              </a:spcBef>
              <a:spcAft>
                <a:spcPts val="0"/>
              </a:spcAft>
              <a:buClr>
                <a:schemeClr val="lt1"/>
              </a:buClr>
              <a:buSzPts val="2800"/>
              <a:buChar char="●"/>
              <a:defRPr sz="2800">
                <a:solidFill>
                  <a:schemeClr val="lt1"/>
                </a:solidFill>
              </a:defRPr>
            </a:lvl4pPr>
            <a:lvl5pPr lvl="4" algn="ctr" rtl="0">
              <a:lnSpc>
                <a:spcPct val="100000"/>
              </a:lnSpc>
              <a:spcBef>
                <a:spcPts val="0"/>
              </a:spcBef>
              <a:spcAft>
                <a:spcPts val="0"/>
              </a:spcAft>
              <a:buClr>
                <a:schemeClr val="lt1"/>
              </a:buClr>
              <a:buSzPts val="2800"/>
              <a:buChar char="○"/>
              <a:defRPr sz="2800">
                <a:solidFill>
                  <a:schemeClr val="lt1"/>
                </a:solidFill>
              </a:defRPr>
            </a:lvl5pPr>
            <a:lvl6pPr lvl="5" algn="ctr" rtl="0">
              <a:lnSpc>
                <a:spcPct val="100000"/>
              </a:lnSpc>
              <a:spcBef>
                <a:spcPts val="0"/>
              </a:spcBef>
              <a:spcAft>
                <a:spcPts val="0"/>
              </a:spcAft>
              <a:buClr>
                <a:schemeClr val="lt1"/>
              </a:buClr>
              <a:buSzPts val="2800"/>
              <a:buChar char="■"/>
              <a:defRPr sz="2800">
                <a:solidFill>
                  <a:schemeClr val="lt1"/>
                </a:solidFill>
              </a:defRPr>
            </a:lvl6pPr>
            <a:lvl7pPr lvl="6" algn="ctr" rtl="0">
              <a:lnSpc>
                <a:spcPct val="100000"/>
              </a:lnSpc>
              <a:spcBef>
                <a:spcPts val="0"/>
              </a:spcBef>
              <a:spcAft>
                <a:spcPts val="0"/>
              </a:spcAft>
              <a:buClr>
                <a:schemeClr val="lt1"/>
              </a:buClr>
              <a:buSzPts val="2800"/>
              <a:buChar char="●"/>
              <a:defRPr sz="2800">
                <a:solidFill>
                  <a:schemeClr val="lt1"/>
                </a:solidFill>
              </a:defRPr>
            </a:lvl7pPr>
            <a:lvl8pPr lvl="7" algn="ctr" rtl="0">
              <a:lnSpc>
                <a:spcPct val="100000"/>
              </a:lnSpc>
              <a:spcBef>
                <a:spcPts val="0"/>
              </a:spcBef>
              <a:spcAft>
                <a:spcPts val="0"/>
              </a:spcAft>
              <a:buClr>
                <a:schemeClr val="lt1"/>
              </a:buClr>
              <a:buSzPts val="2800"/>
              <a:buChar char="○"/>
              <a:defRPr sz="2800">
                <a:solidFill>
                  <a:schemeClr val="lt1"/>
                </a:solidFill>
              </a:defRPr>
            </a:lvl8pPr>
            <a:lvl9pPr lvl="8" algn="ctr" rtl="0">
              <a:lnSpc>
                <a:spcPct val="100000"/>
              </a:lnSpc>
              <a:spcBef>
                <a:spcPts val="0"/>
              </a:spcBef>
              <a:spcAft>
                <a:spcPts val="0"/>
              </a:spcAft>
              <a:buClr>
                <a:schemeClr val="lt1"/>
              </a:buClr>
              <a:buSzPts val="2800"/>
              <a:buChar char="■"/>
              <a:defRPr sz="2800">
                <a:solidFill>
                  <a:schemeClr val="lt1"/>
                </a:solidFill>
              </a:defRPr>
            </a:lvl9pPr>
          </a:lstStyle>
          <a:p>
            <a:endParaRPr/>
          </a:p>
        </p:txBody>
      </p:sp>
      <p:sp>
        <p:nvSpPr>
          <p:cNvPr id="916" name="Google Shape;916;p29"/>
          <p:cNvSpPr txBox="1">
            <a:spLocks noGrp="1"/>
          </p:cNvSpPr>
          <p:nvPr>
            <p:ph type="title" idx="4"/>
          </p:nvPr>
        </p:nvSpPr>
        <p:spPr>
          <a:xfrm>
            <a:off x="720000" y="539500"/>
            <a:ext cx="7704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17" name="Google Shape;917;p29"/>
          <p:cNvGrpSpPr/>
          <p:nvPr/>
        </p:nvGrpSpPr>
        <p:grpSpPr>
          <a:xfrm>
            <a:off x="-540119" y="-190500"/>
            <a:ext cx="10224238" cy="5634425"/>
            <a:chOff x="-540125" y="-190500"/>
            <a:chExt cx="10224238" cy="5634425"/>
          </a:xfrm>
        </p:grpSpPr>
        <p:grpSp>
          <p:nvGrpSpPr>
            <p:cNvPr id="918" name="Google Shape;918;p29"/>
            <p:cNvGrpSpPr/>
            <p:nvPr/>
          </p:nvGrpSpPr>
          <p:grpSpPr>
            <a:xfrm>
              <a:off x="123156" y="409580"/>
              <a:ext cx="262232" cy="352736"/>
              <a:chOff x="694982" y="773654"/>
              <a:chExt cx="262232" cy="350632"/>
            </a:xfrm>
          </p:grpSpPr>
          <p:sp>
            <p:nvSpPr>
              <p:cNvPr id="919" name="Google Shape;919;p29"/>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9"/>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9"/>
            <p:cNvGrpSpPr/>
            <p:nvPr/>
          </p:nvGrpSpPr>
          <p:grpSpPr>
            <a:xfrm>
              <a:off x="-540125" y="-190500"/>
              <a:ext cx="10224238" cy="5634425"/>
              <a:chOff x="-540125" y="-190500"/>
              <a:chExt cx="10224238" cy="5634425"/>
            </a:xfrm>
          </p:grpSpPr>
          <p:grpSp>
            <p:nvGrpSpPr>
              <p:cNvPr id="922" name="Google Shape;922;p29"/>
              <p:cNvGrpSpPr/>
              <p:nvPr/>
            </p:nvGrpSpPr>
            <p:grpSpPr>
              <a:xfrm>
                <a:off x="123150" y="4810250"/>
                <a:ext cx="9020846" cy="318721"/>
                <a:chOff x="66882" y="4401145"/>
                <a:chExt cx="9060713" cy="305875"/>
              </a:xfrm>
            </p:grpSpPr>
            <p:sp>
              <p:nvSpPr>
                <p:cNvPr id="923" name="Google Shape;923;p29"/>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9"/>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9"/>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29"/>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9"/>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9"/>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9"/>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9"/>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9"/>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9"/>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9"/>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9"/>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9"/>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29"/>
              <p:cNvGrpSpPr/>
              <p:nvPr/>
            </p:nvGrpSpPr>
            <p:grpSpPr>
              <a:xfrm>
                <a:off x="8694552" y="444361"/>
                <a:ext cx="448838" cy="855480"/>
                <a:chOff x="4189590" y="628348"/>
                <a:chExt cx="448838" cy="855480"/>
              </a:xfrm>
            </p:grpSpPr>
            <p:sp>
              <p:nvSpPr>
                <p:cNvPr id="937" name="Google Shape;937;p29"/>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9"/>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9"/>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29"/>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29"/>
              <p:cNvGrpSpPr/>
              <p:nvPr/>
            </p:nvGrpSpPr>
            <p:grpSpPr>
              <a:xfrm>
                <a:off x="-10709" y="444378"/>
                <a:ext cx="448838" cy="860613"/>
                <a:chOff x="561117" y="628348"/>
                <a:chExt cx="448838" cy="855480"/>
              </a:xfrm>
            </p:grpSpPr>
            <p:sp>
              <p:nvSpPr>
                <p:cNvPr id="942" name="Google Shape;942;p29"/>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9"/>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9"/>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5" name="Google Shape;945;p29"/>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46"/>
        <p:cNvGrpSpPr/>
        <p:nvPr/>
      </p:nvGrpSpPr>
      <p:grpSpPr>
        <a:xfrm>
          <a:off x="0" y="0"/>
          <a:ext cx="0" cy="0"/>
          <a:chOff x="0" y="0"/>
          <a:chExt cx="0" cy="0"/>
        </a:xfrm>
      </p:grpSpPr>
      <p:sp>
        <p:nvSpPr>
          <p:cNvPr id="947" name="Google Shape;947;p30"/>
          <p:cNvSpPr txBox="1">
            <a:spLocks noGrp="1"/>
          </p:cNvSpPr>
          <p:nvPr>
            <p:ph type="title"/>
          </p:nvPr>
        </p:nvSpPr>
        <p:spPr>
          <a:xfrm>
            <a:off x="711300" y="2690819"/>
            <a:ext cx="2547000" cy="416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8" name="Google Shape;948;p30"/>
          <p:cNvSpPr txBox="1">
            <a:spLocks noGrp="1"/>
          </p:cNvSpPr>
          <p:nvPr>
            <p:ph type="subTitle" idx="1"/>
          </p:nvPr>
        </p:nvSpPr>
        <p:spPr>
          <a:xfrm>
            <a:off x="711306" y="3053418"/>
            <a:ext cx="2547000" cy="803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9" name="Google Shape;949;p30"/>
          <p:cNvSpPr txBox="1">
            <a:spLocks noGrp="1"/>
          </p:cNvSpPr>
          <p:nvPr>
            <p:ph type="title" idx="2"/>
          </p:nvPr>
        </p:nvSpPr>
        <p:spPr>
          <a:xfrm>
            <a:off x="3298461" y="2686231"/>
            <a:ext cx="2547000" cy="416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0" name="Google Shape;950;p30"/>
          <p:cNvSpPr txBox="1">
            <a:spLocks noGrp="1"/>
          </p:cNvSpPr>
          <p:nvPr>
            <p:ph type="subTitle" idx="3"/>
          </p:nvPr>
        </p:nvSpPr>
        <p:spPr>
          <a:xfrm>
            <a:off x="3298464" y="3048831"/>
            <a:ext cx="2547000" cy="803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1" name="Google Shape;951;p30"/>
          <p:cNvSpPr txBox="1">
            <a:spLocks noGrp="1"/>
          </p:cNvSpPr>
          <p:nvPr>
            <p:ph type="title" idx="4"/>
          </p:nvPr>
        </p:nvSpPr>
        <p:spPr>
          <a:xfrm>
            <a:off x="5885622" y="2690819"/>
            <a:ext cx="2547000" cy="416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2" name="Google Shape;952;p30"/>
          <p:cNvSpPr txBox="1">
            <a:spLocks noGrp="1"/>
          </p:cNvSpPr>
          <p:nvPr>
            <p:ph type="subTitle" idx="5"/>
          </p:nvPr>
        </p:nvSpPr>
        <p:spPr>
          <a:xfrm>
            <a:off x="5885622" y="3053418"/>
            <a:ext cx="2547000" cy="803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3" name="Google Shape;953;p30"/>
          <p:cNvSpPr txBox="1">
            <a:spLocks noGrp="1"/>
          </p:cNvSpPr>
          <p:nvPr>
            <p:ph type="title" idx="6"/>
          </p:nvPr>
        </p:nvSpPr>
        <p:spPr>
          <a:xfrm>
            <a:off x="720000" y="539500"/>
            <a:ext cx="7704000" cy="47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54" name="Google Shape;954;p30"/>
          <p:cNvGrpSpPr/>
          <p:nvPr/>
        </p:nvGrpSpPr>
        <p:grpSpPr>
          <a:xfrm flipH="1">
            <a:off x="-540119" y="-190500"/>
            <a:ext cx="10224238" cy="5634425"/>
            <a:chOff x="-540125" y="-190500"/>
            <a:chExt cx="10224238" cy="5634425"/>
          </a:xfrm>
        </p:grpSpPr>
        <p:sp>
          <p:nvSpPr>
            <p:cNvPr id="955" name="Google Shape;955;p30"/>
            <p:cNvSpPr/>
            <p:nvPr/>
          </p:nvSpPr>
          <p:spPr>
            <a:xfrm>
              <a:off x="8868499" y="258010"/>
              <a:ext cx="274226" cy="5038749"/>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100" y="247650"/>
              <a:ext cx="274225" cy="5049014"/>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30"/>
            <p:cNvGrpSpPr/>
            <p:nvPr/>
          </p:nvGrpSpPr>
          <p:grpSpPr>
            <a:xfrm>
              <a:off x="243846" y="4810252"/>
              <a:ext cx="8625625" cy="318713"/>
              <a:chOff x="188112" y="4401147"/>
              <a:chExt cx="8663745" cy="305867"/>
            </a:xfrm>
          </p:grpSpPr>
          <p:sp>
            <p:nvSpPr>
              <p:cNvPr id="958" name="Google Shape;958;p30"/>
              <p:cNvSpPr/>
              <p:nvPr/>
            </p:nvSpPr>
            <p:spPr>
              <a:xfrm>
                <a:off x="188112" y="4401147"/>
                <a:ext cx="8663745" cy="305867"/>
              </a:xfrm>
              <a:custGeom>
                <a:avLst/>
                <a:gdLst/>
                <a:ahLst/>
                <a:cxnLst/>
                <a:rect l="l" t="t" r="r" b="b"/>
                <a:pathLst>
                  <a:path w="27171" h="3178" extrusionOk="0">
                    <a:moveTo>
                      <a:pt x="1" y="0"/>
                    </a:moveTo>
                    <a:lnTo>
                      <a:pt x="1" y="3177"/>
                    </a:lnTo>
                    <a:lnTo>
                      <a:pt x="27171" y="3177"/>
                    </a:lnTo>
                    <a:lnTo>
                      <a:pt x="271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30"/>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710332" y="194931"/>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30"/>
            <p:cNvGrpSpPr/>
            <p:nvPr/>
          </p:nvGrpSpPr>
          <p:grpSpPr>
            <a:xfrm>
              <a:off x="-10709" y="263403"/>
              <a:ext cx="448838" cy="860613"/>
              <a:chOff x="561117" y="628348"/>
              <a:chExt cx="448838" cy="855480"/>
            </a:xfrm>
          </p:grpSpPr>
          <p:sp>
            <p:nvSpPr>
              <p:cNvPr id="972" name="Google Shape;972;p30"/>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30"/>
            <p:cNvGrpSpPr/>
            <p:nvPr/>
          </p:nvGrpSpPr>
          <p:grpSpPr>
            <a:xfrm>
              <a:off x="8694552" y="263386"/>
              <a:ext cx="448838" cy="855480"/>
              <a:chOff x="4189590" y="628348"/>
              <a:chExt cx="448838" cy="855480"/>
            </a:xfrm>
          </p:grpSpPr>
          <p:sp>
            <p:nvSpPr>
              <p:cNvPr id="976" name="Google Shape;976;p30"/>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720000" y="539500"/>
            <a:ext cx="7704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4"/>
          <p:cNvSpPr txBox="1">
            <a:spLocks noGrp="1"/>
          </p:cNvSpPr>
          <p:nvPr>
            <p:ph type="body" idx="1"/>
          </p:nvPr>
        </p:nvSpPr>
        <p:spPr>
          <a:xfrm>
            <a:off x="720000" y="1017700"/>
            <a:ext cx="7704000" cy="3586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AutoNum type="arabicPeriod"/>
              <a:defRPr sz="1200">
                <a:solidFill>
                  <a:schemeClr val="dk1"/>
                </a:solidFill>
              </a:defRPr>
            </a:lvl1pPr>
            <a:lvl2pPr marL="914400" lvl="1" indent="-304800" rtl="0">
              <a:lnSpc>
                <a:spcPct val="115000"/>
              </a:lnSpc>
              <a:spcBef>
                <a:spcPts val="0"/>
              </a:spcBef>
              <a:spcAft>
                <a:spcPts val="0"/>
              </a:spcAft>
              <a:buClr>
                <a:schemeClr val="dk1"/>
              </a:buClr>
              <a:buSzPts val="1200"/>
              <a:buFont typeface="Nunito Light"/>
              <a:buAutoNum type="alphaLcPeriod"/>
              <a:defRPr>
                <a:solidFill>
                  <a:schemeClr val="dk1"/>
                </a:solidFill>
              </a:defRPr>
            </a:lvl2pPr>
            <a:lvl3pPr marL="1371600" lvl="2" indent="-304800" rtl="0">
              <a:lnSpc>
                <a:spcPct val="115000"/>
              </a:lnSpc>
              <a:spcBef>
                <a:spcPts val="1600"/>
              </a:spcBef>
              <a:spcAft>
                <a:spcPts val="0"/>
              </a:spcAft>
              <a:buClr>
                <a:schemeClr val="dk1"/>
              </a:buClr>
              <a:buSzPts val="1200"/>
              <a:buFont typeface="Nunito Light"/>
              <a:buAutoNum type="romanLcPeriod"/>
              <a:defRPr>
                <a:solidFill>
                  <a:schemeClr val="dk1"/>
                </a:solidFill>
              </a:defRPr>
            </a:lvl3pPr>
            <a:lvl4pPr marL="1828800" lvl="3" indent="-304800" rtl="0">
              <a:lnSpc>
                <a:spcPct val="115000"/>
              </a:lnSpc>
              <a:spcBef>
                <a:spcPts val="1600"/>
              </a:spcBef>
              <a:spcAft>
                <a:spcPts val="0"/>
              </a:spcAft>
              <a:buClr>
                <a:schemeClr val="dk1"/>
              </a:buClr>
              <a:buSzPts val="1200"/>
              <a:buFont typeface="Nunito Light"/>
              <a:buAutoNum type="arabicPeriod"/>
              <a:defRPr>
                <a:solidFill>
                  <a:schemeClr val="dk1"/>
                </a:solidFill>
              </a:defRPr>
            </a:lvl4pPr>
            <a:lvl5pPr marL="2286000" lvl="4" indent="-304800" rtl="0">
              <a:lnSpc>
                <a:spcPct val="115000"/>
              </a:lnSpc>
              <a:spcBef>
                <a:spcPts val="1600"/>
              </a:spcBef>
              <a:spcAft>
                <a:spcPts val="0"/>
              </a:spcAft>
              <a:buClr>
                <a:schemeClr val="dk1"/>
              </a:buClr>
              <a:buSzPts val="1200"/>
              <a:buFont typeface="Nunito Light"/>
              <a:buAutoNum type="alphaLcPeriod"/>
              <a:defRPr>
                <a:solidFill>
                  <a:schemeClr val="dk1"/>
                </a:solidFill>
              </a:defRPr>
            </a:lvl5pPr>
            <a:lvl6pPr marL="2743200" lvl="5" indent="-304800" rtl="0">
              <a:lnSpc>
                <a:spcPct val="115000"/>
              </a:lnSpc>
              <a:spcBef>
                <a:spcPts val="1600"/>
              </a:spcBef>
              <a:spcAft>
                <a:spcPts val="0"/>
              </a:spcAft>
              <a:buClr>
                <a:schemeClr val="dk1"/>
              </a:buClr>
              <a:buSzPts val="1200"/>
              <a:buFont typeface="Nunito Light"/>
              <a:buAutoNum type="romanLcPeriod"/>
              <a:defRPr>
                <a:solidFill>
                  <a:schemeClr val="dk1"/>
                </a:solidFill>
              </a:defRPr>
            </a:lvl6pPr>
            <a:lvl7pPr marL="3200400" lvl="6" indent="-304800" rtl="0">
              <a:lnSpc>
                <a:spcPct val="115000"/>
              </a:lnSpc>
              <a:spcBef>
                <a:spcPts val="1600"/>
              </a:spcBef>
              <a:spcAft>
                <a:spcPts val="0"/>
              </a:spcAft>
              <a:buClr>
                <a:schemeClr val="dk1"/>
              </a:buClr>
              <a:buSzPts val="1200"/>
              <a:buFont typeface="Nunito Light"/>
              <a:buAutoNum type="arabicPeriod"/>
              <a:defRPr>
                <a:solidFill>
                  <a:schemeClr val="dk1"/>
                </a:solidFill>
              </a:defRPr>
            </a:lvl7pPr>
            <a:lvl8pPr marL="3657600" lvl="7" indent="-304800" rtl="0">
              <a:lnSpc>
                <a:spcPct val="115000"/>
              </a:lnSpc>
              <a:spcBef>
                <a:spcPts val="1600"/>
              </a:spcBef>
              <a:spcAft>
                <a:spcPts val="0"/>
              </a:spcAft>
              <a:buClr>
                <a:schemeClr val="dk1"/>
              </a:buClr>
              <a:buSzPts val="1200"/>
              <a:buFont typeface="Nunito Light"/>
              <a:buAutoNum type="alphaLcPeriod"/>
              <a:defRPr>
                <a:solidFill>
                  <a:schemeClr val="dk1"/>
                </a:solidFill>
              </a:defRPr>
            </a:lvl8pPr>
            <a:lvl9pPr marL="4114800" lvl="8" indent="-304800" rtl="0">
              <a:lnSpc>
                <a:spcPct val="115000"/>
              </a:lnSpc>
              <a:spcBef>
                <a:spcPts val="1600"/>
              </a:spcBef>
              <a:spcAft>
                <a:spcPts val="1600"/>
              </a:spcAft>
              <a:buClr>
                <a:schemeClr val="dk1"/>
              </a:buClr>
              <a:buSzPts val="1200"/>
              <a:buFont typeface="Nunito Light"/>
              <a:buAutoNum type="romanLcPeriod"/>
              <a:defRPr>
                <a:solidFill>
                  <a:schemeClr val="dk1"/>
                </a:solidFill>
              </a:defRPr>
            </a:lvl9pPr>
          </a:lstStyle>
          <a:p>
            <a:endParaRPr/>
          </a:p>
        </p:txBody>
      </p:sp>
      <p:grpSp>
        <p:nvGrpSpPr>
          <p:cNvPr id="75" name="Google Shape;75;p4"/>
          <p:cNvGrpSpPr/>
          <p:nvPr/>
        </p:nvGrpSpPr>
        <p:grpSpPr>
          <a:xfrm>
            <a:off x="-540119" y="-190500"/>
            <a:ext cx="10224238" cy="5634425"/>
            <a:chOff x="-540125" y="-190500"/>
            <a:chExt cx="10224238" cy="5634425"/>
          </a:xfrm>
        </p:grpSpPr>
        <p:grpSp>
          <p:nvGrpSpPr>
            <p:cNvPr id="76" name="Google Shape;76;p4"/>
            <p:cNvGrpSpPr/>
            <p:nvPr/>
          </p:nvGrpSpPr>
          <p:grpSpPr>
            <a:xfrm>
              <a:off x="123156" y="409580"/>
              <a:ext cx="262232" cy="352736"/>
              <a:chOff x="694982" y="773654"/>
              <a:chExt cx="262232" cy="350632"/>
            </a:xfrm>
          </p:grpSpPr>
          <p:sp>
            <p:nvSpPr>
              <p:cNvPr id="77" name="Google Shape;77;p4"/>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4"/>
            <p:cNvGrpSpPr/>
            <p:nvPr/>
          </p:nvGrpSpPr>
          <p:grpSpPr>
            <a:xfrm>
              <a:off x="-540125" y="-190500"/>
              <a:ext cx="10224238" cy="5634425"/>
              <a:chOff x="-540125" y="-190500"/>
              <a:chExt cx="10224238" cy="5634425"/>
            </a:xfrm>
          </p:grpSpPr>
          <p:grpSp>
            <p:nvGrpSpPr>
              <p:cNvPr id="80" name="Google Shape;80;p4"/>
              <p:cNvGrpSpPr/>
              <p:nvPr/>
            </p:nvGrpSpPr>
            <p:grpSpPr>
              <a:xfrm>
                <a:off x="123150" y="4810250"/>
                <a:ext cx="9020846" cy="318721"/>
                <a:chOff x="66882" y="4401145"/>
                <a:chExt cx="9060713" cy="305875"/>
              </a:xfrm>
            </p:grpSpPr>
            <p:sp>
              <p:nvSpPr>
                <p:cNvPr id="81" name="Google Shape;81;p4"/>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4"/>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4"/>
              <p:cNvGrpSpPr/>
              <p:nvPr/>
            </p:nvGrpSpPr>
            <p:grpSpPr>
              <a:xfrm>
                <a:off x="8694552" y="444361"/>
                <a:ext cx="448838" cy="855480"/>
                <a:chOff x="4189590" y="628348"/>
                <a:chExt cx="448838" cy="855480"/>
              </a:xfrm>
            </p:grpSpPr>
            <p:sp>
              <p:nvSpPr>
                <p:cNvPr id="95" name="Google Shape;95;p4"/>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4"/>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4"/>
              <p:cNvGrpSpPr/>
              <p:nvPr/>
            </p:nvGrpSpPr>
            <p:grpSpPr>
              <a:xfrm>
                <a:off x="-10709" y="444378"/>
                <a:ext cx="448838" cy="860613"/>
                <a:chOff x="561117" y="628348"/>
                <a:chExt cx="448838" cy="855480"/>
              </a:xfrm>
            </p:grpSpPr>
            <p:sp>
              <p:nvSpPr>
                <p:cNvPr id="100" name="Google Shape;100;p4"/>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 name="Google Shape;103;p4"/>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4"/>
          <p:cNvGrpSpPr/>
          <p:nvPr/>
        </p:nvGrpSpPr>
        <p:grpSpPr>
          <a:xfrm>
            <a:off x="-540125" y="-190500"/>
            <a:ext cx="10224238" cy="5634425"/>
            <a:chOff x="-540125" y="-190500"/>
            <a:chExt cx="10224238" cy="5634425"/>
          </a:xfrm>
        </p:grpSpPr>
        <p:grpSp>
          <p:nvGrpSpPr>
            <p:cNvPr id="105" name="Google Shape;105;p4"/>
            <p:cNvGrpSpPr/>
            <p:nvPr/>
          </p:nvGrpSpPr>
          <p:grpSpPr>
            <a:xfrm>
              <a:off x="123156" y="409580"/>
              <a:ext cx="262232" cy="352736"/>
              <a:chOff x="694982" y="773654"/>
              <a:chExt cx="262232" cy="350632"/>
            </a:xfrm>
          </p:grpSpPr>
          <p:sp>
            <p:nvSpPr>
              <p:cNvPr id="106" name="Google Shape;106;p4"/>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4"/>
            <p:cNvGrpSpPr/>
            <p:nvPr/>
          </p:nvGrpSpPr>
          <p:grpSpPr>
            <a:xfrm>
              <a:off x="8736599" y="406611"/>
              <a:ext cx="274414" cy="353455"/>
              <a:chOff x="4231636" y="771574"/>
              <a:chExt cx="274414" cy="353455"/>
            </a:xfrm>
          </p:grpSpPr>
          <p:sp>
            <p:nvSpPr>
              <p:cNvPr id="109" name="Google Shape;109;p4"/>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4"/>
            <p:cNvGrpSpPr/>
            <p:nvPr/>
          </p:nvGrpSpPr>
          <p:grpSpPr>
            <a:xfrm>
              <a:off x="-540125" y="-190500"/>
              <a:ext cx="10224238" cy="5634425"/>
              <a:chOff x="-540125" y="-190500"/>
              <a:chExt cx="10224238" cy="5634425"/>
            </a:xfrm>
          </p:grpSpPr>
          <p:grpSp>
            <p:nvGrpSpPr>
              <p:cNvPr id="112" name="Google Shape;112;p4"/>
              <p:cNvGrpSpPr/>
              <p:nvPr/>
            </p:nvGrpSpPr>
            <p:grpSpPr>
              <a:xfrm>
                <a:off x="123150" y="4810250"/>
                <a:ext cx="9020846" cy="318721"/>
                <a:chOff x="66882" y="4401145"/>
                <a:chExt cx="9060713" cy="305875"/>
              </a:xfrm>
            </p:grpSpPr>
            <p:sp>
              <p:nvSpPr>
                <p:cNvPr id="113" name="Google Shape;113;p4"/>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4"/>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4"/>
              <p:cNvGrpSpPr/>
              <p:nvPr/>
            </p:nvGrpSpPr>
            <p:grpSpPr>
              <a:xfrm>
                <a:off x="8694552" y="444361"/>
                <a:ext cx="448838" cy="855480"/>
                <a:chOff x="4189590" y="628348"/>
                <a:chExt cx="448838" cy="855480"/>
              </a:xfrm>
            </p:grpSpPr>
            <p:sp>
              <p:nvSpPr>
                <p:cNvPr id="127" name="Google Shape;127;p4"/>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4"/>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4"/>
              <p:cNvGrpSpPr/>
              <p:nvPr/>
            </p:nvGrpSpPr>
            <p:grpSpPr>
              <a:xfrm>
                <a:off x="-10709" y="444378"/>
                <a:ext cx="448838" cy="860613"/>
                <a:chOff x="561117" y="628348"/>
                <a:chExt cx="448838" cy="855480"/>
              </a:xfrm>
            </p:grpSpPr>
            <p:sp>
              <p:nvSpPr>
                <p:cNvPr id="132" name="Google Shape;132;p4"/>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4"/>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38409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854054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79"/>
        <p:cNvGrpSpPr/>
        <p:nvPr/>
      </p:nvGrpSpPr>
      <p:grpSpPr>
        <a:xfrm>
          <a:off x="0" y="0"/>
          <a:ext cx="0" cy="0"/>
          <a:chOff x="0" y="0"/>
          <a:chExt cx="0" cy="0"/>
        </a:xfrm>
      </p:grpSpPr>
      <p:sp>
        <p:nvSpPr>
          <p:cNvPr id="980" name="Google Shape;980;p31"/>
          <p:cNvSpPr txBox="1">
            <a:spLocks noGrp="1"/>
          </p:cNvSpPr>
          <p:nvPr>
            <p:ph type="title"/>
          </p:nvPr>
        </p:nvSpPr>
        <p:spPr>
          <a:xfrm>
            <a:off x="1374527" y="2055200"/>
            <a:ext cx="2208300" cy="39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1" name="Google Shape;981;p31"/>
          <p:cNvSpPr txBox="1">
            <a:spLocks noGrp="1"/>
          </p:cNvSpPr>
          <p:nvPr>
            <p:ph type="subTitle" idx="1"/>
          </p:nvPr>
        </p:nvSpPr>
        <p:spPr>
          <a:xfrm>
            <a:off x="1374527" y="2450750"/>
            <a:ext cx="2208300" cy="502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82" name="Google Shape;982;p31"/>
          <p:cNvSpPr txBox="1">
            <a:spLocks noGrp="1"/>
          </p:cNvSpPr>
          <p:nvPr>
            <p:ph type="title" idx="2"/>
          </p:nvPr>
        </p:nvSpPr>
        <p:spPr>
          <a:xfrm>
            <a:off x="5561173" y="2055200"/>
            <a:ext cx="2208300" cy="39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3" name="Google Shape;983;p31"/>
          <p:cNvSpPr txBox="1">
            <a:spLocks noGrp="1"/>
          </p:cNvSpPr>
          <p:nvPr>
            <p:ph type="subTitle" idx="3"/>
          </p:nvPr>
        </p:nvSpPr>
        <p:spPr>
          <a:xfrm>
            <a:off x="5561173" y="2450750"/>
            <a:ext cx="2208300" cy="502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84" name="Google Shape;984;p31"/>
          <p:cNvSpPr txBox="1">
            <a:spLocks noGrp="1"/>
          </p:cNvSpPr>
          <p:nvPr>
            <p:ph type="title" idx="4"/>
          </p:nvPr>
        </p:nvSpPr>
        <p:spPr>
          <a:xfrm>
            <a:off x="1374527" y="3717050"/>
            <a:ext cx="2208300" cy="39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5" name="Google Shape;985;p31"/>
          <p:cNvSpPr txBox="1">
            <a:spLocks noGrp="1"/>
          </p:cNvSpPr>
          <p:nvPr>
            <p:ph type="subTitle" idx="5"/>
          </p:nvPr>
        </p:nvSpPr>
        <p:spPr>
          <a:xfrm>
            <a:off x="1374527" y="4101525"/>
            <a:ext cx="2208300" cy="502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86" name="Google Shape;986;p31"/>
          <p:cNvSpPr txBox="1">
            <a:spLocks noGrp="1"/>
          </p:cNvSpPr>
          <p:nvPr>
            <p:ph type="title" idx="6"/>
          </p:nvPr>
        </p:nvSpPr>
        <p:spPr>
          <a:xfrm>
            <a:off x="5561173" y="3717050"/>
            <a:ext cx="2208300" cy="39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7" name="Google Shape;987;p31"/>
          <p:cNvSpPr txBox="1">
            <a:spLocks noGrp="1"/>
          </p:cNvSpPr>
          <p:nvPr>
            <p:ph type="subTitle" idx="7"/>
          </p:nvPr>
        </p:nvSpPr>
        <p:spPr>
          <a:xfrm>
            <a:off x="5561173" y="4101525"/>
            <a:ext cx="2208300" cy="502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88" name="Google Shape;988;p31"/>
          <p:cNvSpPr txBox="1">
            <a:spLocks noGrp="1"/>
          </p:cNvSpPr>
          <p:nvPr>
            <p:ph type="title" idx="8"/>
          </p:nvPr>
        </p:nvSpPr>
        <p:spPr>
          <a:xfrm>
            <a:off x="720000" y="539500"/>
            <a:ext cx="7704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89" name="Google Shape;989;p31"/>
          <p:cNvGrpSpPr/>
          <p:nvPr/>
        </p:nvGrpSpPr>
        <p:grpSpPr>
          <a:xfrm>
            <a:off x="-540125" y="-190500"/>
            <a:ext cx="10224238" cy="5634425"/>
            <a:chOff x="-540125" y="-190500"/>
            <a:chExt cx="10224238" cy="5634425"/>
          </a:xfrm>
        </p:grpSpPr>
        <p:grpSp>
          <p:nvGrpSpPr>
            <p:cNvPr id="990" name="Google Shape;990;p31"/>
            <p:cNvGrpSpPr/>
            <p:nvPr/>
          </p:nvGrpSpPr>
          <p:grpSpPr>
            <a:xfrm>
              <a:off x="123156" y="409580"/>
              <a:ext cx="262232" cy="352736"/>
              <a:chOff x="694982" y="773654"/>
              <a:chExt cx="262232" cy="350632"/>
            </a:xfrm>
          </p:grpSpPr>
          <p:sp>
            <p:nvSpPr>
              <p:cNvPr id="991" name="Google Shape;991;p31"/>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1"/>
            <p:cNvGrpSpPr/>
            <p:nvPr/>
          </p:nvGrpSpPr>
          <p:grpSpPr>
            <a:xfrm>
              <a:off x="-540125" y="-190500"/>
              <a:ext cx="10224238" cy="5634425"/>
              <a:chOff x="-540125" y="-190500"/>
              <a:chExt cx="10224238" cy="5634425"/>
            </a:xfrm>
          </p:grpSpPr>
          <p:grpSp>
            <p:nvGrpSpPr>
              <p:cNvPr id="994" name="Google Shape;994;p31"/>
              <p:cNvGrpSpPr/>
              <p:nvPr/>
            </p:nvGrpSpPr>
            <p:grpSpPr>
              <a:xfrm>
                <a:off x="123150" y="4810250"/>
                <a:ext cx="9020846" cy="318721"/>
                <a:chOff x="66882" y="4401145"/>
                <a:chExt cx="9060713" cy="305875"/>
              </a:xfrm>
            </p:grpSpPr>
            <p:sp>
              <p:nvSpPr>
                <p:cNvPr id="995" name="Google Shape;995;p31"/>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31"/>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 name="Google Shape;1008;p31"/>
              <p:cNvGrpSpPr/>
              <p:nvPr/>
            </p:nvGrpSpPr>
            <p:grpSpPr>
              <a:xfrm>
                <a:off x="8694552" y="444361"/>
                <a:ext cx="448838" cy="855480"/>
                <a:chOff x="4189590" y="628348"/>
                <a:chExt cx="448838" cy="855480"/>
              </a:xfrm>
            </p:grpSpPr>
            <p:sp>
              <p:nvSpPr>
                <p:cNvPr id="1009" name="Google Shape;1009;p31"/>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2" name="Google Shape;1012;p31"/>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 name="Google Shape;1013;p31"/>
              <p:cNvGrpSpPr/>
              <p:nvPr/>
            </p:nvGrpSpPr>
            <p:grpSpPr>
              <a:xfrm>
                <a:off x="-10709" y="444378"/>
                <a:ext cx="448838" cy="860613"/>
                <a:chOff x="561117" y="628348"/>
                <a:chExt cx="448838" cy="855480"/>
              </a:xfrm>
            </p:grpSpPr>
            <p:sp>
              <p:nvSpPr>
                <p:cNvPr id="1014" name="Google Shape;1014;p31"/>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7" name="Google Shape;1017;p31"/>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solidFill>
          <a:schemeClr val="dk1"/>
        </a:solidFill>
        <a:effectLst/>
      </p:bgPr>
    </p:bg>
    <p:spTree>
      <p:nvGrpSpPr>
        <p:cNvPr id="1" name="Shape 1018"/>
        <p:cNvGrpSpPr/>
        <p:nvPr/>
      </p:nvGrpSpPr>
      <p:grpSpPr>
        <a:xfrm>
          <a:off x="0" y="0"/>
          <a:ext cx="0" cy="0"/>
          <a:chOff x="0" y="0"/>
          <a:chExt cx="0" cy="0"/>
        </a:xfrm>
      </p:grpSpPr>
      <p:sp>
        <p:nvSpPr>
          <p:cNvPr id="1019" name="Google Shape;1019;p32"/>
          <p:cNvSpPr txBox="1">
            <a:spLocks noGrp="1"/>
          </p:cNvSpPr>
          <p:nvPr>
            <p:ph type="title"/>
          </p:nvPr>
        </p:nvSpPr>
        <p:spPr>
          <a:xfrm>
            <a:off x="706710" y="2015119"/>
            <a:ext cx="1986000" cy="38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0" name="Google Shape;1020;p32"/>
          <p:cNvSpPr txBox="1">
            <a:spLocks noGrp="1"/>
          </p:cNvSpPr>
          <p:nvPr>
            <p:ph type="subTitle" idx="1"/>
          </p:nvPr>
        </p:nvSpPr>
        <p:spPr>
          <a:xfrm>
            <a:off x="706710" y="2329966"/>
            <a:ext cx="1986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1" name="Google Shape;1021;p32"/>
          <p:cNvSpPr txBox="1">
            <a:spLocks noGrp="1"/>
          </p:cNvSpPr>
          <p:nvPr>
            <p:ph type="title" idx="2"/>
          </p:nvPr>
        </p:nvSpPr>
        <p:spPr>
          <a:xfrm>
            <a:off x="3579000" y="2015119"/>
            <a:ext cx="1986000" cy="38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2" name="Google Shape;1022;p32"/>
          <p:cNvSpPr txBox="1">
            <a:spLocks noGrp="1"/>
          </p:cNvSpPr>
          <p:nvPr>
            <p:ph type="subTitle" idx="3"/>
          </p:nvPr>
        </p:nvSpPr>
        <p:spPr>
          <a:xfrm>
            <a:off x="3579000" y="2329966"/>
            <a:ext cx="1986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3" name="Google Shape;1023;p32"/>
          <p:cNvSpPr txBox="1">
            <a:spLocks noGrp="1"/>
          </p:cNvSpPr>
          <p:nvPr>
            <p:ph type="title" idx="4"/>
          </p:nvPr>
        </p:nvSpPr>
        <p:spPr>
          <a:xfrm>
            <a:off x="706710" y="3699485"/>
            <a:ext cx="1986000" cy="38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4" name="Google Shape;1024;p32"/>
          <p:cNvSpPr txBox="1">
            <a:spLocks noGrp="1"/>
          </p:cNvSpPr>
          <p:nvPr>
            <p:ph type="subTitle" idx="5"/>
          </p:nvPr>
        </p:nvSpPr>
        <p:spPr>
          <a:xfrm>
            <a:off x="706710" y="4014307"/>
            <a:ext cx="1986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5" name="Google Shape;1025;p32"/>
          <p:cNvSpPr txBox="1">
            <a:spLocks noGrp="1"/>
          </p:cNvSpPr>
          <p:nvPr>
            <p:ph type="title" idx="6"/>
          </p:nvPr>
        </p:nvSpPr>
        <p:spPr>
          <a:xfrm>
            <a:off x="3579000" y="3699485"/>
            <a:ext cx="1986000" cy="38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6" name="Google Shape;1026;p32"/>
          <p:cNvSpPr txBox="1">
            <a:spLocks noGrp="1"/>
          </p:cNvSpPr>
          <p:nvPr>
            <p:ph type="subTitle" idx="7"/>
          </p:nvPr>
        </p:nvSpPr>
        <p:spPr>
          <a:xfrm>
            <a:off x="3579000" y="4014307"/>
            <a:ext cx="1986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7" name="Google Shape;1027;p32"/>
          <p:cNvSpPr txBox="1">
            <a:spLocks noGrp="1"/>
          </p:cNvSpPr>
          <p:nvPr>
            <p:ph type="title" idx="8"/>
          </p:nvPr>
        </p:nvSpPr>
        <p:spPr>
          <a:xfrm>
            <a:off x="6437726" y="2015119"/>
            <a:ext cx="1986000" cy="38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8" name="Google Shape;1028;p32"/>
          <p:cNvSpPr txBox="1">
            <a:spLocks noGrp="1"/>
          </p:cNvSpPr>
          <p:nvPr>
            <p:ph type="subTitle" idx="9"/>
          </p:nvPr>
        </p:nvSpPr>
        <p:spPr>
          <a:xfrm>
            <a:off x="6437726" y="2329966"/>
            <a:ext cx="1986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9" name="Google Shape;1029;p32"/>
          <p:cNvSpPr txBox="1">
            <a:spLocks noGrp="1"/>
          </p:cNvSpPr>
          <p:nvPr>
            <p:ph type="title" idx="13"/>
          </p:nvPr>
        </p:nvSpPr>
        <p:spPr>
          <a:xfrm>
            <a:off x="6437726" y="3699485"/>
            <a:ext cx="1986000" cy="38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0" name="Google Shape;1030;p32"/>
          <p:cNvSpPr txBox="1">
            <a:spLocks noGrp="1"/>
          </p:cNvSpPr>
          <p:nvPr>
            <p:ph type="subTitle" idx="14"/>
          </p:nvPr>
        </p:nvSpPr>
        <p:spPr>
          <a:xfrm>
            <a:off x="6437726" y="4014307"/>
            <a:ext cx="1986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31" name="Google Shape;1031;p32"/>
          <p:cNvSpPr txBox="1">
            <a:spLocks noGrp="1"/>
          </p:cNvSpPr>
          <p:nvPr>
            <p:ph type="title" idx="15"/>
          </p:nvPr>
        </p:nvSpPr>
        <p:spPr>
          <a:xfrm>
            <a:off x="720000" y="539500"/>
            <a:ext cx="7704000" cy="478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32" name="Google Shape;1032;p32"/>
          <p:cNvGrpSpPr/>
          <p:nvPr/>
        </p:nvGrpSpPr>
        <p:grpSpPr>
          <a:xfrm>
            <a:off x="-540125" y="-190500"/>
            <a:ext cx="10224238" cy="5634425"/>
            <a:chOff x="-540125" y="-190500"/>
            <a:chExt cx="10224238" cy="5634425"/>
          </a:xfrm>
        </p:grpSpPr>
        <p:grpSp>
          <p:nvGrpSpPr>
            <p:cNvPr id="1033" name="Google Shape;1033;p32"/>
            <p:cNvGrpSpPr/>
            <p:nvPr/>
          </p:nvGrpSpPr>
          <p:grpSpPr>
            <a:xfrm>
              <a:off x="-540125" y="-190500"/>
              <a:ext cx="10224238" cy="5634425"/>
              <a:chOff x="-540125" y="-190500"/>
              <a:chExt cx="10224238" cy="5634425"/>
            </a:xfrm>
          </p:grpSpPr>
          <p:grpSp>
            <p:nvGrpSpPr>
              <p:cNvPr id="1034" name="Google Shape;1034;p32"/>
              <p:cNvGrpSpPr/>
              <p:nvPr/>
            </p:nvGrpSpPr>
            <p:grpSpPr>
              <a:xfrm>
                <a:off x="123156" y="409580"/>
                <a:ext cx="262232" cy="352736"/>
                <a:chOff x="694982" y="773654"/>
                <a:chExt cx="262232" cy="350632"/>
              </a:xfrm>
            </p:grpSpPr>
            <p:sp>
              <p:nvSpPr>
                <p:cNvPr id="1035" name="Google Shape;1035;p32"/>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2"/>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32"/>
              <p:cNvGrpSpPr/>
              <p:nvPr/>
            </p:nvGrpSpPr>
            <p:grpSpPr>
              <a:xfrm>
                <a:off x="-540125" y="-190500"/>
                <a:ext cx="10224238" cy="5634425"/>
                <a:chOff x="-540125" y="-190500"/>
                <a:chExt cx="10224238" cy="5634425"/>
              </a:xfrm>
            </p:grpSpPr>
            <p:grpSp>
              <p:nvGrpSpPr>
                <p:cNvPr id="1038" name="Google Shape;1038;p32"/>
                <p:cNvGrpSpPr/>
                <p:nvPr/>
              </p:nvGrpSpPr>
              <p:grpSpPr>
                <a:xfrm>
                  <a:off x="123150" y="4810250"/>
                  <a:ext cx="9020846" cy="318721"/>
                  <a:chOff x="66882" y="4401145"/>
                  <a:chExt cx="9060713" cy="305875"/>
                </a:xfrm>
              </p:grpSpPr>
              <p:sp>
                <p:nvSpPr>
                  <p:cNvPr id="1039" name="Google Shape;1039;p32"/>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2"/>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2"/>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2" name="Google Shape;1042;p32"/>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2"/>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2"/>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2"/>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2"/>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2"/>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2"/>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2"/>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2"/>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2"/>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 name="Google Shape;1052;p32"/>
                <p:cNvGrpSpPr/>
                <p:nvPr/>
              </p:nvGrpSpPr>
              <p:grpSpPr>
                <a:xfrm>
                  <a:off x="8694552" y="444361"/>
                  <a:ext cx="448838" cy="855480"/>
                  <a:chOff x="4189590" y="628348"/>
                  <a:chExt cx="448838" cy="855480"/>
                </a:xfrm>
              </p:grpSpPr>
              <p:sp>
                <p:nvSpPr>
                  <p:cNvPr id="1053" name="Google Shape;1053;p32"/>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2"/>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2"/>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6" name="Google Shape;1056;p32"/>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7" name="Google Shape;1057;p32"/>
                <p:cNvGrpSpPr/>
                <p:nvPr/>
              </p:nvGrpSpPr>
              <p:grpSpPr>
                <a:xfrm>
                  <a:off x="-10709" y="444378"/>
                  <a:ext cx="448838" cy="860613"/>
                  <a:chOff x="561117" y="628348"/>
                  <a:chExt cx="448838" cy="855480"/>
                </a:xfrm>
              </p:grpSpPr>
              <p:sp>
                <p:nvSpPr>
                  <p:cNvPr id="1058" name="Google Shape;1058;p32"/>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2"/>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2"/>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1" name="Google Shape;1061;p32"/>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32"/>
            <p:cNvGrpSpPr/>
            <p:nvPr/>
          </p:nvGrpSpPr>
          <p:grpSpPr>
            <a:xfrm>
              <a:off x="384093" y="4954718"/>
              <a:ext cx="8375813" cy="57966"/>
              <a:chOff x="384093" y="4954718"/>
              <a:chExt cx="8375813" cy="57966"/>
            </a:xfrm>
          </p:grpSpPr>
          <p:sp>
            <p:nvSpPr>
              <p:cNvPr id="1063" name="Google Shape;1063;p32"/>
              <p:cNvSpPr/>
              <p:nvPr/>
            </p:nvSpPr>
            <p:spPr>
              <a:xfrm>
                <a:off x="38409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2"/>
              <p:cNvSpPr/>
              <p:nvPr/>
            </p:nvSpPr>
            <p:spPr>
              <a:xfrm>
                <a:off x="854054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p:cSld name="CUSTOM_8">
    <p:bg>
      <p:bgPr>
        <a:solidFill>
          <a:schemeClr val="dk1"/>
        </a:solidFill>
        <a:effectLst/>
      </p:bgPr>
    </p:bg>
    <p:spTree>
      <p:nvGrpSpPr>
        <p:cNvPr id="1" name="Shape 1065"/>
        <p:cNvGrpSpPr/>
        <p:nvPr/>
      </p:nvGrpSpPr>
      <p:grpSpPr>
        <a:xfrm>
          <a:off x="0" y="0"/>
          <a:ext cx="0" cy="0"/>
          <a:chOff x="0" y="0"/>
          <a:chExt cx="0" cy="0"/>
        </a:xfrm>
      </p:grpSpPr>
      <p:sp>
        <p:nvSpPr>
          <p:cNvPr id="1066" name="Google Shape;1066;p33"/>
          <p:cNvSpPr txBox="1">
            <a:spLocks noGrp="1"/>
          </p:cNvSpPr>
          <p:nvPr>
            <p:ph type="title" hasCustomPrompt="1"/>
          </p:nvPr>
        </p:nvSpPr>
        <p:spPr>
          <a:xfrm>
            <a:off x="1900025" y="757596"/>
            <a:ext cx="5343900" cy="768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7" name="Google Shape;1067;p33"/>
          <p:cNvSpPr txBox="1">
            <a:spLocks noGrp="1"/>
          </p:cNvSpPr>
          <p:nvPr>
            <p:ph type="subTitle" idx="1"/>
          </p:nvPr>
        </p:nvSpPr>
        <p:spPr>
          <a:xfrm>
            <a:off x="1900025" y="1526496"/>
            <a:ext cx="5343900" cy="4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068" name="Google Shape;1068;p33"/>
          <p:cNvSpPr txBox="1">
            <a:spLocks noGrp="1"/>
          </p:cNvSpPr>
          <p:nvPr>
            <p:ph type="title" idx="2" hasCustomPrompt="1"/>
          </p:nvPr>
        </p:nvSpPr>
        <p:spPr>
          <a:xfrm>
            <a:off x="1900025" y="2055303"/>
            <a:ext cx="5343900" cy="768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9" name="Google Shape;1069;p33"/>
          <p:cNvSpPr txBox="1">
            <a:spLocks noGrp="1"/>
          </p:cNvSpPr>
          <p:nvPr>
            <p:ph type="subTitle" idx="3"/>
          </p:nvPr>
        </p:nvSpPr>
        <p:spPr>
          <a:xfrm>
            <a:off x="1900025" y="2825700"/>
            <a:ext cx="5343900" cy="4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070" name="Google Shape;1070;p33"/>
          <p:cNvSpPr txBox="1">
            <a:spLocks noGrp="1"/>
          </p:cNvSpPr>
          <p:nvPr>
            <p:ph type="title" idx="4" hasCustomPrompt="1"/>
          </p:nvPr>
        </p:nvSpPr>
        <p:spPr>
          <a:xfrm>
            <a:off x="1900025" y="3353011"/>
            <a:ext cx="5343900" cy="768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71" name="Google Shape;1071;p33"/>
          <p:cNvSpPr txBox="1">
            <a:spLocks noGrp="1"/>
          </p:cNvSpPr>
          <p:nvPr>
            <p:ph type="subTitle" idx="5"/>
          </p:nvPr>
        </p:nvSpPr>
        <p:spPr>
          <a:xfrm>
            <a:off x="1900025" y="4124904"/>
            <a:ext cx="5343900" cy="4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grpSp>
        <p:nvGrpSpPr>
          <p:cNvPr id="1072" name="Google Shape;1072;p33"/>
          <p:cNvGrpSpPr/>
          <p:nvPr/>
        </p:nvGrpSpPr>
        <p:grpSpPr>
          <a:xfrm>
            <a:off x="-540125" y="-190500"/>
            <a:ext cx="10224238" cy="5634425"/>
            <a:chOff x="-540125" y="-190500"/>
            <a:chExt cx="10224238" cy="5634425"/>
          </a:xfrm>
        </p:grpSpPr>
        <p:grpSp>
          <p:nvGrpSpPr>
            <p:cNvPr id="1073" name="Google Shape;1073;p33"/>
            <p:cNvGrpSpPr/>
            <p:nvPr/>
          </p:nvGrpSpPr>
          <p:grpSpPr>
            <a:xfrm>
              <a:off x="123156" y="409580"/>
              <a:ext cx="262232" cy="352736"/>
              <a:chOff x="694982" y="773654"/>
              <a:chExt cx="262232" cy="350632"/>
            </a:xfrm>
          </p:grpSpPr>
          <p:sp>
            <p:nvSpPr>
              <p:cNvPr id="1074" name="Google Shape;1074;p33"/>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3"/>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33"/>
            <p:cNvGrpSpPr/>
            <p:nvPr/>
          </p:nvGrpSpPr>
          <p:grpSpPr>
            <a:xfrm>
              <a:off x="-540125" y="-190500"/>
              <a:ext cx="10224238" cy="5634425"/>
              <a:chOff x="-540125" y="-190500"/>
              <a:chExt cx="10224238" cy="5634425"/>
            </a:xfrm>
          </p:grpSpPr>
          <p:grpSp>
            <p:nvGrpSpPr>
              <p:cNvPr id="1077" name="Google Shape;1077;p33"/>
              <p:cNvGrpSpPr/>
              <p:nvPr/>
            </p:nvGrpSpPr>
            <p:grpSpPr>
              <a:xfrm>
                <a:off x="123150" y="4810250"/>
                <a:ext cx="9020846" cy="318721"/>
                <a:chOff x="66882" y="4401145"/>
                <a:chExt cx="9060713" cy="305875"/>
              </a:xfrm>
            </p:grpSpPr>
            <p:sp>
              <p:nvSpPr>
                <p:cNvPr id="1078" name="Google Shape;1078;p33"/>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3"/>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3"/>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1" name="Google Shape;1081;p33"/>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3"/>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3"/>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3"/>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3"/>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3"/>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3"/>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3"/>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3"/>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3"/>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33"/>
              <p:cNvGrpSpPr/>
              <p:nvPr/>
            </p:nvGrpSpPr>
            <p:grpSpPr>
              <a:xfrm>
                <a:off x="8694552" y="444361"/>
                <a:ext cx="448838" cy="855480"/>
                <a:chOff x="4189590" y="628348"/>
                <a:chExt cx="448838" cy="855480"/>
              </a:xfrm>
            </p:grpSpPr>
            <p:sp>
              <p:nvSpPr>
                <p:cNvPr id="1092" name="Google Shape;1092;p33"/>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3"/>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3"/>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33"/>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6" name="Google Shape;1096;p33"/>
              <p:cNvGrpSpPr/>
              <p:nvPr/>
            </p:nvGrpSpPr>
            <p:grpSpPr>
              <a:xfrm>
                <a:off x="-10709" y="444378"/>
                <a:ext cx="448838" cy="860613"/>
                <a:chOff x="561117" y="628348"/>
                <a:chExt cx="448838" cy="855480"/>
              </a:xfrm>
            </p:grpSpPr>
            <p:sp>
              <p:nvSpPr>
                <p:cNvPr id="1097" name="Google Shape;1097;p33"/>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3"/>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3"/>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0" name="Google Shape;1100;p33"/>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01"/>
        <p:cNvGrpSpPr/>
        <p:nvPr/>
      </p:nvGrpSpPr>
      <p:grpSpPr>
        <a:xfrm>
          <a:off x="0" y="0"/>
          <a:ext cx="0" cy="0"/>
          <a:chOff x="0" y="0"/>
          <a:chExt cx="0" cy="0"/>
        </a:xfrm>
      </p:grpSpPr>
      <p:sp>
        <p:nvSpPr>
          <p:cNvPr id="1102" name="Google Shape;1102;p34"/>
          <p:cNvSpPr txBox="1">
            <a:spLocks noGrp="1"/>
          </p:cNvSpPr>
          <p:nvPr>
            <p:ph type="title"/>
          </p:nvPr>
        </p:nvSpPr>
        <p:spPr>
          <a:xfrm>
            <a:off x="2424600" y="539500"/>
            <a:ext cx="4294800" cy="935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03" name="Google Shape;1103;p34"/>
          <p:cNvSpPr txBox="1">
            <a:spLocks noGrp="1"/>
          </p:cNvSpPr>
          <p:nvPr>
            <p:ph type="subTitle" idx="1"/>
          </p:nvPr>
        </p:nvSpPr>
        <p:spPr>
          <a:xfrm>
            <a:off x="2854650" y="2458362"/>
            <a:ext cx="3434700" cy="1273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4" name="Google Shape;1104;p34"/>
          <p:cNvSpPr txBox="1"/>
          <p:nvPr/>
        </p:nvSpPr>
        <p:spPr>
          <a:xfrm>
            <a:off x="2685600" y="3731546"/>
            <a:ext cx="37728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000" b="1">
                <a:solidFill>
                  <a:schemeClr val="dk1"/>
                </a:solidFill>
                <a:latin typeface="Inter"/>
                <a:ea typeface="Inter"/>
                <a:cs typeface="Inter"/>
                <a:sym typeface="Inter"/>
              </a:rPr>
              <a:t>CREDITS:</a:t>
            </a:r>
            <a:r>
              <a:rPr lang="en" sz="1000">
                <a:solidFill>
                  <a:schemeClr val="dk1"/>
                </a:solidFill>
                <a:latin typeface="Inter"/>
                <a:ea typeface="Inter"/>
                <a:cs typeface="Inter"/>
                <a:sym typeface="Inter"/>
              </a:rPr>
              <a:t> This presentation template was created by </a:t>
            </a:r>
            <a:r>
              <a:rPr lang="en" sz="1000" b="1">
                <a:solidFill>
                  <a:schemeClr val="dk1"/>
                </a:solidFill>
                <a:uFill>
                  <a:noFill/>
                </a:uFill>
                <a:latin typeface="Inter"/>
                <a:ea typeface="Inter"/>
                <a:cs typeface="Inter"/>
                <a:sym typeface="Inter"/>
                <a:hlinkClick r:id="rId2">
                  <a:extLst>
                    <a:ext uri="{A12FA001-AC4F-418D-AE19-62706E023703}">
                      <ahyp:hlinkClr xmlns:ahyp="http://schemas.microsoft.com/office/drawing/2018/hyperlinkcolor" val="tx"/>
                    </a:ext>
                  </a:extLst>
                </a:hlinkClick>
              </a:rPr>
              <a:t>Slidesgo</a:t>
            </a:r>
            <a:r>
              <a:rPr lang="en" sz="1000">
                <a:solidFill>
                  <a:schemeClr val="dk1"/>
                </a:solidFill>
                <a:latin typeface="Inter"/>
                <a:ea typeface="Inter"/>
                <a:cs typeface="Inter"/>
                <a:sym typeface="Inter"/>
              </a:rPr>
              <a:t>, including icons by </a:t>
            </a:r>
            <a:r>
              <a:rPr lang="en" sz="1000" b="1">
                <a:solidFill>
                  <a:schemeClr val="dk1"/>
                </a:solidFill>
                <a:uFill>
                  <a:noFill/>
                </a:u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000" b="1">
                <a:solidFill>
                  <a:schemeClr val="dk1"/>
                </a:solidFill>
                <a:latin typeface="Inter"/>
                <a:ea typeface="Inter"/>
                <a:cs typeface="Inter"/>
                <a:sym typeface="Inter"/>
              </a:rPr>
              <a:t> </a:t>
            </a:r>
            <a:r>
              <a:rPr lang="en" sz="1000">
                <a:solidFill>
                  <a:schemeClr val="dk1"/>
                </a:solidFill>
                <a:latin typeface="Inter"/>
                <a:ea typeface="Inter"/>
                <a:cs typeface="Inter"/>
                <a:sym typeface="Inter"/>
              </a:rPr>
              <a:t>and infographics &amp; images by </a:t>
            </a:r>
            <a:r>
              <a:rPr lang="en" sz="1000" b="1">
                <a:solidFill>
                  <a:schemeClr val="dk1"/>
                </a:solidFill>
                <a:uFill>
                  <a:noFill/>
                </a:uFill>
                <a:latin typeface="Inter"/>
                <a:ea typeface="Inter"/>
                <a:cs typeface="Inter"/>
                <a:sym typeface="Inter"/>
                <a:hlinkClick r:id="rId4">
                  <a:extLst>
                    <a:ext uri="{A12FA001-AC4F-418D-AE19-62706E023703}">
                      <ahyp:hlinkClr xmlns:ahyp="http://schemas.microsoft.com/office/drawing/2018/hyperlinkcolor" val="tx"/>
                    </a:ext>
                  </a:extLst>
                </a:hlinkClick>
              </a:rPr>
              <a:t>Freepik</a:t>
            </a:r>
            <a:endParaRPr sz="1000" b="1">
              <a:solidFill>
                <a:schemeClr val="dk1"/>
              </a:solidFill>
              <a:latin typeface="Inter"/>
              <a:ea typeface="Inter"/>
              <a:cs typeface="Inter"/>
              <a:sym typeface="Inter"/>
            </a:endParaRPr>
          </a:p>
        </p:txBody>
      </p:sp>
      <p:grpSp>
        <p:nvGrpSpPr>
          <p:cNvPr id="1105" name="Google Shape;1105;p34"/>
          <p:cNvGrpSpPr/>
          <p:nvPr/>
        </p:nvGrpSpPr>
        <p:grpSpPr>
          <a:xfrm>
            <a:off x="-540119" y="-190500"/>
            <a:ext cx="10224238" cy="5634425"/>
            <a:chOff x="-540125" y="-190500"/>
            <a:chExt cx="10224238" cy="5634425"/>
          </a:xfrm>
        </p:grpSpPr>
        <p:grpSp>
          <p:nvGrpSpPr>
            <p:cNvPr id="1106" name="Google Shape;1106;p34"/>
            <p:cNvGrpSpPr/>
            <p:nvPr/>
          </p:nvGrpSpPr>
          <p:grpSpPr>
            <a:xfrm>
              <a:off x="123156" y="409580"/>
              <a:ext cx="262232" cy="352736"/>
              <a:chOff x="694982" y="773654"/>
              <a:chExt cx="262232" cy="350632"/>
            </a:xfrm>
          </p:grpSpPr>
          <p:sp>
            <p:nvSpPr>
              <p:cNvPr id="1107" name="Google Shape;1107;p34"/>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34"/>
            <p:cNvGrpSpPr/>
            <p:nvPr/>
          </p:nvGrpSpPr>
          <p:grpSpPr>
            <a:xfrm>
              <a:off x="-540125" y="-190500"/>
              <a:ext cx="10224238" cy="5634425"/>
              <a:chOff x="-540125" y="-190500"/>
              <a:chExt cx="10224238" cy="5634425"/>
            </a:xfrm>
          </p:grpSpPr>
          <p:grpSp>
            <p:nvGrpSpPr>
              <p:cNvPr id="1110" name="Google Shape;1110;p34"/>
              <p:cNvGrpSpPr/>
              <p:nvPr/>
            </p:nvGrpSpPr>
            <p:grpSpPr>
              <a:xfrm>
                <a:off x="123150" y="4810250"/>
                <a:ext cx="9020846" cy="318721"/>
                <a:chOff x="66882" y="4401145"/>
                <a:chExt cx="9060713" cy="305875"/>
              </a:xfrm>
            </p:grpSpPr>
            <p:sp>
              <p:nvSpPr>
                <p:cNvPr id="1111" name="Google Shape;1111;p34"/>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34"/>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4"/>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4"/>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4" name="Google Shape;1124;p34"/>
              <p:cNvGrpSpPr/>
              <p:nvPr/>
            </p:nvGrpSpPr>
            <p:grpSpPr>
              <a:xfrm>
                <a:off x="8694552" y="444361"/>
                <a:ext cx="448838" cy="855480"/>
                <a:chOff x="4189590" y="628348"/>
                <a:chExt cx="448838" cy="855480"/>
              </a:xfrm>
            </p:grpSpPr>
            <p:sp>
              <p:nvSpPr>
                <p:cNvPr id="1125" name="Google Shape;1125;p34"/>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8" name="Google Shape;1128;p34"/>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9" name="Google Shape;1129;p34"/>
              <p:cNvGrpSpPr/>
              <p:nvPr/>
            </p:nvGrpSpPr>
            <p:grpSpPr>
              <a:xfrm>
                <a:off x="-10709" y="444378"/>
                <a:ext cx="448838" cy="860613"/>
                <a:chOff x="561117" y="628348"/>
                <a:chExt cx="448838" cy="855480"/>
              </a:xfrm>
            </p:grpSpPr>
            <p:sp>
              <p:nvSpPr>
                <p:cNvPr id="1130" name="Google Shape;1130;p34"/>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3" name="Google Shape;1133;p34"/>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34"/>
        <p:cNvGrpSpPr/>
        <p:nvPr/>
      </p:nvGrpSpPr>
      <p:grpSpPr>
        <a:xfrm>
          <a:off x="0" y="0"/>
          <a:ext cx="0" cy="0"/>
          <a:chOff x="0" y="0"/>
          <a:chExt cx="0" cy="0"/>
        </a:xfrm>
      </p:grpSpPr>
      <p:grpSp>
        <p:nvGrpSpPr>
          <p:cNvPr id="1135" name="Google Shape;1135;p35"/>
          <p:cNvGrpSpPr/>
          <p:nvPr/>
        </p:nvGrpSpPr>
        <p:grpSpPr>
          <a:xfrm>
            <a:off x="-540125" y="-190500"/>
            <a:ext cx="10224238" cy="5634425"/>
            <a:chOff x="-540125" y="-190500"/>
            <a:chExt cx="10224238" cy="5634425"/>
          </a:xfrm>
        </p:grpSpPr>
        <p:grpSp>
          <p:nvGrpSpPr>
            <p:cNvPr id="1136" name="Google Shape;1136;p35"/>
            <p:cNvGrpSpPr/>
            <p:nvPr/>
          </p:nvGrpSpPr>
          <p:grpSpPr>
            <a:xfrm>
              <a:off x="-540125" y="-190500"/>
              <a:ext cx="10224238" cy="5634425"/>
              <a:chOff x="-540125" y="-190500"/>
              <a:chExt cx="10224238" cy="5634425"/>
            </a:xfrm>
          </p:grpSpPr>
          <p:grpSp>
            <p:nvGrpSpPr>
              <p:cNvPr id="1137" name="Google Shape;1137;p35"/>
              <p:cNvGrpSpPr/>
              <p:nvPr/>
            </p:nvGrpSpPr>
            <p:grpSpPr>
              <a:xfrm>
                <a:off x="123156" y="409580"/>
                <a:ext cx="262232" cy="352736"/>
                <a:chOff x="694982" y="773654"/>
                <a:chExt cx="262232" cy="350632"/>
              </a:xfrm>
            </p:grpSpPr>
            <p:sp>
              <p:nvSpPr>
                <p:cNvPr id="1138" name="Google Shape;1138;p35"/>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35"/>
              <p:cNvGrpSpPr/>
              <p:nvPr/>
            </p:nvGrpSpPr>
            <p:grpSpPr>
              <a:xfrm>
                <a:off x="-540125" y="-190500"/>
                <a:ext cx="10224238" cy="5634425"/>
                <a:chOff x="-540125" y="-190500"/>
                <a:chExt cx="10224238" cy="5634425"/>
              </a:xfrm>
            </p:grpSpPr>
            <p:grpSp>
              <p:nvGrpSpPr>
                <p:cNvPr id="1141" name="Google Shape;1141;p35"/>
                <p:cNvGrpSpPr/>
                <p:nvPr/>
              </p:nvGrpSpPr>
              <p:grpSpPr>
                <a:xfrm>
                  <a:off x="123150" y="4810250"/>
                  <a:ext cx="9020846" cy="318721"/>
                  <a:chOff x="66882" y="4401145"/>
                  <a:chExt cx="9060713" cy="305875"/>
                </a:xfrm>
              </p:grpSpPr>
              <p:sp>
                <p:nvSpPr>
                  <p:cNvPr id="1142" name="Google Shape;1142;p35"/>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35"/>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5"/>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5"/>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5" name="Google Shape;1155;p35"/>
                <p:cNvGrpSpPr/>
                <p:nvPr/>
              </p:nvGrpSpPr>
              <p:grpSpPr>
                <a:xfrm>
                  <a:off x="8694552" y="444361"/>
                  <a:ext cx="448838" cy="855480"/>
                  <a:chOff x="4189590" y="628348"/>
                  <a:chExt cx="448838" cy="855480"/>
                </a:xfrm>
              </p:grpSpPr>
              <p:sp>
                <p:nvSpPr>
                  <p:cNvPr id="1156" name="Google Shape;1156;p35"/>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5"/>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5"/>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35"/>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0" name="Google Shape;1160;p35"/>
                <p:cNvGrpSpPr/>
                <p:nvPr/>
              </p:nvGrpSpPr>
              <p:grpSpPr>
                <a:xfrm>
                  <a:off x="-10709" y="444378"/>
                  <a:ext cx="448838" cy="860613"/>
                  <a:chOff x="561117" y="628348"/>
                  <a:chExt cx="448838" cy="855480"/>
                </a:xfrm>
              </p:grpSpPr>
              <p:sp>
                <p:nvSpPr>
                  <p:cNvPr id="1161" name="Google Shape;1161;p35"/>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64" name="Google Shape;1164;p35"/>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35"/>
            <p:cNvGrpSpPr/>
            <p:nvPr/>
          </p:nvGrpSpPr>
          <p:grpSpPr>
            <a:xfrm>
              <a:off x="384093" y="4954718"/>
              <a:ext cx="8375813" cy="57966"/>
              <a:chOff x="384093" y="4954718"/>
              <a:chExt cx="8375813" cy="57966"/>
            </a:xfrm>
          </p:grpSpPr>
          <p:sp>
            <p:nvSpPr>
              <p:cNvPr id="1166" name="Google Shape;1166;p35"/>
              <p:cNvSpPr/>
              <p:nvPr/>
            </p:nvSpPr>
            <p:spPr>
              <a:xfrm>
                <a:off x="38409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a:off x="854054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8" name="Google Shape;1168;p35"/>
          <p:cNvGrpSpPr/>
          <p:nvPr/>
        </p:nvGrpSpPr>
        <p:grpSpPr>
          <a:xfrm>
            <a:off x="8106581" y="1095706"/>
            <a:ext cx="648376" cy="880878"/>
            <a:chOff x="638276" y="3526008"/>
            <a:chExt cx="714936" cy="971200"/>
          </a:xfrm>
        </p:grpSpPr>
        <p:sp>
          <p:nvSpPr>
            <p:cNvPr id="1169" name="Google Shape;1169;p35"/>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0" name="Google Shape;1170;p35"/>
            <p:cNvGrpSpPr/>
            <p:nvPr/>
          </p:nvGrpSpPr>
          <p:grpSpPr>
            <a:xfrm>
              <a:off x="638276" y="3526008"/>
              <a:ext cx="714936" cy="971200"/>
              <a:chOff x="9141124" y="2771118"/>
              <a:chExt cx="319239" cy="433649"/>
            </a:xfrm>
          </p:grpSpPr>
          <p:sp>
            <p:nvSpPr>
              <p:cNvPr id="1171" name="Google Shape;1171;p35"/>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5"/>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5"/>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5"/>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5"/>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5"/>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5"/>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5"/>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5"/>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5"/>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5"/>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5"/>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5"/>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5"/>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5"/>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5"/>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5"/>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5"/>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5"/>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5"/>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5"/>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5"/>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5"/>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5"/>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7" name="Google Shape;1197;p35"/>
          <p:cNvSpPr/>
          <p:nvPr/>
        </p:nvSpPr>
        <p:spPr>
          <a:xfrm>
            <a:off x="4" y="1017700"/>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198;p35"/>
          <p:cNvGrpSpPr/>
          <p:nvPr/>
        </p:nvGrpSpPr>
        <p:grpSpPr>
          <a:xfrm>
            <a:off x="389043" y="1095706"/>
            <a:ext cx="648376" cy="880878"/>
            <a:chOff x="638276" y="3526008"/>
            <a:chExt cx="714936" cy="971200"/>
          </a:xfrm>
        </p:grpSpPr>
        <p:sp>
          <p:nvSpPr>
            <p:cNvPr id="1199" name="Google Shape;1199;p35"/>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0" name="Google Shape;1200;p35"/>
            <p:cNvGrpSpPr/>
            <p:nvPr/>
          </p:nvGrpSpPr>
          <p:grpSpPr>
            <a:xfrm>
              <a:off x="638276" y="3526008"/>
              <a:ext cx="714936" cy="971200"/>
              <a:chOff x="9141124" y="2771118"/>
              <a:chExt cx="319239" cy="433649"/>
            </a:xfrm>
          </p:grpSpPr>
          <p:sp>
            <p:nvSpPr>
              <p:cNvPr id="1201" name="Google Shape;1201;p35"/>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5"/>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5"/>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5"/>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5"/>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5"/>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5"/>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5"/>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5"/>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5"/>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5"/>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5"/>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5"/>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5"/>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5"/>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5"/>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5"/>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5"/>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5"/>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5"/>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5"/>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5"/>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5"/>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5"/>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5"/>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7" name="Google Shape;1227;p35"/>
          <p:cNvGrpSpPr/>
          <p:nvPr/>
        </p:nvGrpSpPr>
        <p:grpSpPr>
          <a:xfrm rot="1321491" flipH="1">
            <a:off x="8028423" y="3186133"/>
            <a:ext cx="714934" cy="378491"/>
            <a:chOff x="-1074225" y="4512538"/>
            <a:chExt cx="714950" cy="378500"/>
          </a:xfrm>
        </p:grpSpPr>
        <p:sp>
          <p:nvSpPr>
            <p:cNvPr id="1228" name="Google Shape;1228;p35"/>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5"/>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5"/>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5"/>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5"/>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5"/>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5"/>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5"/>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5"/>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5"/>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5"/>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9" name="Google Shape;1239;p35"/>
          <p:cNvGrpSpPr/>
          <p:nvPr/>
        </p:nvGrpSpPr>
        <p:grpSpPr>
          <a:xfrm flipH="1">
            <a:off x="310883" y="4091175"/>
            <a:ext cx="714950" cy="378500"/>
            <a:chOff x="-1074225" y="4512538"/>
            <a:chExt cx="714950" cy="378500"/>
          </a:xfrm>
        </p:grpSpPr>
        <p:sp>
          <p:nvSpPr>
            <p:cNvPr id="1240" name="Google Shape;1240;p35"/>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5"/>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5"/>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5"/>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5"/>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5"/>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5"/>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5"/>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5"/>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5"/>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5"/>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5"/>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1"/>
        </a:solidFill>
        <a:effectLst/>
      </p:bgPr>
    </p:bg>
    <p:spTree>
      <p:nvGrpSpPr>
        <p:cNvPr id="1" name="Shape 1252"/>
        <p:cNvGrpSpPr/>
        <p:nvPr/>
      </p:nvGrpSpPr>
      <p:grpSpPr>
        <a:xfrm>
          <a:off x="0" y="0"/>
          <a:ext cx="0" cy="0"/>
          <a:chOff x="0" y="0"/>
          <a:chExt cx="0" cy="0"/>
        </a:xfrm>
      </p:grpSpPr>
      <p:grpSp>
        <p:nvGrpSpPr>
          <p:cNvPr id="1253" name="Google Shape;1253;p36"/>
          <p:cNvGrpSpPr/>
          <p:nvPr/>
        </p:nvGrpSpPr>
        <p:grpSpPr>
          <a:xfrm flipH="1">
            <a:off x="-540125" y="-190500"/>
            <a:ext cx="10224238" cy="5634425"/>
            <a:chOff x="-540125" y="-190500"/>
            <a:chExt cx="10224238" cy="5634425"/>
          </a:xfrm>
        </p:grpSpPr>
        <p:grpSp>
          <p:nvGrpSpPr>
            <p:cNvPr id="1254" name="Google Shape;1254;p36"/>
            <p:cNvGrpSpPr/>
            <p:nvPr/>
          </p:nvGrpSpPr>
          <p:grpSpPr>
            <a:xfrm>
              <a:off x="-540125" y="-190500"/>
              <a:ext cx="10224238" cy="5634425"/>
              <a:chOff x="-540125" y="-190500"/>
              <a:chExt cx="10224238" cy="5634425"/>
            </a:xfrm>
          </p:grpSpPr>
          <p:grpSp>
            <p:nvGrpSpPr>
              <p:cNvPr id="1255" name="Google Shape;1255;p36"/>
              <p:cNvGrpSpPr/>
              <p:nvPr/>
            </p:nvGrpSpPr>
            <p:grpSpPr>
              <a:xfrm>
                <a:off x="123156" y="409580"/>
                <a:ext cx="262232" cy="352736"/>
                <a:chOff x="694982" y="773654"/>
                <a:chExt cx="262232" cy="350632"/>
              </a:xfrm>
            </p:grpSpPr>
            <p:sp>
              <p:nvSpPr>
                <p:cNvPr id="1256" name="Google Shape;1256;p36"/>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6"/>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36"/>
              <p:cNvGrpSpPr/>
              <p:nvPr/>
            </p:nvGrpSpPr>
            <p:grpSpPr>
              <a:xfrm>
                <a:off x="-540125" y="-190500"/>
                <a:ext cx="10224238" cy="5634425"/>
                <a:chOff x="-540125" y="-190500"/>
                <a:chExt cx="10224238" cy="5634425"/>
              </a:xfrm>
            </p:grpSpPr>
            <p:grpSp>
              <p:nvGrpSpPr>
                <p:cNvPr id="1259" name="Google Shape;1259;p36"/>
                <p:cNvGrpSpPr/>
                <p:nvPr/>
              </p:nvGrpSpPr>
              <p:grpSpPr>
                <a:xfrm>
                  <a:off x="123150" y="4810250"/>
                  <a:ext cx="9020846" cy="318721"/>
                  <a:chOff x="66882" y="4401145"/>
                  <a:chExt cx="9060713" cy="305875"/>
                </a:xfrm>
              </p:grpSpPr>
              <p:sp>
                <p:nvSpPr>
                  <p:cNvPr id="1260" name="Google Shape;1260;p36"/>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6"/>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6"/>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36"/>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6"/>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6"/>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6"/>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6"/>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6"/>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6"/>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6"/>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 name="Google Shape;1273;p36"/>
                <p:cNvGrpSpPr/>
                <p:nvPr/>
              </p:nvGrpSpPr>
              <p:grpSpPr>
                <a:xfrm>
                  <a:off x="8694552" y="444361"/>
                  <a:ext cx="448838" cy="855480"/>
                  <a:chOff x="4189590" y="628348"/>
                  <a:chExt cx="448838" cy="855480"/>
                </a:xfrm>
              </p:grpSpPr>
              <p:sp>
                <p:nvSpPr>
                  <p:cNvPr id="1274" name="Google Shape;1274;p36"/>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6"/>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7" name="Google Shape;1277;p36"/>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8" name="Google Shape;1278;p36"/>
                <p:cNvGrpSpPr/>
                <p:nvPr/>
              </p:nvGrpSpPr>
              <p:grpSpPr>
                <a:xfrm>
                  <a:off x="-10709" y="444378"/>
                  <a:ext cx="448838" cy="860613"/>
                  <a:chOff x="561117" y="628348"/>
                  <a:chExt cx="448838" cy="855480"/>
                </a:xfrm>
              </p:grpSpPr>
              <p:sp>
                <p:nvSpPr>
                  <p:cNvPr id="1279" name="Google Shape;1279;p36"/>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6"/>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2" name="Google Shape;1282;p36"/>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36"/>
            <p:cNvGrpSpPr/>
            <p:nvPr/>
          </p:nvGrpSpPr>
          <p:grpSpPr>
            <a:xfrm>
              <a:off x="384093" y="4954718"/>
              <a:ext cx="8375813" cy="57966"/>
              <a:chOff x="384093" y="4954718"/>
              <a:chExt cx="8375813" cy="57966"/>
            </a:xfrm>
          </p:grpSpPr>
          <p:sp>
            <p:nvSpPr>
              <p:cNvPr id="1284" name="Google Shape;1284;p36"/>
              <p:cNvSpPr/>
              <p:nvPr/>
            </p:nvSpPr>
            <p:spPr>
              <a:xfrm>
                <a:off x="38409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6"/>
              <p:cNvSpPr/>
              <p:nvPr/>
            </p:nvSpPr>
            <p:spPr>
              <a:xfrm>
                <a:off x="854054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6" name="Google Shape;1286;p36"/>
          <p:cNvGrpSpPr/>
          <p:nvPr/>
        </p:nvGrpSpPr>
        <p:grpSpPr>
          <a:xfrm>
            <a:off x="8106580" y="1095706"/>
            <a:ext cx="648376" cy="880878"/>
            <a:chOff x="638276" y="3526008"/>
            <a:chExt cx="714936" cy="971200"/>
          </a:xfrm>
        </p:grpSpPr>
        <p:sp>
          <p:nvSpPr>
            <p:cNvPr id="1287" name="Google Shape;1287;p36"/>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36"/>
            <p:cNvGrpSpPr/>
            <p:nvPr/>
          </p:nvGrpSpPr>
          <p:grpSpPr>
            <a:xfrm>
              <a:off x="638276" y="3526008"/>
              <a:ext cx="714936" cy="971200"/>
              <a:chOff x="9141124" y="2771118"/>
              <a:chExt cx="319239" cy="433649"/>
            </a:xfrm>
          </p:grpSpPr>
          <p:sp>
            <p:nvSpPr>
              <p:cNvPr id="1289" name="Google Shape;1289;p36"/>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6"/>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6"/>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6"/>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6"/>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6"/>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6"/>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6"/>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6"/>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6"/>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6"/>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6"/>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6"/>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6"/>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6"/>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6"/>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6"/>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6"/>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6"/>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6"/>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6"/>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6"/>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6"/>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6"/>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6"/>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6"/>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5" name="Google Shape;1315;p36"/>
          <p:cNvGrpSpPr/>
          <p:nvPr/>
        </p:nvGrpSpPr>
        <p:grpSpPr>
          <a:xfrm rot="1321491" flipH="1">
            <a:off x="355764" y="3186133"/>
            <a:ext cx="714934" cy="378491"/>
            <a:chOff x="-1074225" y="4512538"/>
            <a:chExt cx="714950" cy="378500"/>
          </a:xfrm>
        </p:grpSpPr>
        <p:sp>
          <p:nvSpPr>
            <p:cNvPr id="1316" name="Google Shape;1316;p36"/>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6"/>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6"/>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6"/>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6"/>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6"/>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6"/>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6"/>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6"/>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7" name="Google Shape;1327;p36"/>
          <p:cNvGrpSpPr/>
          <p:nvPr/>
        </p:nvGrpSpPr>
        <p:grpSpPr>
          <a:xfrm>
            <a:off x="8073288" y="4091175"/>
            <a:ext cx="714950" cy="378500"/>
            <a:chOff x="-1074225" y="4512538"/>
            <a:chExt cx="714950" cy="378500"/>
          </a:xfrm>
        </p:grpSpPr>
        <p:sp>
          <p:nvSpPr>
            <p:cNvPr id="1328" name="Google Shape;1328;p36"/>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6"/>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6"/>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6"/>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6"/>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6"/>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6"/>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6"/>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6"/>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6"/>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6"/>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6"/>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0" name="Google Shape;1340;p36"/>
          <p:cNvSpPr/>
          <p:nvPr/>
        </p:nvSpPr>
        <p:spPr>
          <a:xfrm>
            <a:off x="4" y="1017700"/>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1"/>
        <p:cNvGrpSpPr/>
        <p:nvPr/>
      </p:nvGrpSpPr>
      <p:grpSpPr>
        <a:xfrm>
          <a:off x="0" y="0"/>
          <a:ext cx="0" cy="0"/>
          <a:chOff x="0" y="0"/>
          <a:chExt cx="0" cy="0"/>
        </a:xfrm>
      </p:grpSpPr>
      <p:sp>
        <p:nvSpPr>
          <p:cNvPr id="1342" name="Google Shape;1342;p37"/>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3" name="Google Shape;1343;p37"/>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600"/>
              </a:spcBef>
              <a:spcAft>
                <a:spcPts val="0"/>
              </a:spcAft>
              <a:buClr>
                <a:schemeClr val="dk1"/>
              </a:buClr>
              <a:buSzPts val="1800"/>
              <a:buChar char="○"/>
              <a:defRPr/>
            </a:lvl2pPr>
            <a:lvl3pPr marL="1371600" lvl="2" indent="-342900" algn="l" rtl="0">
              <a:spcBef>
                <a:spcPts val="1600"/>
              </a:spcBef>
              <a:spcAft>
                <a:spcPts val="0"/>
              </a:spcAft>
              <a:buClr>
                <a:schemeClr val="dk1"/>
              </a:buClr>
              <a:buSzPts val="1800"/>
              <a:buChar char="■"/>
              <a:defRPr/>
            </a:lvl3pPr>
            <a:lvl4pPr marL="1828800" lvl="3" indent="-342900" algn="l" rtl="0">
              <a:spcBef>
                <a:spcPts val="1600"/>
              </a:spcBef>
              <a:spcAft>
                <a:spcPts val="0"/>
              </a:spcAft>
              <a:buClr>
                <a:schemeClr val="dk1"/>
              </a:buClr>
              <a:buSzPts val="1800"/>
              <a:buChar char="●"/>
              <a:defRPr/>
            </a:lvl4pPr>
            <a:lvl5pPr marL="2286000" lvl="4" indent="-342900" algn="l" rtl="0">
              <a:spcBef>
                <a:spcPts val="1600"/>
              </a:spcBef>
              <a:spcAft>
                <a:spcPts val="0"/>
              </a:spcAft>
              <a:buClr>
                <a:schemeClr val="dk1"/>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1344" name="Google Shape;1344;p3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5" name="Google Shape;1345;p3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6" name="Google Shape;1346;p3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8"/>
        <p:cNvGrpSpPr/>
        <p:nvPr/>
      </p:nvGrpSpPr>
      <p:grpSpPr>
        <a:xfrm>
          <a:off x="0" y="0"/>
          <a:ext cx="0" cy="0"/>
          <a:chOff x="0" y="0"/>
          <a:chExt cx="0" cy="0"/>
        </a:xfrm>
      </p:grpSpPr>
      <p:sp>
        <p:nvSpPr>
          <p:cNvPr id="139" name="Google Shape;139;p5"/>
          <p:cNvSpPr txBox="1">
            <a:spLocks noGrp="1"/>
          </p:cNvSpPr>
          <p:nvPr>
            <p:ph type="title"/>
          </p:nvPr>
        </p:nvSpPr>
        <p:spPr>
          <a:xfrm>
            <a:off x="1095263" y="2695575"/>
            <a:ext cx="3324300" cy="404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b="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0" name="Google Shape;140;p5"/>
          <p:cNvSpPr txBox="1">
            <a:spLocks noGrp="1"/>
          </p:cNvSpPr>
          <p:nvPr>
            <p:ph type="title" idx="2"/>
          </p:nvPr>
        </p:nvSpPr>
        <p:spPr>
          <a:xfrm>
            <a:off x="4724437" y="2695575"/>
            <a:ext cx="3324300" cy="404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b="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1" name="Google Shape;141;p5"/>
          <p:cNvSpPr txBox="1">
            <a:spLocks noGrp="1"/>
          </p:cNvSpPr>
          <p:nvPr>
            <p:ph type="subTitle" idx="1"/>
          </p:nvPr>
        </p:nvSpPr>
        <p:spPr>
          <a:xfrm>
            <a:off x="4724437" y="3023525"/>
            <a:ext cx="3324300" cy="853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42" name="Google Shape;142;p5"/>
          <p:cNvSpPr txBox="1">
            <a:spLocks noGrp="1"/>
          </p:cNvSpPr>
          <p:nvPr>
            <p:ph type="subTitle" idx="3"/>
          </p:nvPr>
        </p:nvSpPr>
        <p:spPr>
          <a:xfrm>
            <a:off x="1095263" y="3023525"/>
            <a:ext cx="3324300" cy="853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43" name="Google Shape;143;p5"/>
          <p:cNvSpPr txBox="1">
            <a:spLocks noGrp="1"/>
          </p:cNvSpPr>
          <p:nvPr>
            <p:ph type="title" idx="4"/>
          </p:nvPr>
        </p:nvSpPr>
        <p:spPr>
          <a:xfrm>
            <a:off x="720000" y="539500"/>
            <a:ext cx="7704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4" name="Google Shape;144;p5"/>
          <p:cNvGrpSpPr/>
          <p:nvPr/>
        </p:nvGrpSpPr>
        <p:grpSpPr>
          <a:xfrm>
            <a:off x="-540125" y="-190500"/>
            <a:ext cx="10224238" cy="5634425"/>
            <a:chOff x="-540125" y="-190500"/>
            <a:chExt cx="10224238" cy="5634425"/>
          </a:xfrm>
        </p:grpSpPr>
        <p:sp>
          <p:nvSpPr>
            <p:cNvPr id="145" name="Google Shape;145;p5"/>
            <p:cNvSpPr/>
            <p:nvPr/>
          </p:nvSpPr>
          <p:spPr>
            <a:xfrm>
              <a:off x="8868499" y="258010"/>
              <a:ext cx="274226" cy="5038749"/>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46" name="Google Shape;146;p5"/>
            <p:cNvSpPr/>
            <p:nvPr/>
          </p:nvSpPr>
          <p:spPr>
            <a:xfrm>
              <a:off x="100" y="247650"/>
              <a:ext cx="274225" cy="5049014"/>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grpSp>
          <p:nvGrpSpPr>
            <p:cNvPr id="147" name="Google Shape;147;p5"/>
            <p:cNvGrpSpPr/>
            <p:nvPr/>
          </p:nvGrpSpPr>
          <p:grpSpPr>
            <a:xfrm>
              <a:off x="243846" y="4810252"/>
              <a:ext cx="8625625" cy="318713"/>
              <a:chOff x="188112" y="4401147"/>
              <a:chExt cx="8663745" cy="305867"/>
            </a:xfrm>
          </p:grpSpPr>
          <p:sp>
            <p:nvSpPr>
              <p:cNvPr id="148" name="Google Shape;148;p5"/>
              <p:cNvSpPr/>
              <p:nvPr/>
            </p:nvSpPr>
            <p:spPr>
              <a:xfrm>
                <a:off x="188112" y="4401147"/>
                <a:ext cx="8663745" cy="305867"/>
              </a:xfrm>
              <a:custGeom>
                <a:avLst/>
                <a:gdLst/>
                <a:ahLst/>
                <a:cxnLst/>
                <a:rect l="l" t="t" r="r" b="b"/>
                <a:pathLst>
                  <a:path w="27171" h="3178" extrusionOk="0">
                    <a:moveTo>
                      <a:pt x="1" y="0"/>
                    </a:moveTo>
                    <a:lnTo>
                      <a:pt x="1" y="3177"/>
                    </a:lnTo>
                    <a:lnTo>
                      <a:pt x="27171" y="3177"/>
                    </a:lnTo>
                    <a:lnTo>
                      <a:pt x="2717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49" name="Google Shape;149;p5"/>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50" name="Google Shape;150;p5"/>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grpSp>
        <p:sp>
          <p:nvSpPr>
            <p:cNvPr id="151" name="Google Shape;151;p5"/>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52" name="Google Shape;152;p5"/>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rgbClr val="8931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53" name="Google Shape;153;p5"/>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rgbClr val="7224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54" name="Google Shape;154;p5"/>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55" name="Google Shape;155;p5"/>
            <p:cNvSpPr/>
            <p:nvPr/>
          </p:nvSpPr>
          <p:spPr>
            <a:xfrm>
              <a:off x="710332" y="194931"/>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56" name="Google Shape;156;p5"/>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57" name="Google Shape;157;p5"/>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58" name="Google Shape;158;p5"/>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59" name="Google Shape;159;p5"/>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60" name="Google Shape;160;p5"/>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grpSp>
          <p:nvGrpSpPr>
            <p:cNvPr id="161" name="Google Shape;161;p5"/>
            <p:cNvGrpSpPr/>
            <p:nvPr/>
          </p:nvGrpSpPr>
          <p:grpSpPr>
            <a:xfrm>
              <a:off x="-10709" y="263403"/>
              <a:ext cx="448838" cy="860613"/>
              <a:chOff x="561117" y="628348"/>
              <a:chExt cx="448838" cy="855480"/>
            </a:xfrm>
          </p:grpSpPr>
          <p:sp>
            <p:nvSpPr>
              <p:cNvPr id="162" name="Google Shape;162;p5"/>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rgbClr val="8931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63" name="Google Shape;163;p5"/>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64" name="Google Shape;164;p5"/>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grpSp>
        <p:grpSp>
          <p:nvGrpSpPr>
            <p:cNvPr id="165" name="Google Shape;165;p5"/>
            <p:cNvGrpSpPr/>
            <p:nvPr/>
          </p:nvGrpSpPr>
          <p:grpSpPr>
            <a:xfrm>
              <a:off x="8694552" y="263386"/>
              <a:ext cx="448838" cy="855480"/>
              <a:chOff x="4189590" y="628348"/>
              <a:chExt cx="448838" cy="855480"/>
            </a:xfrm>
          </p:grpSpPr>
          <p:sp>
            <p:nvSpPr>
              <p:cNvPr id="166" name="Google Shape;166;p5"/>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rgbClr val="8931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67" name="Google Shape;167;p5"/>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68" name="Google Shape;168;p5"/>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9"/>
        <p:cNvGrpSpPr/>
        <p:nvPr/>
      </p:nvGrpSpPr>
      <p:grpSpPr>
        <a:xfrm>
          <a:off x="0" y="0"/>
          <a:ext cx="0" cy="0"/>
          <a:chOff x="0" y="0"/>
          <a:chExt cx="0" cy="0"/>
        </a:xfrm>
      </p:grpSpPr>
      <p:grpSp>
        <p:nvGrpSpPr>
          <p:cNvPr id="170" name="Google Shape;170;p6"/>
          <p:cNvGrpSpPr/>
          <p:nvPr/>
        </p:nvGrpSpPr>
        <p:grpSpPr>
          <a:xfrm>
            <a:off x="-540125" y="-190500"/>
            <a:ext cx="10224238" cy="5634425"/>
            <a:chOff x="-540125" y="-190500"/>
            <a:chExt cx="10224238" cy="5634425"/>
          </a:xfrm>
        </p:grpSpPr>
        <p:grpSp>
          <p:nvGrpSpPr>
            <p:cNvPr id="171" name="Google Shape;171;p6"/>
            <p:cNvGrpSpPr/>
            <p:nvPr/>
          </p:nvGrpSpPr>
          <p:grpSpPr>
            <a:xfrm flipH="1">
              <a:off x="-540125" y="-190500"/>
              <a:ext cx="10224238" cy="5634425"/>
              <a:chOff x="-540125" y="-190500"/>
              <a:chExt cx="10224238" cy="5634425"/>
            </a:xfrm>
          </p:grpSpPr>
          <p:grpSp>
            <p:nvGrpSpPr>
              <p:cNvPr id="172" name="Google Shape;172;p6"/>
              <p:cNvGrpSpPr/>
              <p:nvPr/>
            </p:nvGrpSpPr>
            <p:grpSpPr>
              <a:xfrm>
                <a:off x="123156" y="409580"/>
                <a:ext cx="262232" cy="352736"/>
                <a:chOff x="694982" y="773654"/>
                <a:chExt cx="262232" cy="350632"/>
              </a:xfrm>
            </p:grpSpPr>
            <p:sp>
              <p:nvSpPr>
                <p:cNvPr id="173" name="Google Shape;173;p6"/>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6"/>
              <p:cNvGrpSpPr/>
              <p:nvPr/>
            </p:nvGrpSpPr>
            <p:grpSpPr>
              <a:xfrm>
                <a:off x="-540125" y="-190500"/>
                <a:ext cx="10224238" cy="5634425"/>
                <a:chOff x="-540125" y="-190500"/>
                <a:chExt cx="10224238" cy="5634425"/>
              </a:xfrm>
            </p:grpSpPr>
            <p:grpSp>
              <p:nvGrpSpPr>
                <p:cNvPr id="176" name="Google Shape;176;p6"/>
                <p:cNvGrpSpPr/>
                <p:nvPr/>
              </p:nvGrpSpPr>
              <p:grpSpPr>
                <a:xfrm>
                  <a:off x="123150" y="4810250"/>
                  <a:ext cx="9020846" cy="318721"/>
                  <a:chOff x="66882" y="4401145"/>
                  <a:chExt cx="9060713" cy="305875"/>
                </a:xfrm>
              </p:grpSpPr>
              <p:sp>
                <p:nvSpPr>
                  <p:cNvPr id="177" name="Google Shape;177;p6"/>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6"/>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6"/>
                <p:cNvGrpSpPr/>
                <p:nvPr/>
              </p:nvGrpSpPr>
              <p:grpSpPr>
                <a:xfrm>
                  <a:off x="8694552" y="444361"/>
                  <a:ext cx="448838" cy="855480"/>
                  <a:chOff x="4189590" y="628348"/>
                  <a:chExt cx="448838" cy="855480"/>
                </a:xfrm>
              </p:grpSpPr>
              <p:sp>
                <p:nvSpPr>
                  <p:cNvPr id="191" name="Google Shape;191;p6"/>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6"/>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6"/>
                <p:cNvGrpSpPr/>
                <p:nvPr/>
              </p:nvGrpSpPr>
              <p:grpSpPr>
                <a:xfrm>
                  <a:off x="-10709" y="444378"/>
                  <a:ext cx="448838" cy="860613"/>
                  <a:chOff x="561117" y="628348"/>
                  <a:chExt cx="448838" cy="855480"/>
                </a:xfrm>
              </p:grpSpPr>
              <p:sp>
                <p:nvSpPr>
                  <p:cNvPr id="196" name="Google Shape;196;p6"/>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 name="Google Shape;199;p6"/>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6"/>
            <p:cNvGrpSpPr/>
            <p:nvPr/>
          </p:nvGrpSpPr>
          <p:grpSpPr>
            <a:xfrm>
              <a:off x="384093" y="4954718"/>
              <a:ext cx="8375813" cy="57966"/>
              <a:chOff x="384093" y="4954718"/>
              <a:chExt cx="8375813" cy="57966"/>
            </a:xfrm>
          </p:grpSpPr>
          <p:sp>
            <p:nvSpPr>
              <p:cNvPr id="201" name="Google Shape;201;p6"/>
              <p:cNvSpPr/>
              <p:nvPr/>
            </p:nvSpPr>
            <p:spPr>
              <a:xfrm>
                <a:off x="38409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54054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3" name="Google Shape;203;p6"/>
          <p:cNvSpPr txBox="1">
            <a:spLocks noGrp="1"/>
          </p:cNvSpPr>
          <p:nvPr>
            <p:ph type="title"/>
          </p:nvPr>
        </p:nvSpPr>
        <p:spPr>
          <a:xfrm>
            <a:off x="720000" y="539500"/>
            <a:ext cx="7704000" cy="47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04"/>
        <p:cNvGrpSpPr/>
        <p:nvPr/>
      </p:nvGrpSpPr>
      <p:grpSpPr>
        <a:xfrm>
          <a:off x="0" y="0"/>
          <a:ext cx="0" cy="0"/>
          <a:chOff x="0" y="0"/>
          <a:chExt cx="0" cy="0"/>
        </a:xfrm>
      </p:grpSpPr>
      <p:sp>
        <p:nvSpPr>
          <p:cNvPr id="205" name="Google Shape;205;p7"/>
          <p:cNvSpPr txBox="1">
            <a:spLocks noGrp="1"/>
          </p:cNvSpPr>
          <p:nvPr>
            <p:ph type="title"/>
          </p:nvPr>
        </p:nvSpPr>
        <p:spPr>
          <a:xfrm>
            <a:off x="720000" y="454800"/>
            <a:ext cx="77109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206" name="Google Shape;206;p7"/>
          <p:cNvSpPr txBox="1">
            <a:spLocks noGrp="1"/>
          </p:cNvSpPr>
          <p:nvPr>
            <p:ph type="subTitle" idx="1"/>
          </p:nvPr>
        </p:nvSpPr>
        <p:spPr>
          <a:xfrm>
            <a:off x="720000" y="1307775"/>
            <a:ext cx="5675700" cy="3296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Font typeface="Nunito Light"/>
              <a:buChar char="●"/>
              <a:defRPr sz="1600">
                <a:solidFill>
                  <a:schemeClr val="lt1"/>
                </a:solidFill>
              </a:defRPr>
            </a:lvl1pPr>
            <a:lvl2pPr lvl="1" algn="ctr" rtl="0">
              <a:lnSpc>
                <a:spcPct val="100000"/>
              </a:lnSpc>
              <a:spcBef>
                <a:spcPts val="0"/>
              </a:spcBef>
              <a:spcAft>
                <a:spcPts val="0"/>
              </a:spcAft>
              <a:buClr>
                <a:schemeClr val="lt1"/>
              </a:buClr>
              <a:buSzPts val="1600"/>
              <a:buFont typeface="Nunito Light"/>
              <a:buChar char="○"/>
              <a:defRPr>
                <a:solidFill>
                  <a:schemeClr val="lt1"/>
                </a:solidFill>
              </a:defRPr>
            </a:lvl2pPr>
            <a:lvl3pPr lvl="2" algn="ctr" rtl="0">
              <a:lnSpc>
                <a:spcPct val="100000"/>
              </a:lnSpc>
              <a:spcBef>
                <a:spcPts val="1600"/>
              </a:spcBef>
              <a:spcAft>
                <a:spcPts val="0"/>
              </a:spcAft>
              <a:buClr>
                <a:schemeClr val="lt1"/>
              </a:buClr>
              <a:buSzPts val="1500"/>
              <a:buFont typeface="Nunito Light"/>
              <a:buChar char="■"/>
              <a:defRPr>
                <a:solidFill>
                  <a:schemeClr val="lt1"/>
                </a:solidFill>
              </a:defRPr>
            </a:lvl3pPr>
            <a:lvl4pPr lvl="3" algn="ctr" rtl="0">
              <a:lnSpc>
                <a:spcPct val="100000"/>
              </a:lnSpc>
              <a:spcBef>
                <a:spcPts val="1600"/>
              </a:spcBef>
              <a:spcAft>
                <a:spcPts val="0"/>
              </a:spcAft>
              <a:buClr>
                <a:schemeClr val="lt1"/>
              </a:buClr>
              <a:buSzPts val="1500"/>
              <a:buFont typeface="Nunito Light"/>
              <a:buChar char="●"/>
              <a:defRPr>
                <a:solidFill>
                  <a:schemeClr val="lt1"/>
                </a:solidFill>
              </a:defRPr>
            </a:lvl4pPr>
            <a:lvl5pPr lvl="4" algn="ctr" rtl="0">
              <a:lnSpc>
                <a:spcPct val="100000"/>
              </a:lnSpc>
              <a:spcBef>
                <a:spcPts val="1600"/>
              </a:spcBef>
              <a:spcAft>
                <a:spcPts val="0"/>
              </a:spcAft>
              <a:buClr>
                <a:schemeClr val="lt1"/>
              </a:buClr>
              <a:buSzPts val="1400"/>
              <a:buFont typeface="Nunito Light"/>
              <a:buChar char="○"/>
              <a:defRPr>
                <a:solidFill>
                  <a:schemeClr val="lt1"/>
                </a:solidFill>
              </a:defRPr>
            </a:lvl5pPr>
            <a:lvl6pPr lvl="5" algn="ctr" rtl="0">
              <a:lnSpc>
                <a:spcPct val="100000"/>
              </a:lnSpc>
              <a:spcBef>
                <a:spcPts val="1600"/>
              </a:spcBef>
              <a:spcAft>
                <a:spcPts val="0"/>
              </a:spcAft>
              <a:buClr>
                <a:schemeClr val="lt1"/>
              </a:buClr>
              <a:buSzPts val="1400"/>
              <a:buFont typeface="Nunito Light"/>
              <a:buChar char="■"/>
              <a:defRPr>
                <a:solidFill>
                  <a:schemeClr val="lt1"/>
                </a:solidFill>
              </a:defRPr>
            </a:lvl6pPr>
            <a:lvl7pPr lvl="6" algn="ctr" rtl="0">
              <a:lnSpc>
                <a:spcPct val="100000"/>
              </a:lnSpc>
              <a:spcBef>
                <a:spcPts val="1600"/>
              </a:spcBef>
              <a:spcAft>
                <a:spcPts val="0"/>
              </a:spcAft>
              <a:buClr>
                <a:schemeClr val="lt1"/>
              </a:buClr>
              <a:buSzPts val="1300"/>
              <a:buFont typeface="Nunito Light"/>
              <a:buChar char="●"/>
              <a:defRPr>
                <a:solidFill>
                  <a:schemeClr val="lt1"/>
                </a:solidFill>
              </a:defRPr>
            </a:lvl7pPr>
            <a:lvl8pPr lvl="7" algn="ctr" rtl="0">
              <a:lnSpc>
                <a:spcPct val="100000"/>
              </a:lnSpc>
              <a:spcBef>
                <a:spcPts val="1600"/>
              </a:spcBef>
              <a:spcAft>
                <a:spcPts val="0"/>
              </a:spcAft>
              <a:buClr>
                <a:schemeClr val="lt1"/>
              </a:buClr>
              <a:buSzPts val="1300"/>
              <a:buFont typeface="Nunito Light"/>
              <a:buChar char="○"/>
              <a:defRPr>
                <a:solidFill>
                  <a:schemeClr val="lt1"/>
                </a:solidFill>
              </a:defRPr>
            </a:lvl8pPr>
            <a:lvl9pPr lvl="8" algn="ctr" rtl="0">
              <a:lnSpc>
                <a:spcPct val="100000"/>
              </a:lnSpc>
              <a:spcBef>
                <a:spcPts val="1600"/>
              </a:spcBef>
              <a:spcAft>
                <a:spcPts val="1600"/>
              </a:spcAft>
              <a:buClr>
                <a:schemeClr val="lt1"/>
              </a:buClr>
              <a:buSzPts val="1400"/>
              <a:buFont typeface="Nunito Light"/>
              <a:buChar char="■"/>
              <a:defRPr>
                <a:solidFill>
                  <a:schemeClr val="lt1"/>
                </a:solidFill>
              </a:defRPr>
            </a:lvl9pPr>
          </a:lstStyle>
          <a:p>
            <a:endParaRPr/>
          </a:p>
        </p:txBody>
      </p:sp>
      <p:grpSp>
        <p:nvGrpSpPr>
          <p:cNvPr id="207" name="Google Shape;207;p7"/>
          <p:cNvGrpSpPr/>
          <p:nvPr/>
        </p:nvGrpSpPr>
        <p:grpSpPr>
          <a:xfrm>
            <a:off x="-540125" y="-190500"/>
            <a:ext cx="10224238" cy="5634425"/>
            <a:chOff x="-540125" y="-190500"/>
            <a:chExt cx="10224238" cy="5634425"/>
          </a:xfrm>
        </p:grpSpPr>
        <p:grpSp>
          <p:nvGrpSpPr>
            <p:cNvPr id="208" name="Google Shape;208;p7"/>
            <p:cNvGrpSpPr/>
            <p:nvPr/>
          </p:nvGrpSpPr>
          <p:grpSpPr>
            <a:xfrm>
              <a:off x="-540125" y="-190500"/>
              <a:ext cx="10224238" cy="5634425"/>
              <a:chOff x="-540125" y="-190500"/>
              <a:chExt cx="10224238" cy="5634425"/>
            </a:xfrm>
          </p:grpSpPr>
          <p:grpSp>
            <p:nvGrpSpPr>
              <p:cNvPr id="209" name="Google Shape;209;p7"/>
              <p:cNvGrpSpPr/>
              <p:nvPr/>
            </p:nvGrpSpPr>
            <p:grpSpPr>
              <a:xfrm>
                <a:off x="123156" y="409580"/>
                <a:ext cx="262232" cy="352736"/>
                <a:chOff x="694982" y="773654"/>
                <a:chExt cx="262232" cy="350632"/>
              </a:xfrm>
            </p:grpSpPr>
            <p:sp>
              <p:nvSpPr>
                <p:cNvPr id="210" name="Google Shape;210;p7"/>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7"/>
              <p:cNvGrpSpPr/>
              <p:nvPr/>
            </p:nvGrpSpPr>
            <p:grpSpPr>
              <a:xfrm>
                <a:off x="-540125" y="-190500"/>
                <a:ext cx="10224238" cy="5634425"/>
                <a:chOff x="-540125" y="-190500"/>
                <a:chExt cx="10224238" cy="5634425"/>
              </a:xfrm>
            </p:grpSpPr>
            <p:grpSp>
              <p:nvGrpSpPr>
                <p:cNvPr id="213" name="Google Shape;213;p7"/>
                <p:cNvGrpSpPr/>
                <p:nvPr/>
              </p:nvGrpSpPr>
              <p:grpSpPr>
                <a:xfrm>
                  <a:off x="123150" y="4810250"/>
                  <a:ext cx="9020846" cy="318721"/>
                  <a:chOff x="66882" y="4401145"/>
                  <a:chExt cx="9060713" cy="305875"/>
                </a:xfrm>
              </p:grpSpPr>
              <p:sp>
                <p:nvSpPr>
                  <p:cNvPr id="214" name="Google Shape;214;p7"/>
                  <p:cNvSpPr/>
                  <p:nvPr/>
                </p:nvSpPr>
                <p:spPr>
                  <a:xfrm>
                    <a:off x="66882" y="4401145"/>
                    <a:ext cx="9060713" cy="305875"/>
                  </a:xfrm>
                  <a:custGeom>
                    <a:avLst/>
                    <a:gdLst/>
                    <a:ahLst/>
                    <a:cxnLst/>
                    <a:rect l="l" t="t" r="r" b="b"/>
                    <a:pathLst>
                      <a:path w="27171" h="3178" extrusionOk="0">
                        <a:moveTo>
                          <a:pt x="1" y="0"/>
                        </a:moveTo>
                        <a:lnTo>
                          <a:pt x="1" y="3177"/>
                        </a:lnTo>
                        <a:lnTo>
                          <a:pt x="27171" y="3177"/>
                        </a:lnTo>
                        <a:lnTo>
                          <a:pt x="27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743887" y="4570540"/>
                    <a:ext cx="220332" cy="55630"/>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7"/>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713232" y="1118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8945550" y="247650"/>
                  <a:ext cx="197174" cy="4618732"/>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7"/>
                <p:cNvGrpSpPr/>
                <p:nvPr/>
              </p:nvGrpSpPr>
              <p:grpSpPr>
                <a:xfrm>
                  <a:off x="8694552" y="444361"/>
                  <a:ext cx="448838" cy="855480"/>
                  <a:chOff x="4189590" y="628348"/>
                  <a:chExt cx="448838" cy="855480"/>
                </a:xfrm>
              </p:grpSpPr>
              <p:sp>
                <p:nvSpPr>
                  <p:cNvPr id="228" name="Google Shape;228;p7"/>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7"/>
                <p:cNvSpPr/>
                <p:nvPr/>
              </p:nvSpPr>
              <p:spPr>
                <a:xfrm>
                  <a:off x="100" y="247650"/>
                  <a:ext cx="183874" cy="489580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7"/>
                <p:cNvGrpSpPr/>
                <p:nvPr/>
              </p:nvGrpSpPr>
              <p:grpSpPr>
                <a:xfrm>
                  <a:off x="-10709" y="444378"/>
                  <a:ext cx="448838" cy="860613"/>
                  <a:chOff x="561117" y="628348"/>
                  <a:chExt cx="448838" cy="855480"/>
                </a:xfrm>
              </p:grpSpPr>
              <p:sp>
                <p:nvSpPr>
                  <p:cNvPr id="233" name="Google Shape;233;p7"/>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6" name="Google Shape;236;p7"/>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7"/>
            <p:cNvGrpSpPr/>
            <p:nvPr/>
          </p:nvGrpSpPr>
          <p:grpSpPr>
            <a:xfrm>
              <a:off x="700362" y="4963698"/>
              <a:ext cx="7743276" cy="57966"/>
              <a:chOff x="700362" y="4658898"/>
              <a:chExt cx="7743276" cy="57966"/>
            </a:xfrm>
          </p:grpSpPr>
          <p:sp>
            <p:nvSpPr>
              <p:cNvPr id="238" name="Google Shape;238;p7"/>
              <p:cNvSpPr/>
              <p:nvPr/>
            </p:nvSpPr>
            <p:spPr>
              <a:xfrm>
                <a:off x="700362"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8224275"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40"/>
        <p:cNvGrpSpPr/>
        <p:nvPr/>
      </p:nvGrpSpPr>
      <p:grpSpPr>
        <a:xfrm>
          <a:off x="0" y="0"/>
          <a:ext cx="0" cy="0"/>
          <a:chOff x="0" y="0"/>
          <a:chExt cx="0" cy="0"/>
        </a:xfrm>
      </p:grpSpPr>
      <p:sp>
        <p:nvSpPr>
          <p:cNvPr id="241" name="Google Shape;241;p8"/>
          <p:cNvSpPr txBox="1">
            <a:spLocks noGrp="1"/>
          </p:cNvSpPr>
          <p:nvPr>
            <p:ph type="title"/>
          </p:nvPr>
        </p:nvSpPr>
        <p:spPr>
          <a:xfrm>
            <a:off x="1289700" y="1652300"/>
            <a:ext cx="65646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42" name="Google Shape;242;p8"/>
          <p:cNvGrpSpPr/>
          <p:nvPr/>
        </p:nvGrpSpPr>
        <p:grpSpPr>
          <a:xfrm>
            <a:off x="-540125" y="-9525"/>
            <a:ext cx="10224238" cy="5148650"/>
            <a:chOff x="-540125" y="-9525"/>
            <a:chExt cx="10224238" cy="5148650"/>
          </a:xfrm>
        </p:grpSpPr>
        <p:sp>
          <p:nvSpPr>
            <p:cNvPr id="243" name="Google Shape;243;p8"/>
            <p:cNvSpPr/>
            <p:nvPr/>
          </p:nvSpPr>
          <p:spPr>
            <a:xfrm>
              <a:off x="169868" y="454400"/>
              <a:ext cx="8807154" cy="855436"/>
            </a:xfrm>
            <a:custGeom>
              <a:avLst/>
              <a:gdLst/>
              <a:ahLst/>
              <a:cxnLst/>
              <a:rect l="l" t="t" r="r" b="b"/>
              <a:pathLst>
                <a:path w="27675" h="40289" extrusionOk="0">
                  <a:moveTo>
                    <a:pt x="1" y="0"/>
                  </a:moveTo>
                  <a:lnTo>
                    <a:pt x="1" y="40289"/>
                  </a:lnTo>
                  <a:lnTo>
                    <a:pt x="27674" y="40289"/>
                  </a:lnTo>
                  <a:lnTo>
                    <a:pt x="27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9525" y="438375"/>
              <a:ext cx="9153523" cy="302799"/>
            </a:xfrm>
            <a:custGeom>
              <a:avLst/>
              <a:gdLst/>
              <a:ahLst/>
              <a:cxnLst/>
              <a:rect l="l" t="t" r="r" b="b"/>
              <a:pathLst>
                <a:path w="27423" h="1375" extrusionOk="0">
                  <a:moveTo>
                    <a:pt x="1" y="1"/>
                  </a:moveTo>
                  <a:lnTo>
                    <a:pt x="1" y="1374"/>
                  </a:lnTo>
                  <a:lnTo>
                    <a:pt x="27422" y="1374"/>
                  </a:lnTo>
                  <a:lnTo>
                    <a:pt x="27422"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14452" y="504162"/>
              <a:ext cx="9120845" cy="130625"/>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134261" y="215612"/>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540125" y="-9525"/>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540125" y="-9525"/>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710332" y="375906"/>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340627" y="121200"/>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8"/>
            <p:cNvGrpSpPr/>
            <p:nvPr/>
          </p:nvGrpSpPr>
          <p:grpSpPr>
            <a:xfrm>
              <a:off x="-369550" y="247648"/>
              <a:ext cx="9889274" cy="4891477"/>
              <a:chOff x="-369550" y="247648"/>
              <a:chExt cx="9889274" cy="4891477"/>
            </a:xfrm>
          </p:grpSpPr>
          <p:sp>
            <p:nvSpPr>
              <p:cNvPr id="252" name="Google Shape;252;p8"/>
              <p:cNvSpPr/>
              <p:nvPr/>
            </p:nvSpPr>
            <p:spPr>
              <a:xfrm>
                <a:off x="243846" y="4505452"/>
                <a:ext cx="8625638" cy="318714"/>
              </a:xfrm>
              <a:custGeom>
                <a:avLst/>
                <a:gdLst/>
                <a:ahLst/>
                <a:cxnLst/>
                <a:rect l="l" t="t" r="r" b="b"/>
                <a:pathLst>
                  <a:path w="27171" h="3178" extrusionOk="0">
                    <a:moveTo>
                      <a:pt x="1" y="0"/>
                    </a:moveTo>
                    <a:lnTo>
                      <a:pt x="1" y="3177"/>
                    </a:lnTo>
                    <a:lnTo>
                      <a:pt x="27171" y="3177"/>
                    </a:lnTo>
                    <a:lnTo>
                      <a:pt x="271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700362" y="4505452"/>
                <a:ext cx="7743276" cy="318714"/>
                <a:chOff x="700362" y="4505452"/>
                <a:chExt cx="7743276" cy="318714"/>
              </a:xfrm>
            </p:grpSpPr>
            <p:sp>
              <p:nvSpPr>
                <p:cNvPr id="254" name="Google Shape;254;p8"/>
                <p:cNvSpPr/>
                <p:nvPr/>
              </p:nvSpPr>
              <p:spPr>
                <a:xfrm>
                  <a:off x="1252412" y="4505452"/>
                  <a:ext cx="6618354" cy="318714"/>
                </a:xfrm>
                <a:custGeom>
                  <a:avLst/>
                  <a:gdLst/>
                  <a:ahLst/>
                  <a:cxnLst/>
                  <a:rect l="l" t="t" r="r" b="b"/>
                  <a:pathLst>
                    <a:path w="20848" h="3178" extrusionOk="0">
                      <a:moveTo>
                        <a:pt x="1" y="0"/>
                      </a:moveTo>
                      <a:lnTo>
                        <a:pt x="378" y="3177"/>
                      </a:lnTo>
                      <a:lnTo>
                        <a:pt x="20470" y="3177"/>
                      </a:lnTo>
                      <a:lnTo>
                        <a:pt x="20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700362"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8224275" y="465889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8"/>
              <p:cNvSpPr/>
              <p:nvPr/>
            </p:nvSpPr>
            <p:spPr>
              <a:xfrm>
                <a:off x="8868500" y="257125"/>
                <a:ext cx="274226" cy="4609241"/>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100" y="247648"/>
                <a:ext cx="274225" cy="4618635"/>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157810" y="48204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369550" y="49919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1170769" y="49919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5524907" y="49919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8"/>
            <p:cNvGrpSpPr/>
            <p:nvPr/>
          </p:nvGrpSpPr>
          <p:grpSpPr>
            <a:xfrm>
              <a:off x="-10709" y="444378"/>
              <a:ext cx="448838" cy="860613"/>
              <a:chOff x="561117" y="628348"/>
              <a:chExt cx="448838" cy="855480"/>
            </a:xfrm>
          </p:grpSpPr>
          <p:sp>
            <p:nvSpPr>
              <p:cNvPr id="264" name="Google Shape;264;p8"/>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8"/>
            <p:cNvGrpSpPr/>
            <p:nvPr/>
          </p:nvGrpSpPr>
          <p:grpSpPr>
            <a:xfrm>
              <a:off x="8694552" y="444361"/>
              <a:ext cx="448838" cy="855480"/>
              <a:chOff x="4189590" y="628348"/>
              <a:chExt cx="448838" cy="855480"/>
            </a:xfrm>
          </p:grpSpPr>
          <p:sp>
            <p:nvSpPr>
              <p:cNvPr id="268" name="Google Shape;268;p8"/>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1"/>
        <p:cNvGrpSpPr/>
        <p:nvPr/>
      </p:nvGrpSpPr>
      <p:grpSpPr>
        <a:xfrm>
          <a:off x="0" y="0"/>
          <a:ext cx="0" cy="0"/>
          <a:chOff x="0" y="0"/>
          <a:chExt cx="0" cy="0"/>
        </a:xfrm>
      </p:grpSpPr>
      <p:sp>
        <p:nvSpPr>
          <p:cNvPr id="272" name="Google Shape;272;p9"/>
          <p:cNvSpPr txBox="1">
            <a:spLocks noGrp="1"/>
          </p:cNvSpPr>
          <p:nvPr>
            <p:ph type="title"/>
          </p:nvPr>
        </p:nvSpPr>
        <p:spPr>
          <a:xfrm>
            <a:off x="905444" y="1474475"/>
            <a:ext cx="5211300" cy="1558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3" name="Google Shape;273;p9"/>
          <p:cNvSpPr txBox="1">
            <a:spLocks noGrp="1"/>
          </p:cNvSpPr>
          <p:nvPr>
            <p:ph type="subTitle" idx="1"/>
          </p:nvPr>
        </p:nvSpPr>
        <p:spPr>
          <a:xfrm>
            <a:off x="905469" y="3032975"/>
            <a:ext cx="4591800" cy="1004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74" name="Google Shape;274;p9"/>
          <p:cNvGrpSpPr/>
          <p:nvPr/>
        </p:nvGrpSpPr>
        <p:grpSpPr>
          <a:xfrm>
            <a:off x="-540119" y="-190500"/>
            <a:ext cx="10224238" cy="5634425"/>
            <a:chOff x="-540119" y="-190500"/>
            <a:chExt cx="10224238" cy="5634425"/>
          </a:xfrm>
        </p:grpSpPr>
        <p:grpSp>
          <p:nvGrpSpPr>
            <p:cNvPr id="275" name="Google Shape;275;p9"/>
            <p:cNvGrpSpPr/>
            <p:nvPr/>
          </p:nvGrpSpPr>
          <p:grpSpPr>
            <a:xfrm flipH="1">
              <a:off x="-540119" y="-190500"/>
              <a:ext cx="10224238" cy="5634425"/>
              <a:chOff x="-540125" y="-190500"/>
              <a:chExt cx="10224238" cy="5634425"/>
            </a:xfrm>
          </p:grpSpPr>
          <p:sp>
            <p:nvSpPr>
              <p:cNvPr id="276" name="Google Shape;276;p9"/>
              <p:cNvSpPr/>
              <p:nvPr/>
            </p:nvSpPr>
            <p:spPr>
              <a:xfrm>
                <a:off x="8868499" y="258010"/>
                <a:ext cx="274226" cy="5038749"/>
              </a:xfrm>
              <a:custGeom>
                <a:avLst/>
                <a:gdLst/>
                <a:ahLst/>
                <a:cxnLst/>
                <a:rect l="l" t="t" r="r" b="b"/>
                <a:pathLst>
                  <a:path w="860" h="38738" extrusionOk="0">
                    <a:moveTo>
                      <a:pt x="0" y="0"/>
                    </a:moveTo>
                    <a:lnTo>
                      <a:pt x="0" y="38737"/>
                    </a:lnTo>
                    <a:lnTo>
                      <a:pt x="860" y="38737"/>
                    </a:lnTo>
                    <a:lnTo>
                      <a:pt x="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100" y="247650"/>
                <a:ext cx="274225" cy="5049014"/>
              </a:xfrm>
              <a:custGeom>
                <a:avLst/>
                <a:gdLst/>
                <a:ahLst/>
                <a:cxnLst/>
                <a:rect l="l" t="t" r="r" b="b"/>
                <a:pathLst>
                  <a:path w="850" h="38738" extrusionOk="0">
                    <a:moveTo>
                      <a:pt x="0" y="0"/>
                    </a:moveTo>
                    <a:lnTo>
                      <a:pt x="0" y="38737"/>
                    </a:lnTo>
                    <a:lnTo>
                      <a:pt x="850" y="38737"/>
                    </a:lnTo>
                    <a:lnTo>
                      <a:pt x="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9"/>
              <p:cNvGrpSpPr/>
              <p:nvPr/>
            </p:nvGrpSpPr>
            <p:grpSpPr>
              <a:xfrm>
                <a:off x="243846" y="4810252"/>
                <a:ext cx="8625625" cy="318713"/>
                <a:chOff x="188112" y="4401147"/>
                <a:chExt cx="8663745" cy="305867"/>
              </a:xfrm>
            </p:grpSpPr>
            <p:sp>
              <p:nvSpPr>
                <p:cNvPr id="279" name="Google Shape;279;p9"/>
                <p:cNvSpPr/>
                <p:nvPr/>
              </p:nvSpPr>
              <p:spPr>
                <a:xfrm>
                  <a:off x="188112" y="4401147"/>
                  <a:ext cx="8663745" cy="305867"/>
                </a:xfrm>
                <a:custGeom>
                  <a:avLst/>
                  <a:gdLst/>
                  <a:ahLst/>
                  <a:cxnLst/>
                  <a:rect l="l" t="t" r="r" b="b"/>
                  <a:pathLst>
                    <a:path w="27171" h="3178" extrusionOk="0">
                      <a:moveTo>
                        <a:pt x="1" y="0"/>
                      </a:moveTo>
                      <a:lnTo>
                        <a:pt x="1" y="3177"/>
                      </a:lnTo>
                      <a:lnTo>
                        <a:pt x="27171" y="3177"/>
                      </a:lnTo>
                      <a:lnTo>
                        <a:pt x="271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1201135" y="4401147"/>
                  <a:ext cx="6647593" cy="305867"/>
                </a:xfrm>
                <a:custGeom>
                  <a:avLst/>
                  <a:gdLst/>
                  <a:ahLst/>
                  <a:cxnLst/>
                  <a:rect l="l" t="t" r="r" b="b"/>
                  <a:pathLst>
                    <a:path w="20848" h="3178" extrusionOk="0">
                      <a:moveTo>
                        <a:pt x="1" y="0"/>
                      </a:moveTo>
                      <a:lnTo>
                        <a:pt x="378" y="3177"/>
                      </a:lnTo>
                      <a:lnTo>
                        <a:pt x="20470" y="3177"/>
                      </a:lnTo>
                      <a:lnTo>
                        <a:pt x="20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9"/>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710332" y="194931"/>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157810" y="51252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369550" y="5296761"/>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1170769" y="5296761"/>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5524907" y="5296761"/>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9"/>
              <p:cNvGrpSpPr/>
              <p:nvPr/>
            </p:nvGrpSpPr>
            <p:grpSpPr>
              <a:xfrm>
                <a:off x="-10709" y="263403"/>
                <a:ext cx="448838" cy="860613"/>
                <a:chOff x="561117" y="628348"/>
                <a:chExt cx="448838" cy="855480"/>
              </a:xfrm>
            </p:grpSpPr>
            <p:sp>
              <p:nvSpPr>
                <p:cNvPr id="292" name="Google Shape;292;p9"/>
                <p:cNvSpPr/>
                <p:nvPr/>
              </p:nvSpPr>
              <p:spPr>
                <a:xfrm>
                  <a:off x="561117" y="628348"/>
                  <a:ext cx="448838" cy="855480"/>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694982" y="920890"/>
                  <a:ext cx="187201" cy="20339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886642" y="773654"/>
                  <a:ext cx="70572" cy="5660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9"/>
              <p:cNvGrpSpPr/>
              <p:nvPr/>
            </p:nvGrpSpPr>
            <p:grpSpPr>
              <a:xfrm>
                <a:off x="8694552" y="263386"/>
                <a:ext cx="448838" cy="855480"/>
                <a:chOff x="4189590" y="628348"/>
                <a:chExt cx="448838" cy="855480"/>
              </a:xfrm>
            </p:grpSpPr>
            <p:sp>
              <p:nvSpPr>
                <p:cNvPr id="296" name="Google Shape;296;p9"/>
                <p:cNvSpPr/>
                <p:nvPr/>
              </p:nvSpPr>
              <p:spPr>
                <a:xfrm>
                  <a:off x="4189590" y="628348"/>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4231636" y="771574"/>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4322118" y="921485"/>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9" name="Google Shape;299;p9"/>
            <p:cNvGrpSpPr/>
            <p:nvPr/>
          </p:nvGrpSpPr>
          <p:grpSpPr>
            <a:xfrm>
              <a:off x="384093" y="4954718"/>
              <a:ext cx="8375813" cy="57966"/>
              <a:chOff x="384093" y="4954718"/>
              <a:chExt cx="8375813" cy="57966"/>
            </a:xfrm>
          </p:grpSpPr>
          <p:sp>
            <p:nvSpPr>
              <p:cNvPr id="300" name="Google Shape;300;p9"/>
              <p:cNvSpPr/>
              <p:nvPr/>
            </p:nvSpPr>
            <p:spPr>
              <a:xfrm>
                <a:off x="38409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8540543" y="4954718"/>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2"/>
        <p:cNvGrpSpPr/>
        <p:nvPr/>
      </p:nvGrpSpPr>
      <p:grpSpPr>
        <a:xfrm>
          <a:off x="0" y="0"/>
          <a:ext cx="0" cy="0"/>
          <a:chOff x="0" y="0"/>
          <a:chExt cx="0" cy="0"/>
        </a:xfrm>
      </p:grpSpPr>
      <p:grpSp>
        <p:nvGrpSpPr>
          <p:cNvPr id="303" name="Google Shape;303;p10"/>
          <p:cNvGrpSpPr/>
          <p:nvPr/>
        </p:nvGrpSpPr>
        <p:grpSpPr>
          <a:xfrm>
            <a:off x="-540125" y="-190500"/>
            <a:ext cx="10224238" cy="5353274"/>
            <a:chOff x="-540125" y="-190500"/>
            <a:chExt cx="10224238" cy="5353274"/>
          </a:xfrm>
        </p:grpSpPr>
        <p:sp>
          <p:nvSpPr>
            <p:cNvPr id="304" name="Google Shape;304;p10"/>
            <p:cNvSpPr/>
            <p:nvPr/>
          </p:nvSpPr>
          <p:spPr>
            <a:xfrm>
              <a:off x="243850" y="3862077"/>
              <a:ext cx="8625638" cy="1266918"/>
            </a:xfrm>
            <a:custGeom>
              <a:avLst/>
              <a:gdLst/>
              <a:ahLst/>
              <a:cxnLst/>
              <a:rect l="l" t="t" r="r" b="b"/>
              <a:pathLst>
                <a:path w="27171" h="3178" extrusionOk="0">
                  <a:moveTo>
                    <a:pt x="1" y="0"/>
                  </a:moveTo>
                  <a:lnTo>
                    <a:pt x="1" y="3177"/>
                  </a:lnTo>
                  <a:lnTo>
                    <a:pt x="27171" y="3177"/>
                  </a:lnTo>
                  <a:lnTo>
                    <a:pt x="271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0"/>
            <p:cNvSpPr/>
            <p:nvPr/>
          </p:nvSpPr>
          <p:spPr>
            <a:xfrm>
              <a:off x="100" y="247650"/>
              <a:ext cx="274225" cy="4891350"/>
            </a:xfrm>
            <a:custGeom>
              <a:avLst/>
              <a:gdLst/>
              <a:ahLst/>
              <a:cxnLst/>
              <a:rect l="l" t="t" r="r" b="b"/>
              <a:pathLst>
                <a:path w="850" h="38738" extrusionOk="0">
                  <a:moveTo>
                    <a:pt x="0" y="0"/>
                  </a:moveTo>
                  <a:lnTo>
                    <a:pt x="0" y="38737"/>
                  </a:lnTo>
                  <a:lnTo>
                    <a:pt x="850" y="38737"/>
                  </a:lnTo>
                  <a:lnTo>
                    <a:pt x="850" y="0"/>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0"/>
            <p:cNvSpPr/>
            <p:nvPr/>
          </p:nvSpPr>
          <p:spPr>
            <a:xfrm>
              <a:off x="14450" y="247294"/>
              <a:ext cx="9120845" cy="206500"/>
            </a:xfrm>
            <a:custGeom>
              <a:avLst/>
              <a:gdLst/>
              <a:ahLst/>
              <a:cxnLst/>
              <a:rect l="l" t="t" r="r" b="b"/>
              <a:pathLst>
                <a:path w="28723" h="798" extrusionOk="0">
                  <a:moveTo>
                    <a:pt x="0" y="0"/>
                  </a:moveTo>
                  <a:lnTo>
                    <a:pt x="0" y="797"/>
                  </a:lnTo>
                  <a:lnTo>
                    <a:pt x="28722" y="797"/>
                  </a:lnTo>
                  <a:lnTo>
                    <a:pt x="28722"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0"/>
            <p:cNvSpPr/>
            <p:nvPr/>
          </p:nvSpPr>
          <p:spPr>
            <a:xfrm>
              <a:off x="-134261" y="34637"/>
              <a:ext cx="9409084" cy="261761"/>
            </a:xfrm>
            <a:custGeom>
              <a:avLst/>
              <a:gdLst/>
              <a:ahLst/>
              <a:cxnLst/>
              <a:rect l="l" t="t" r="r" b="b"/>
              <a:pathLst>
                <a:path w="30138" h="1658" extrusionOk="0">
                  <a:moveTo>
                    <a:pt x="902" y="0"/>
                  </a:moveTo>
                  <a:cubicBezTo>
                    <a:pt x="0" y="0"/>
                    <a:pt x="0" y="1657"/>
                    <a:pt x="902" y="1657"/>
                  </a:cubicBezTo>
                  <a:lnTo>
                    <a:pt x="29247" y="1657"/>
                  </a:lnTo>
                  <a:cubicBezTo>
                    <a:pt x="30138" y="1657"/>
                    <a:pt x="30138" y="0"/>
                    <a:pt x="29247" y="0"/>
                  </a:cubicBez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0"/>
            <p:cNvSpPr/>
            <p:nvPr/>
          </p:nvSpPr>
          <p:spPr>
            <a:xfrm>
              <a:off x="-540125" y="-190500"/>
              <a:ext cx="10224238" cy="266655"/>
            </a:xfrm>
            <a:custGeom>
              <a:avLst/>
              <a:gdLst/>
              <a:ahLst/>
              <a:cxnLst/>
              <a:rect l="l" t="t" r="r" b="b"/>
              <a:pathLst>
                <a:path w="32749" h="1689" extrusionOk="0">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0"/>
            <p:cNvSpPr/>
            <p:nvPr/>
          </p:nvSpPr>
          <p:spPr>
            <a:xfrm>
              <a:off x="-540125" y="-190500"/>
              <a:ext cx="10221116" cy="49731"/>
            </a:xfrm>
            <a:custGeom>
              <a:avLst/>
              <a:gdLst/>
              <a:ahLst/>
              <a:cxnLst/>
              <a:rect l="l" t="t" r="r" b="b"/>
              <a:pathLst>
                <a:path w="32739" h="315" extrusionOk="0">
                  <a:moveTo>
                    <a:pt x="0" y="0"/>
                  </a:moveTo>
                  <a:lnTo>
                    <a:pt x="0" y="315"/>
                  </a:lnTo>
                  <a:lnTo>
                    <a:pt x="32738" y="315"/>
                  </a:lnTo>
                  <a:lnTo>
                    <a:pt x="32738" y="0"/>
                  </a:lnTo>
                  <a:close/>
                </a:path>
              </a:pathLst>
            </a:custGeom>
            <a:solidFill>
              <a:srgbClr val="FFB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0"/>
            <p:cNvSpPr/>
            <p:nvPr/>
          </p:nvSpPr>
          <p:spPr>
            <a:xfrm>
              <a:off x="710332" y="194931"/>
              <a:ext cx="3444951" cy="99841"/>
            </a:xfrm>
            <a:custGeom>
              <a:avLst/>
              <a:gdLst/>
              <a:ahLst/>
              <a:cxnLst/>
              <a:rect l="l" t="t" r="r" b="b"/>
              <a:pathLst>
                <a:path w="23187" h="672" extrusionOk="0">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0"/>
            <p:cNvSpPr/>
            <p:nvPr/>
          </p:nvSpPr>
          <p:spPr>
            <a:xfrm>
              <a:off x="-340627" y="-59775"/>
              <a:ext cx="9821812" cy="34891"/>
            </a:xfrm>
            <a:custGeom>
              <a:avLst/>
              <a:gdLst/>
              <a:ahLst/>
              <a:cxnLst/>
              <a:rect l="l" t="t" r="r" b="b"/>
              <a:pathLst>
                <a:path w="31460" h="221" extrusionOk="0">
                  <a:moveTo>
                    <a:pt x="1" y="0"/>
                  </a:moveTo>
                  <a:lnTo>
                    <a:pt x="263" y="200"/>
                  </a:lnTo>
                  <a:lnTo>
                    <a:pt x="263" y="221"/>
                  </a:lnTo>
                  <a:lnTo>
                    <a:pt x="31208" y="221"/>
                  </a:lnTo>
                  <a:lnTo>
                    <a:pt x="31208" y="200"/>
                  </a:lnTo>
                  <a:lnTo>
                    <a:pt x="31460" y="0"/>
                  </a:lnTo>
                  <a:close/>
                </a:path>
              </a:pathLst>
            </a:custGeom>
            <a:solidFill>
              <a:srgbClr val="421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0"/>
            <p:cNvSpPr/>
            <p:nvPr/>
          </p:nvSpPr>
          <p:spPr>
            <a:xfrm>
              <a:off x="-10709" y="263403"/>
              <a:ext cx="448838" cy="860613"/>
            </a:xfrm>
            <a:custGeom>
              <a:avLst/>
              <a:gdLst/>
              <a:ahLst/>
              <a:cxnLst/>
              <a:rect l="l" t="t" r="r" b="b"/>
              <a:pathLst>
                <a:path w="3021" h="5758" extrusionOk="0">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0"/>
            <p:cNvSpPr/>
            <p:nvPr/>
          </p:nvSpPr>
          <p:spPr>
            <a:xfrm>
              <a:off x="314816" y="409580"/>
              <a:ext cx="70572" cy="56946"/>
            </a:xfrm>
            <a:custGeom>
              <a:avLst/>
              <a:gdLst/>
              <a:ahLst/>
              <a:cxnLst/>
              <a:rect l="l" t="t" r="r" b="b"/>
              <a:pathLst>
                <a:path w="475" h="381" extrusionOk="0">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0"/>
            <p:cNvSpPr/>
            <p:nvPr/>
          </p:nvSpPr>
          <p:spPr>
            <a:xfrm rot="5400000">
              <a:off x="4432055" y="721429"/>
              <a:ext cx="249250" cy="8633441"/>
            </a:xfrm>
            <a:custGeom>
              <a:avLst/>
              <a:gdLst/>
              <a:ahLst/>
              <a:cxnLst/>
              <a:rect l="l" t="t" r="r" b="b"/>
              <a:pathLst>
                <a:path w="850" h="38738" extrusionOk="0">
                  <a:moveTo>
                    <a:pt x="0" y="0"/>
                  </a:moveTo>
                  <a:lnTo>
                    <a:pt x="0" y="38737"/>
                  </a:lnTo>
                  <a:lnTo>
                    <a:pt x="850" y="38737"/>
                  </a:lnTo>
                  <a:lnTo>
                    <a:pt x="850" y="0"/>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0"/>
            <p:cNvSpPr/>
            <p:nvPr/>
          </p:nvSpPr>
          <p:spPr>
            <a:xfrm>
              <a:off x="8868499" y="257687"/>
              <a:ext cx="274226" cy="4881472"/>
            </a:xfrm>
            <a:custGeom>
              <a:avLst/>
              <a:gdLst/>
              <a:ahLst/>
              <a:cxnLst/>
              <a:rect l="l" t="t" r="r" b="b"/>
              <a:pathLst>
                <a:path w="860" h="38738" extrusionOk="0">
                  <a:moveTo>
                    <a:pt x="0" y="0"/>
                  </a:moveTo>
                  <a:lnTo>
                    <a:pt x="0" y="38737"/>
                  </a:lnTo>
                  <a:lnTo>
                    <a:pt x="860" y="38737"/>
                  </a:lnTo>
                  <a:lnTo>
                    <a:pt x="860" y="0"/>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0"/>
            <p:cNvSpPr/>
            <p:nvPr/>
          </p:nvSpPr>
          <p:spPr>
            <a:xfrm>
              <a:off x="-157810" y="4820400"/>
              <a:ext cx="9437035" cy="206502"/>
            </a:xfrm>
            <a:custGeom>
              <a:avLst/>
              <a:gdLst/>
              <a:ahLst/>
              <a:cxnLst/>
              <a:rect l="l" t="t" r="r" b="b"/>
              <a:pathLst>
                <a:path w="30842" h="1312" extrusionOk="0">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0"/>
            <p:cNvSpPr/>
            <p:nvPr/>
          </p:nvSpPr>
          <p:spPr>
            <a:xfrm>
              <a:off x="-369550" y="4999626"/>
              <a:ext cx="9889274" cy="147164"/>
            </a:xfrm>
            <a:custGeom>
              <a:avLst/>
              <a:gdLst/>
              <a:ahLst/>
              <a:cxnLst/>
              <a:rect l="l" t="t" r="r" b="b"/>
              <a:pathLst>
                <a:path w="32320" h="935" extrusionOk="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0"/>
            <p:cNvSpPr/>
            <p:nvPr/>
          </p:nvSpPr>
          <p:spPr>
            <a:xfrm>
              <a:off x="1170769" y="4999626"/>
              <a:ext cx="3603526" cy="147164"/>
            </a:xfrm>
            <a:custGeom>
              <a:avLst/>
              <a:gdLst/>
              <a:ahLst/>
              <a:cxnLst/>
              <a:rect l="l" t="t" r="r" b="b"/>
              <a:pathLst>
                <a:path w="11777" h="935" extrusionOk="0">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0"/>
            <p:cNvSpPr/>
            <p:nvPr/>
          </p:nvSpPr>
          <p:spPr>
            <a:xfrm>
              <a:off x="5524907" y="4999626"/>
              <a:ext cx="1854851" cy="147164"/>
            </a:xfrm>
            <a:custGeom>
              <a:avLst/>
              <a:gdLst/>
              <a:ahLst/>
              <a:cxnLst/>
              <a:rect l="l" t="t" r="r" b="b"/>
              <a:pathLst>
                <a:path w="6062" h="935" extrusionOk="0">
                  <a:moveTo>
                    <a:pt x="776" y="1"/>
                  </a:moveTo>
                  <a:cubicBezTo>
                    <a:pt x="346" y="1"/>
                    <a:pt x="0" y="347"/>
                    <a:pt x="0" y="777"/>
                  </a:cubicBezTo>
                  <a:lnTo>
                    <a:pt x="0" y="934"/>
                  </a:lnTo>
                  <a:lnTo>
                    <a:pt x="5296" y="934"/>
                  </a:lnTo>
                  <a:lnTo>
                    <a:pt x="5296" y="777"/>
                  </a:lnTo>
                  <a:cubicBezTo>
                    <a:pt x="5296" y="347"/>
                    <a:pt x="5631" y="1"/>
                    <a:pt x="60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0"/>
            <p:cNvSpPr/>
            <p:nvPr/>
          </p:nvSpPr>
          <p:spPr>
            <a:xfrm>
              <a:off x="123156" y="557700"/>
              <a:ext cx="187201" cy="204616"/>
            </a:xfrm>
            <a:custGeom>
              <a:avLst/>
              <a:gdLst/>
              <a:ahLst/>
              <a:cxnLst/>
              <a:rect l="l" t="t" r="r" b="b"/>
              <a:pathLst>
                <a:path w="1260" h="1369" extrusionOk="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0"/>
            <p:cNvSpPr/>
            <p:nvPr/>
          </p:nvSpPr>
          <p:spPr>
            <a:xfrm>
              <a:off x="8694552" y="263386"/>
              <a:ext cx="448838" cy="855480"/>
            </a:xfrm>
            <a:custGeom>
              <a:avLst/>
              <a:gdLst/>
              <a:ahLst/>
              <a:cxnLst/>
              <a:rect l="l" t="t" r="r" b="b"/>
              <a:pathLst>
                <a:path w="3021" h="5758" extrusionOk="0">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rgbClr val="89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0"/>
            <p:cNvSpPr/>
            <p:nvPr/>
          </p:nvSpPr>
          <p:spPr>
            <a:xfrm>
              <a:off x="8736599" y="406611"/>
              <a:ext cx="73395" cy="60172"/>
            </a:xfrm>
            <a:custGeom>
              <a:avLst/>
              <a:gdLst/>
              <a:ahLst/>
              <a:cxnLst/>
              <a:rect l="l" t="t" r="r" b="b"/>
              <a:pathLst>
                <a:path w="494" h="405" extrusionOk="0">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0"/>
            <p:cNvSpPr/>
            <p:nvPr/>
          </p:nvSpPr>
          <p:spPr>
            <a:xfrm>
              <a:off x="8827080" y="556522"/>
              <a:ext cx="183933" cy="203544"/>
            </a:xfrm>
            <a:custGeom>
              <a:avLst/>
              <a:gdLst/>
              <a:ahLst/>
              <a:cxnLst/>
              <a:rect l="l" t="t" r="r" b="b"/>
              <a:pathLst>
                <a:path w="1238" h="1370" extrusionOk="0">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0"/>
            <p:cNvSpPr/>
            <p:nvPr/>
          </p:nvSpPr>
          <p:spPr>
            <a:xfrm>
              <a:off x="384093" y="4254042"/>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a:off x="8540543" y="4254042"/>
              <a:ext cx="219363" cy="57966"/>
            </a:xfrm>
            <a:custGeom>
              <a:avLst/>
              <a:gdLst/>
              <a:ahLst/>
              <a:cxnLst/>
              <a:rect l="l" t="t" r="r" b="b"/>
              <a:pathLst>
                <a:path w="691" h="578" extrusionOk="0">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10"/>
          <p:cNvSpPr txBox="1">
            <a:spLocks noGrp="1"/>
          </p:cNvSpPr>
          <p:nvPr>
            <p:ph type="title"/>
          </p:nvPr>
        </p:nvSpPr>
        <p:spPr>
          <a:xfrm>
            <a:off x="1209033" y="4092925"/>
            <a:ext cx="6724800" cy="46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1pPr>
            <a:lvl2pPr marL="914400" lvl="1"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2pPr>
            <a:lvl3pPr marL="1371600" lvl="2"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3pPr>
            <a:lvl4pPr marL="1828800" lvl="3"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4pPr>
            <a:lvl5pPr marL="2286000" lvl="4"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5pPr>
            <a:lvl6pPr marL="2743200" lvl="5"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6pPr>
            <a:lvl7pPr marL="3200400" lvl="6"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7pPr>
            <a:lvl8pPr marL="3657600" lvl="7"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8pPr>
            <a:lvl9pPr marL="4114800" lvl="8" indent="-317500">
              <a:lnSpc>
                <a:spcPct val="115000"/>
              </a:lnSpc>
              <a:spcBef>
                <a:spcPts val="1600"/>
              </a:spcBef>
              <a:spcAft>
                <a:spcPts val="1600"/>
              </a:spcAft>
              <a:buClr>
                <a:schemeClr val="dk2"/>
              </a:buClr>
              <a:buSzPts val="1400"/>
              <a:buFont typeface="Inter"/>
              <a:buChar char="■"/>
              <a:defRPr>
                <a:solidFill>
                  <a:schemeClr val="dk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0"/>
        <p:cNvGrpSpPr/>
        <p:nvPr/>
      </p:nvGrpSpPr>
      <p:grpSpPr>
        <a:xfrm>
          <a:off x="0" y="0"/>
          <a:ext cx="0" cy="0"/>
          <a:chOff x="0" y="0"/>
          <a:chExt cx="0" cy="0"/>
        </a:xfrm>
      </p:grpSpPr>
      <p:sp>
        <p:nvSpPr>
          <p:cNvPr id="1351" name="Google Shape;1351;p38"/>
          <p:cNvSpPr txBox="1">
            <a:spLocks noGrp="1"/>
          </p:cNvSpPr>
          <p:nvPr>
            <p:ph type="ctrTitle"/>
          </p:nvPr>
        </p:nvSpPr>
        <p:spPr>
          <a:xfrm>
            <a:off x="1181700" y="1784775"/>
            <a:ext cx="6780600" cy="17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a:t>Security in the cloud</a:t>
            </a:r>
            <a:endParaRPr sz="7000">
              <a:solidFill>
                <a:schemeClr val="lt1"/>
              </a:solidFill>
            </a:endParaRPr>
          </a:p>
        </p:txBody>
      </p:sp>
      <p:sp>
        <p:nvSpPr>
          <p:cNvPr id="1352" name="Google Shape;1352;p38"/>
          <p:cNvSpPr txBox="1">
            <a:spLocks noGrp="1"/>
          </p:cNvSpPr>
          <p:nvPr>
            <p:ph type="subTitle" idx="1"/>
          </p:nvPr>
        </p:nvSpPr>
        <p:spPr>
          <a:xfrm>
            <a:off x="2307600" y="3618619"/>
            <a:ext cx="4528800" cy="2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concerns, threats and risks</a:t>
            </a:r>
            <a:endParaRPr/>
          </a:p>
        </p:txBody>
      </p:sp>
      <p:grpSp>
        <p:nvGrpSpPr>
          <p:cNvPr id="1353" name="Google Shape;1353;p38"/>
          <p:cNvGrpSpPr/>
          <p:nvPr/>
        </p:nvGrpSpPr>
        <p:grpSpPr>
          <a:xfrm>
            <a:off x="713263" y="852042"/>
            <a:ext cx="3268775" cy="380199"/>
            <a:chOff x="975489" y="863689"/>
            <a:chExt cx="3268775" cy="380199"/>
          </a:xfrm>
        </p:grpSpPr>
        <p:grpSp>
          <p:nvGrpSpPr>
            <p:cNvPr id="1354" name="Google Shape;1354;p38"/>
            <p:cNvGrpSpPr/>
            <p:nvPr/>
          </p:nvGrpSpPr>
          <p:grpSpPr>
            <a:xfrm>
              <a:off x="975489" y="863689"/>
              <a:ext cx="3268775" cy="380199"/>
              <a:chOff x="975489" y="863689"/>
              <a:chExt cx="3268775" cy="380199"/>
            </a:xfrm>
          </p:grpSpPr>
          <p:sp>
            <p:nvSpPr>
              <p:cNvPr id="1355" name="Google Shape;1355;p38"/>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8"/>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8"/>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8"/>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8"/>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8"/>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8"/>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8"/>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8"/>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8"/>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8"/>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8"/>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8"/>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8"/>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8"/>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8"/>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8"/>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8"/>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8"/>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8"/>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8"/>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8"/>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8"/>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8"/>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8"/>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8"/>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8"/>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8"/>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8"/>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8"/>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8"/>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8"/>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8"/>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8"/>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8"/>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8"/>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8"/>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8"/>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8"/>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8"/>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8"/>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8"/>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8"/>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8"/>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8"/>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8"/>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8"/>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1" name="Google Shape;1461;p38"/>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1" name="Google Shape;1471;p38"/>
          <p:cNvGrpSpPr/>
          <p:nvPr/>
        </p:nvGrpSpPr>
        <p:grpSpPr>
          <a:xfrm>
            <a:off x="638276" y="3531757"/>
            <a:ext cx="714936" cy="971200"/>
            <a:chOff x="638276" y="3526008"/>
            <a:chExt cx="714936" cy="971200"/>
          </a:xfrm>
        </p:grpSpPr>
        <p:sp>
          <p:nvSpPr>
            <p:cNvPr id="1472" name="Google Shape;1472;p38"/>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3" name="Google Shape;1473;p38"/>
            <p:cNvGrpSpPr/>
            <p:nvPr/>
          </p:nvGrpSpPr>
          <p:grpSpPr>
            <a:xfrm>
              <a:off x="638276" y="3526008"/>
              <a:ext cx="714936" cy="971200"/>
              <a:chOff x="9141124" y="2771118"/>
              <a:chExt cx="319239" cy="433649"/>
            </a:xfrm>
          </p:grpSpPr>
          <p:sp>
            <p:nvSpPr>
              <p:cNvPr id="1474" name="Google Shape;1474;p38"/>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0" name="Google Shape;1500;p38"/>
          <p:cNvSpPr/>
          <p:nvPr/>
        </p:nvSpPr>
        <p:spPr>
          <a:xfrm>
            <a:off x="8057887" y="3784087"/>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8"/>
          <p:cNvGrpSpPr/>
          <p:nvPr/>
        </p:nvGrpSpPr>
        <p:grpSpPr>
          <a:xfrm>
            <a:off x="7894651" y="3533367"/>
            <a:ext cx="714936" cy="971200"/>
            <a:chOff x="9141124" y="2771118"/>
            <a:chExt cx="319239" cy="433649"/>
          </a:xfrm>
        </p:grpSpPr>
        <p:sp>
          <p:nvSpPr>
            <p:cNvPr id="1502" name="Google Shape;1502;p38"/>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8"/>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8"/>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8"/>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8"/>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38"/>
          <p:cNvGrpSpPr/>
          <p:nvPr/>
        </p:nvGrpSpPr>
        <p:grpSpPr>
          <a:xfrm>
            <a:off x="6596730" y="4103536"/>
            <a:ext cx="795165" cy="401643"/>
            <a:chOff x="760658" y="4632187"/>
            <a:chExt cx="795165" cy="401643"/>
          </a:xfrm>
        </p:grpSpPr>
        <p:sp>
          <p:nvSpPr>
            <p:cNvPr id="1529" name="Google Shape;1529;p38"/>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0" name="Google Shape;1530;p38"/>
            <p:cNvGrpSpPr/>
            <p:nvPr/>
          </p:nvGrpSpPr>
          <p:grpSpPr>
            <a:xfrm>
              <a:off x="932345" y="4632187"/>
              <a:ext cx="623479" cy="173211"/>
              <a:chOff x="932345" y="4632187"/>
              <a:chExt cx="623479" cy="173211"/>
            </a:xfrm>
          </p:grpSpPr>
          <p:sp>
            <p:nvSpPr>
              <p:cNvPr id="1531" name="Google Shape;1531;p38"/>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8"/>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8"/>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8"/>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8"/>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8"/>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7" name="Google Shape;1537;p38"/>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8"/>
            <p:cNvGrpSpPr/>
            <p:nvPr/>
          </p:nvGrpSpPr>
          <p:grpSpPr>
            <a:xfrm>
              <a:off x="760658" y="4803874"/>
              <a:ext cx="700615" cy="229956"/>
              <a:chOff x="760658" y="4803874"/>
              <a:chExt cx="700615" cy="229956"/>
            </a:xfrm>
          </p:grpSpPr>
          <p:sp>
            <p:nvSpPr>
              <p:cNvPr id="1539" name="Google Shape;1539;p38"/>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8"/>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8"/>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8"/>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8"/>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8"/>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8"/>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6" name="Google Shape;1546;p38"/>
          <p:cNvGrpSpPr/>
          <p:nvPr/>
        </p:nvGrpSpPr>
        <p:grpSpPr>
          <a:xfrm flipH="1">
            <a:off x="5161963" y="852042"/>
            <a:ext cx="3268775" cy="380199"/>
            <a:chOff x="975489" y="863689"/>
            <a:chExt cx="3268775" cy="380199"/>
          </a:xfrm>
        </p:grpSpPr>
        <p:grpSp>
          <p:nvGrpSpPr>
            <p:cNvPr id="1547" name="Google Shape;1547;p38"/>
            <p:cNvGrpSpPr/>
            <p:nvPr/>
          </p:nvGrpSpPr>
          <p:grpSpPr>
            <a:xfrm>
              <a:off x="975489" y="863689"/>
              <a:ext cx="3268775" cy="380199"/>
              <a:chOff x="975489" y="863689"/>
              <a:chExt cx="3268775" cy="380199"/>
            </a:xfrm>
          </p:grpSpPr>
          <p:sp>
            <p:nvSpPr>
              <p:cNvPr id="1548" name="Google Shape;1548;p38"/>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8"/>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8"/>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8"/>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8"/>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8"/>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8"/>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8"/>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8"/>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8"/>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8"/>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8"/>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8"/>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8"/>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8"/>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8"/>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8"/>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8"/>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8"/>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8"/>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8"/>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8"/>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8"/>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8"/>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8"/>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8"/>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8"/>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8"/>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8"/>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8"/>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8"/>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8"/>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8"/>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8"/>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8"/>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8"/>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8"/>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8"/>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8"/>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8"/>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8"/>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8"/>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8"/>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8"/>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8"/>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8"/>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8"/>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8"/>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8"/>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8"/>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8"/>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8"/>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8"/>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8"/>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8"/>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8"/>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8"/>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8"/>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8"/>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8"/>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8"/>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8"/>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8"/>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8"/>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8"/>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8"/>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8"/>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8"/>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8"/>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8"/>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8"/>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8"/>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8"/>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8"/>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8"/>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8"/>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8"/>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8"/>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8"/>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8"/>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8"/>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8"/>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4" name="Google Shape;1654;p38"/>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8"/>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4" name="Google Shape;1664;p38"/>
          <p:cNvSpPr/>
          <p:nvPr/>
        </p:nvSpPr>
        <p:spPr>
          <a:xfrm>
            <a:off x="8550" y="122977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5" name="Google Shape;1665;p38"/>
          <p:cNvGrpSpPr/>
          <p:nvPr/>
        </p:nvGrpSpPr>
        <p:grpSpPr>
          <a:xfrm flipH="1">
            <a:off x="1752105" y="4101620"/>
            <a:ext cx="795165" cy="401643"/>
            <a:chOff x="760658" y="4632187"/>
            <a:chExt cx="795165" cy="401643"/>
          </a:xfrm>
        </p:grpSpPr>
        <p:sp>
          <p:nvSpPr>
            <p:cNvPr id="1666" name="Google Shape;1666;p38"/>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38"/>
            <p:cNvGrpSpPr/>
            <p:nvPr/>
          </p:nvGrpSpPr>
          <p:grpSpPr>
            <a:xfrm>
              <a:off x="932345" y="4632187"/>
              <a:ext cx="623479" cy="173211"/>
              <a:chOff x="932345" y="4632187"/>
              <a:chExt cx="623479" cy="173211"/>
            </a:xfrm>
          </p:grpSpPr>
          <p:sp>
            <p:nvSpPr>
              <p:cNvPr id="1668" name="Google Shape;1668;p38"/>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4" name="Google Shape;1674;p38"/>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5" name="Google Shape;1675;p38"/>
            <p:cNvGrpSpPr/>
            <p:nvPr/>
          </p:nvGrpSpPr>
          <p:grpSpPr>
            <a:xfrm>
              <a:off x="760658" y="4803874"/>
              <a:ext cx="700615" cy="229956"/>
              <a:chOff x="760658" y="4803874"/>
              <a:chExt cx="700615" cy="229956"/>
            </a:xfrm>
          </p:grpSpPr>
          <p:sp>
            <p:nvSpPr>
              <p:cNvPr id="1676" name="Google Shape;1676;p38"/>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2">
            <a:extLst>
              <a:ext uri="{FF2B5EF4-FFF2-40B4-BE49-F238E27FC236}">
                <a16:creationId xmlns:a16="http://schemas.microsoft.com/office/drawing/2014/main" id="{AF02E360-515A-D7D4-3FE1-76022463991E}"/>
              </a:ext>
            </a:extLst>
          </p:cNvPr>
          <p:cNvSpPr txBox="1"/>
          <p:nvPr/>
        </p:nvSpPr>
        <p:spPr>
          <a:xfrm>
            <a:off x="6997445" y="4840377"/>
            <a:ext cx="2183776" cy="30777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ansomware Attack Options: Restore, Pay, or Lose Patient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85" y="845777"/>
            <a:ext cx="6371318" cy="318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021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6"/>
        <p:cNvGrpSpPr/>
        <p:nvPr/>
      </p:nvGrpSpPr>
      <p:grpSpPr>
        <a:xfrm>
          <a:off x="0" y="0"/>
          <a:ext cx="0" cy="0"/>
          <a:chOff x="0" y="0"/>
          <a:chExt cx="0" cy="0"/>
        </a:xfrm>
      </p:grpSpPr>
      <p:sp>
        <p:nvSpPr>
          <p:cNvPr id="2147" name="Google Shape;2147;p45"/>
          <p:cNvSpPr txBox="1">
            <a:spLocks noGrp="1"/>
          </p:cNvSpPr>
          <p:nvPr>
            <p:ph type="body" idx="1"/>
          </p:nvPr>
        </p:nvSpPr>
        <p:spPr>
          <a:xfrm>
            <a:off x="1132000" y="501450"/>
            <a:ext cx="7292100" cy="4102500"/>
          </a:xfrm>
          <a:prstGeom prst="rect">
            <a:avLst/>
          </a:prstGeom>
        </p:spPr>
        <p:txBody>
          <a:bodyPr spcFirstLastPara="1" wrap="square" lIns="91425" tIns="91425" rIns="91425" bIns="91425" anchor="t" anchorCtr="0">
            <a:noAutofit/>
          </a:bodyPr>
          <a:lstStyle/>
          <a:p>
            <a:pPr marL="0" lvl="0" indent="0" algn="just">
              <a:buNone/>
            </a:pPr>
            <a:r>
              <a:rPr lang="en" sz="1600" b="1" dirty="0"/>
              <a:t>Threat #6—Hijacking (Account/Service): </a:t>
            </a:r>
            <a:r>
              <a:rPr lang="en" sz="1600" dirty="0"/>
              <a:t>Account or service hijacking is generally carried out with pilfered credentials. Such attacks encompass phishing, deception and exploitation of programs vulnerabilities. Using pilfered(</a:t>
            </a:r>
            <a:r>
              <a:rPr lang="en-US" sz="1600" dirty="0"/>
              <a:t>to steal something in small quantity</a:t>
            </a:r>
            <a:r>
              <a:rPr lang="en" sz="1600" dirty="0"/>
              <a:t>) credentials, attackers can access critical localities of cloud computing services and compromise the confi dentiality, integrity and accessibility (CIA) of such services. Examples of such attacks include eavesdropping on transactions/sensitive undertakings, manipulation of data, coming back with falsified data, redirection to illegitimate sites.</a:t>
            </a:r>
            <a:endParaRPr sz="1600" dirty="0"/>
          </a:p>
          <a:p>
            <a:pPr marL="0" lvl="0" indent="0" algn="just" rtl="0">
              <a:spcBef>
                <a:spcPts val="0"/>
              </a:spcBef>
              <a:spcAft>
                <a:spcPts val="0"/>
              </a:spcAft>
              <a:buNone/>
            </a:pPr>
            <a:r>
              <a:rPr lang="en" sz="1600" b="1" dirty="0"/>
              <a:t>Threat #7—Unknown Risk Profile: </a:t>
            </a:r>
            <a:r>
              <a:rPr lang="en" sz="1600" dirty="0"/>
              <a:t>Cloud services signify that organizations are less engaged with hardware and software ownership and maintenance. Although this boasts important benefits, organizations should be cognizant that matters like internal security systems, security compliance, configuration hardening, patching, auditing and logging may be overlooked.</a:t>
            </a:r>
            <a:endParaRPr sz="1600" dirty="0"/>
          </a:p>
          <a:p>
            <a:pPr marL="0" lvl="0" indent="0" algn="just" rtl="0">
              <a:spcBef>
                <a:spcPts val="0"/>
              </a:spcBef>
              <a:spcAft>
                <a:spcPts val="0"/>
              </a:spcAft>
              <a:buNone/>
            </a:pPr>
            <a:endParaRPr sz="1600" b="1" dirty="0"/>
          </a:p>
        </p:txBody>
      </p:sp>
      <p:grpSp>
        <p:nvGrpSpPr>
          <p:cNvPr id="2148" name="Google Shape;2148;p45"/>
          <p:cNvGrpSpPr/>
          <p:nvPr/>
        </p:nvGrpSpPr>
        <p:grpSpPr>
          <a:xfrm>
            <a:off x="417076" y="3207046"/>
            <a:ext cx="714936" cy="971200"/>
            <a:chOff x="638276" y="3526008"/>
            <a:chExt cx="714936" cy="971200"/>
          </a:xfrm>
        </p:grpSpPr>
        <p:sp>
          <p:nvSpPr>
            <p:cNvPr id="2149" name="Google Shape;2149;p45"/>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0" name="Google Shape;2150;p45"/>
            <p:cNvGrpSpPr/>
            <p:nvPr/>
          </p:nvGrpSpPr>
          <p:grpSpPr>
            <a:xfrm>
              <a:off x="638276" y="3526008"/>
              <a:ext cx="714936" cy="971200"/>
              <a:chOff x="9141124" y="2771118"/>
              <a:chExt cx="319239" cy="433649"/>
            </a:xfrm>
          </p:grpSpPr>
          <p:sp>
            <p:nvSpPr>
              <p:cNvPr id="2151" name="Google Shape;2151;p45"/>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5"/>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5"/>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5"/>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5"/>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5"/>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5"/>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5"/>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5"/>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5"/>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5"/>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5"/>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5"/>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5"/>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5"/>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5"/>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5"/>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5"/>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5"/>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5"/>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5"/>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5"/>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5"/>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5"/>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5"/>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5"/>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7" name="Google Shape;2177;p45"/>
          <p:cNvGrpSpPr/>
          <p:nvPr/>
        </p:nvGrpSpPr>
        <p:grpSpPr>
          <a:xfrm rot="1321491" flipH="1">
            <a:off x="8274689" y="2526158"/>
            <a:ext cx="714934" cy="378491"/>
            <a:chOff x="-1074225" y="4512538"/>
            <a:chExt cx="714950" cy="378500"/>
          </a:xfrm>
        </p:grpSpPr>
        <p:sp>
          <p:nvSpPr>
            <p:cNvPr id="2178" name="Google Shape;2178;p45"/>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5"/>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5"/>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5"/>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5"/>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5"/>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5"/>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5"/>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5"/>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5"/>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5"/>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ssion Hijac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86" y="501781"/>
            <a:ext cx="4825574" cy="27143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a Zero-Day Exploit | Protecting Against 0day Vulnerabilities |  Imper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037" y="2619266"/>
            <a:ext cx="3820462" cy="2524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21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grpSp>
        <p:nvGrpSpPr>
          <p:cNvPr id="2193" name="Google Shape;2193;p46"/>
          <p:cNvGrpSpPr/>
          <p:nvPr/>
        </p:nvGrpSpPr>
        <p:grpSpPr>
          <a:xfrm>
            <a:off x="7191980" y="3720137"/>
            <a:ext cx="882090" cy="785318"/>
            <a:chOff x="7191980" y="3720137"/>
            <a:chExt cx="882090" cy="785318"/>
          </a:xfrm>
        </p:grpSpPr>
        <p:grpSp>
          <p:nvGrpSpPr>
            <p:cNvPr id="2194" name="Google Shape;2194;p46"/>
            <p:cNvGrpSpPr/>
            <p:nvPr/>
          </p:nvGrpSpPr>
          <p:grpSpPr>
            <a:xfrm>
              <a:off x="7278905" y="4103812"/>
              <a:ext cx="795165" cy="401643"/>
              <a:chOff x="760658" y="4632187"/>
              <a:chExt cx="795165" cy="401643"/>
            </a:xfrm>
          </p:grpSpPr>
          <p:sp>
            <p:nvSpPr>
              <p:cNvPr id="2195" name="Google Shape;2195;p46"/>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6" name="Google Shape;2196;p46"/>
              <p:cNvGrpSpPr/>
              <p:nvPr/>
            </p:nvGrpSpPr>
            <p:grpSpPr>
              <a:xfrm>
                <a:off x="932345" y="4632187"/>
                <a:ext cx="623479" cy="173211"/>
                <a:chOff x="932345" y="4632187"/>
                <a:chExt cx="623479" cy="173211"/>
              </a:xfrm>
            </p:grpSpPr>
            <p:sp>
              <p:nvSpPr>
                <p:cNvPr id="2197" name="Google Shape;2197;p46"/>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3" name="Google Shape;2203;p46"/>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4" name="Google Shape;2204;p46"/>
              <p:cNvGrpSpPr/>
              <p:nvPr/>
            </p:nvGrpSpPr>
            <p:grpSpPr>
              <a:xfrm>
                <a:off x="760658" y="4803874"/>
                <a:ext cx="700615" cy="229956"/>
                <a:chOff x="760658" y="4803874"/>
                <a:chExt cx="700615" cy="229956"/>
              </a:xfrm>
            </p:grpSpPr>
            <p:sp>
              <p:nvSpPr>
                <p:cNvPr id="2205" name="Google Shape;2205;p46"/>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12" name="Google Shape;2212;p46"/>
            <p:cNvGrpSpPr/>
            <p:nvPr/>
          </p:nvGrpSpPr>
          <p:grpSpPr>
            <a:xfrm>
              <a:off x="7191980" y="3720137"/>
              <a:ext cx="795165" cy="401643"/>
              <a:chOff x="760658" y="4632187"/>
              <a:chExt cx="795165" cy="401643"/>
            </a:xfrm>
          </p:grpSpPr>
          <p:sp>
            <p:nvSpPr>
              <p:cNvPr id="2213" name="Google Shape;2213;p46"/>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4" name="Google Shape;2214;p46"/>
              <p:cNvGrpSpPr/>
              <p:nvPr/>
            </p:nvGrpSpPr>
            <p:grpSpPr>
              <a:xfrm>
                <a:off x="932345" y="4632187"/>
                <a:ext cx="623479" cy="173211"/>
                <a:chOff x="932345" y="4632187"/>
                <a:chExt cx="623479" cy="173211"/>
              </a:xfrm>
            </p:grpSpPr>
            <p:sp>
              <p:nvSpPr>
                <p:cNvPr id="2215" name="Google Shape;2215;p46"/>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6"/>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6"/>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6"/>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6"/>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6"/>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1" name="Google Shape;2221;p46"/>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2" name="Google Shape;2222;p46"/>
              <p:cNvGrpSpPr/>
              <p:nvPr/>
            </p:nvGrpSpPr>
            <p:grpSpPr>
              <a:xfrm>
                <a:off x="760658" y="4803874"/>
                <a:ext cx="700615" cy="229956"/>
                <a:chOff x="760658" y="4803874"/>
                <a:chExt cx="700615" cy="229956"/>
              </a:xfrm>
            </p:grpSpPr>
            <p:sp>
              <p:nvSpPr>
                <p:cNvPr id="2223" name="Google Shape;2223;p46"/>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6"/>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6"/>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6"/>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6"/>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6"/>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6"/>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230" name="Google Shape;2230;p46"/>
          <p:cNvSpPr txBox="1">
            <a:spLocks noGrp="1"/>
          </p:cNvSpPr>
          <p:nvPr>
            <p:ph type="title"/>
          </p:nvPr>
        </p:nvSpPr>
        <p:spPr>
          <a:xfrm>
            <a:off x="2038200" y="3191825"/>
            <a:ext cx="5067600" cy="59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Security mechanisms</a:t>
            </a:r>
            <a:endParaRPr/>
          </a:p>
        </p:txBody>
      </p:sp>
      <p:sp>
        <p:nvSpPr>
          <p:cNvPr id="2231" name="Google Shape;2231;p46"/>
          <p:cNvSpPr/>
          <p:nvPr/>
        </p:nvSpPr>
        <p:spPr>
          <a:xfrm>
            <a:off x="3815735" y="1574265"/>
            <a:ext cx="1512530" cy="1513003"/>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6"/>
          <p:cNvSpPr txBox="1">
            <a:spLocks noGrp="1"/>
          </p:cNvSpPr>
          <p:nvPr>
            <p:ph type="title" idx="2"/>
          </p:nvPr>
        </p:nvSpPr>
        <p:spPr>
          <a:xfrm>
            <a:off x="3950850" y="1909866"/>
            <a:ext cx="1242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233" name="Google Shape;2233;p46"/>
          <p:cNvGrpSpPr/>
          <p:nvPr/>
        </p:nvGrpSpPr>
        <p:grpSpPr>
          <a:xfrm>
            <a:off x="1069930" y="3736012"/>
            <a:ext cx="882090" cy="785318"/>
            <a:chOff x="1069930" y="3736012"/>
            <a:chExt cx="882090" cy="785318"/>
          </a:xfrm>
        </p:grpSpPr>
        <p:grpSp>
          <p:nvGrpSpPr>
            <p:cNvPr id="2234" name="Google Shape;2234;p46"/>
            <p:cNvGrpSpPr/>
            <p:nvPr/>
          </p:nvGrpSpPr>
          <p:grpSpPr>
            <a:xfrm flipH="1">
              <a:off x="1069930" y="4119687"/>
              <a:ext cx="795165" cy="401643"/>
              <a:chOff x="760658" y="4632187"/>
              <a:chExt cx="795165" cy="401643"/>
            </a:xfrm>
          </p:grpSpPr>
          <p:sp>
            <p:nvSpPr>
              <p:cNvPr id="2235" name="Google Shape;2235;p46"/>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6" name="Google Shape;2236;p46"/>
              <p:cNvGrpSpPr/>
              <p:nvPr/>
            </p:nvGrpSpPr>
            <p:grpSpPr>
              <a:xfrm>
                <a:off x="932345" y="4632187"/>
                <a:ext cx="623479" cy="173211"/>
                <a:chOff x="932345" y="4632187"/>
                <a:chExt cx="623479" cy="173211"/>
              </a:xfrm>
            </p:grpSpPr>
            <p:sp>
              <p:nvSpPr>
                <p:cNvPr id="2237" name="Google Shape;2237;p46"/>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6"/>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6"/>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6"/>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6"/>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6"/>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3" name="Google Shape;2243;p46"/>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4" name="Google Shape;2244;p46"/>
              <p:cNvGrpSpPr/>
              <p:nvPr/>
            </p:nvGrpSpPr>
            <p:grpSpPr>
              <a:xfrm>
                <a:off x="760658" y="4803874"/>
                <a:ext cx="700615" cy="229956"/>
                <a:chOff x="760658" y="4803874"/>
                <a:chExt cx="700615" cy="229956"/>
              </a:xfrm>
            </p:grpSpPr>
            <p:sp>
              <p:nvSpPr>
                <p:cNvPr id="2245" name="Google Shape;2245;p46"/>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6"/>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6"/>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6"/>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6"/>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6"/>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6"/>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52" name="Google Shape;2252;p46"/>
            <p:cNvGrpSpPr/>
            <p:nvPr/>
          </p:nvGrpSpPr>
          <p:grpSpPr>
            <a:xfrm flipH="1">
              <a:off x="1156855" y="3736012"/>
              <a:ext cx="795165" cy="401643"/>
              <a:chOff x="760658" y="4632187"/>
              <a:chExt cx="795165" cy="401643"/>
            </a:xfrm>
          </p:grpSpPr>
          <p:sp>
            <p:nvSpPr>
              <p:cNvPr id="2253" name="Google Shape;2253;p46"/>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4" name="Google Shape;2254;p46"/>
              <p:cNvGrpSpPr/>
              <p:nvPr/>
            </p:nvGrpSpPr>
            <p:grpSpPr>
              <a:xfrm>
                <a:off x="932345" y="4632187"/>
                <a:ext cx="623479" cy="173211"/>
                <a:chOff x="932345" y="4632187"/>
                <a:chExt cx="623479" cy="173211"/>
              </a:xfrm>
            </p:grpSpPr>
            <p:sp>
              <p:nvSpPr>
                <p:cNvPr id="2255" name="Google Shape;2255;p46"/>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6"/>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6"/>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6"/>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6"/>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6"/>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1" name="Google Shape;2261;p46"/>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2" name="Google Shape;2262;p46"/>
              <p:cNvGrpSpPr/>
              <p:nvPr/>
            </p:nvGrpSpPr>
            <p:grpSpPr>
              <a:xfrm>
                <a:off x="760658" y="4803874"/>
                <a:ext cx="700615" cy="229956"/>
                <a:chOff x="760658" y="4803874"/>
                <a:chExt cx="700615" cy="229956"/>
              </a:xfrm>
            </p:grpSpPr>
            <p:sp>
              <p:nvSpPr>
                <p:cNvPr id="2263" name="Google Shape;2263;p46"/>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6"/>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6"/>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6"/>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6"/>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6"/>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6"/>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270" name="Google Shape;2270;p46"/>
          <p:cNvGrpSpPr/>
          <p:nvPr/>
        </p:nvGrpSpPr>
        <p:grpSpPr>
          <a:xfrm>
            <a:off x="713225" y="1317949"/>
            <a:ext cx="648376" cy="880878"/>
            <a:chOff x="638276" y="3526008"/>
            <a:chExt cx="714936" cy="971200"/>
          </a:xfrm>
        </p:grpSpPr>
        <p:sp>
          <p:nvSpPr>
            <p:cNvPr id="2271" name="Google Shape;2271;p46"/>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2" name="Google Shape;2272;p46"/>
            <p:cNvGrpSpPr/>
            <p:nvPr/>
          </p:nvGrpSpPr>
          <p:grpSpPr>
            <a:xfrm>
              <a:off x="638276" y="3526008"/>
              <a:ext cx="714936" cy="971200"/>
              <a:chOff x="9141124" y="2771118"/>
              <a:chExt cx="319239" cy="433649"/>
            </a:xfrm>
          </p:grpSpPr>
          <p:sp>
            <p:nvSpPr>
              <p:cNvPr id="2273" name="Google Shape;2273;p46"/>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6"/>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6"/>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6"/>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6"/>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6"/>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6"/>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6"/>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6"/>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6"/>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6"/>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6"/>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6"/>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6"/>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6"/>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6"/>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6"/>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6"/>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6"/>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6"/>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6"/>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6"/>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6"/>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6"/>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6"/>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6"/>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9" name="Google Shape;2299;p46"/>
          <p:cNvGrpSpPr/>
          <p:nvPr/>
        </p:nvGrpSpPr>
        <p:grpSpPr>
          <a:xfrm>
            <a:off x="7782400" y="1317949"/>
            <a:ext cx="648376" cy="880878"/>
            <a:chOff x="638276" y="3526008"/>
            <a:chExt cx="714936" cy="971200"/>
          </a:xfrm>
        </p:grpSpPr>
        <p:sp>
          <p:nvSpPr>
            <p:cNvPr id="2300" name="Google Shape;2300;p46"/>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1" name="Google Shape;2301;p46"/>
            <p:cNvGrpSpPr/>
            <p:nvPr/>
          </p:nvGrpSpPr>
          <p:grpSpPr>
            <a:xfrm>
              <a:off x="638276" y="3526008"/>
              <a:ext cx="714936" cy="971200"/>
              <a:chOff x="9141124" y="2771118"/>
              <a:chExt cx="319239" cy="433649"/>
            </a:xfrm>
          </p:grpSpPr>
          <p:sp>
            <p:nvSpPr>
              <p:cNvPr id="2302" name="Google Shape;2302;p46"/>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6"/>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6"/>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6"/>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6"/>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6"/>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6"/>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6"/>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6"/>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6"/>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6"/>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6"/>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6"/>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6"/>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6"/>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6"/>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6"/>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6"/>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6"/>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6"/>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6"/>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6"/>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6"/>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6"/>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6"/>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6"/>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28" name="Google Shape;2328;p46"/>
          <p:cNvGrpSpPr/>
          <p:nvPr/>
        </p:nvGrpSpPr>
        <p:grpSpPr>
          <a:xfrm rot="1321491" flipH="1">
            <a:off x="6590639" y="1775883"/>
            <a:ext cx="714934" cy="378491"/>
            <a:chOff x="-1074225" y="4512538"/>
            <a:chExt cx="714950" cy="378500"/>
          </a:xfrm>
        </p:grpSpPr>
        <p:sp>
          <p:nvSpPr>
            <p:cNvPr id="2329" name="Google Shape;2329;p46"/>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6"/>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6"/>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6"/>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6"/>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6"/>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6"/>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6"/>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6"/>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6"/>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6"/>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0" name="Google Shape;2340;p46"/>
          <p:cNvGrpSpPr/>
          <p:nvPr/>
        </p:nvGrpSpPr>
        <p:grpSpPr>
          <a:xfrm>
            <a:off x="1811225" y="2751675"/>
            <a:ext cx="714950" cy="378500"/>
            <a:chOff x="-1074225" y="4512538"/>
            <a:chExt cx="714950" cy="378500"/>
          </a:xfrm>
        </p:grpSpPr>
        <p:sp>
          <p:nvSpPr>
            <p:cNvPr id="2341" name="Google Shape;2341;p46"/>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6"/>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6"/>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6"/>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6"/>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6"/>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6"/>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6"/>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6"/>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6"/>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6"/>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6"/>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3" name="Google Shape;2353;p46"/>
          <p:cNvGrpSpPr/>
          <p:nvPr/>
        </p:nvGrpSpPr>
        <p:grpSpPr>
          <a:xfrm>
            <a:off x="704716" y="859708"/>
            <a:ext cx="3268775" cy="380199"/>
            <a:chOff x="713263" y="859708"/>
            <a:chExt cx="3268775" cy="380199"/>
          </a:xfrm>
        </p:grpSpPr>
        <p:sp>
          <p:nvSpPr>
            <p:cNvPr id="2354" name="Google Shape;2354;p46"/>
            <p:cNvSpPr/>
            <p:nvPr/>
          </p:nvSpPr>
          <p:spPr>
            <a:xfrm>
              <a:off x="3796469" y="876794"/>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6"/>
            <p:cNvSpPr/>
            <p:nvPr/>
          </p:nvSpPr>
          <p:spPr>
            <a:xfrm>
              <a:off x="3911763" y="876794"/>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6"/>
            <p:cNvSpPr/>
            <p:nvPr/>
          </p:nvSpPr>
          <p:spPr>
            <a:xfrm>
              <a:off x="2525271" y="878428"/>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6"/>
            <p:cNvSpPr/>
            <p:nvPr/>
          </p:nvSpPr>
          <p:spPr>
            <a:xfrm>
              <a:off x="2607729" y="876794"/>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6"/>
            <p:cNvSpPr/>
            <p:nvPr/>
          </p:nvSpPr>
          <p:spPr>
            <a:xfrm>
              <a:off x="2737137" y="876794"/>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6"/>
            <p:cNvSpPr/>
            <p:nvPr/>
          </p:nvSpPr>
          <p:spPr>
            <a:xfrm>
              <a:off x="3140664" y="878428"/>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6"/>
            <p:cNvSpPr/>
            <p:nvPr/>
          </p:nvSpPr>
          <p:spPr>
            <a:xfrm>
              <a:off x="3262197" y="876794"/>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6"/>
            <p:cNvSpPr/>
            <p:nvPr/>
          </p:nvSpPr>
          <p:spPr>
            <a:xfrm>
              <a:off x="1833510" y="878428"/>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6"/>
            <p:cNvSpPr/>
            <p:nvPr/>
          </p:nvSpPr>
          <p:spPr>
            <a:xfrm>
              <a:off x="1955044" y="876794"/>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6"/>
            <p:cNvSpPr/>
            <p:nvPr/>
          </p:nvSpPr>
          <p:spPr>
            <a:xfrm>
              <a:off x="2146556" y="876794"/>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4" name="Google Shape;2364;p46"/>
            <p:cNvGrpSpPr/>
            <p:nvPr/>
          </p:nvGrpSpPr>
          <p:grpSpPr>
            <a:xfrm>
              <a:off x="713263" y="859708"/>
              <a:ext cx="3268775" cy="380199"/>
              <a:chOff x="975489" y="863689"/>
              <a:chExt cx="3268775" cy="380199"/>
            </a:xfrm>
          </p:grpSpPr>
          <p:sp>
            <p:nvSpPr>
              <p:cNvPr id="2365" name="Google Shape;2365;p46"/>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6"/>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6"/>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6"/>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6"/>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6"/>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6"/>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6"/>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6"/>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6"/>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6"/>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6"/>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6"/>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6"/>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6"/>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6"/>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6"/>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6"/>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6"/>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6"/>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6"/>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6"/>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6"/>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6"/>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6"/>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6"/>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6"/>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6"/>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6"/>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6"/>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6"/>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6"/>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6"/>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6"/>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6"/>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6"/>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6"/>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6"/>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6"/>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6"/>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6"/>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6"/>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6"/>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6"/>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6"/>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6"/>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6"/>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6"/>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6"/>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6"/>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6"/>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6"/>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6"/>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6"/>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6"/>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6"/>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6"/>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6"/>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6"/>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6"/>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6"/>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6"/>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6"/>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6"/>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6"/>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6"/>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6"/>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6"/>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6"/>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6"/>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6"/>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6"/>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6"/>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6"/>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6"/>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6"/>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6"/>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6"/>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6"/>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6"/>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6"/>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6"/>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6"/>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6"/>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6"/>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6"/>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6"/>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6"/>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6"/>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6"/>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6"/>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6"/>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6"/>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6"/>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1" name="Google Shape;2471;p46"/>
          <p:cNvGrpSpPr/>
          <p:nvPr/>
        </p:nvGrpSpPr>
        <p:grpSpPr>
          <a:xfrm>
            <a:off x="5153416" y="859708"/>
            <a:ext cx="3268775" cy="380199"/>
            <a:chOff x="5161963" y="859708"/>
            <a:chExt cx="3268775" cy="380199"/>
          </a:xfrm>
        </p:grpSpPr>
        <p:sp>
          <p:nvSpPr>
            <p:cNvPr id="2472" name="Google Shape;2472;p46"/>
            <p:cNvSpPr/>
            <p:nvPr/>
          </p:nvSpPr>
          <p:spPr>
            <a:xfrm flipH="1">
              <a:off x="5288102" y="876794"/>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flipH="1">
              <a:off x="5169688" y="876794"/>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6"/>
            <p:cNvSpPr/>
            <p:nvPr/>
          </p:nvSpPr>
          <p:spPr>
            <a:xfrm flipH="1">
              <a:off x="6581289" y="878428"/>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6"/>
            <p:cNvSpPr/>
            <p:nvPr/>
          </p:nvSpPr>
          <p:spPr>
            <a:xfrm flipH="1">
              <a:off x="6470602" y="876794"/>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6"/>
            <p:cNvSpPr/>
            <p:nvPr/>
          </p:nvSpPr>
          <p:spPr>
            <a:xfrm flipH="1">
              <a:off x="6338222" y="876794"/>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6"/>
            <p:cNvSpPr/>
            <p:nvPr/>
          </p:nvSpPr>
          <p:spPr>
            <a:xfrm flipH="1">
              <a:off x="5948661" y="878428"/>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6"/>
            <p:cNvSpPr/>
            <p:nvPr/>
          </p:nvSpPr>
          <p:spPr>
            <a:xfrm flipH="1">
              <a:off x="5785082" y="876794"/>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flipH="1">
              <a:off x="7255815" y="878428"/>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flipH="1">
              <a:off x="7092236" y="876794"/>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flipH="1">
              <a:off x="6894484" y="876794"/>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2" name="Google Shape;2482;p46"/>
            <p:cNvGrpSpPr/>
            <p:nvPr/>
          </p:nvGrpSpPr>
          <p:grpSpPr>
            <a:xfrm flipH="1">
              <a:off x="5161963" y="859708"/>
              <a:ext cx="3268775" cy="380199"/>
              <a:chOff x="975489" y="863689"/>
              <a:chExt cx="3268775" cy="380199"/>
            </a:xfrm>
          </p:grpSpPr>
          <p:sp>
            <p:nvSpPr>
              <p:cNvPr id="2483" name="Google Shape;2483;p46"/>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6"/>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6"/>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6"/>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6"/>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6"/>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6"/>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6"/>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6"/>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6"/>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6"/>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6"/>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6"/>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6"/>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6"/>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6"/>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6"/>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6"/>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6"/>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6"/>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6"/>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6"/>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6"/>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6"/>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6"/>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6"/>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6"/>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6"/>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6"/>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6"/>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6"/>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6"/>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6"/>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6"/>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6"/>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6"/>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6"/>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6"/>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6"/>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6"/>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6"/>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6"/>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6"/>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6"/>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6"/>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6"/>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6"/>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6"/>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6"/>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6"/>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6"/>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6"/>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6"/>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89" name="Google Shape;2589;p46"/>
          <p:cNvSpPr/>
          <p:nvPr/>
        </p:nvSpPr>
        <p:spPr>
          <a:xfrm>
            <a:off x="4" y="122977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3"/>
        <p:cNvGrpSpPr/>
        <p:nvPr/>
      </p:nvGrpSpPr>
      <p:grpSpPr>
        <a:xfrm>
          <a:off x="0" y="0"/>
          <a:ext cx="0" cy="0"/>
          <a:chOff x="0" y="0"/>
          <a:chExt cx="0" cy="0"/>
        </a:xfrm>
      </p:grpSpPr>
      <p:sp>
        <p:nvSpPr>
          <p:cNvPr id="2594" name="Google Shape;2594;p47"/>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a:t>Step 1: Determine Security Policy </a:t>
            </a:r>
            <a:endParaRPr/>
          </a:p>
        </p:txBody>
      </p:sp>
      <p:sp>
        <p:nvSpPr>
          <p:cNvPr id="2595" name="Google Shape;2595;p47"/>
          <p:cNvSpPr txBox="1">
            <a:spLocks noGrp="1"/>
          </p:cNvSpPr>
          <p:nvPr>
            <p:ph type="body" idx="1"/>
          </p:nvPr>
        </p:nvSpPr>
        <p:spPr>
          <a:xfrm>
            <a:off x="720000" y="1017700"/>
            <a:ext cx="7704000" cy="3586200"/>
          </a:xfrm>
          <a:prstGeom prst="rect">
            <a:avLst/>
          </a:prstGeom>
          <a:noFill/>
          <a:ln>
            <a:noFill/>
          </a:ln>
        </p:spPr>
        <p:txBody>
          <a:bodyPr spcFirstLastPara="1" wrap="square" lIns="91425" tIns="45700" rIns="91425" bIns="45700" anchor="t" anchorCtr="0">
            <a:noAutofit/>
          </a:bodyPr>
          <a:lstStyle/>
          <a:p>
            <a:pPr marL="457200" lvl="0" indent="-355600" algn="l" rtl="0">
              <a:spcBef>
                <a:spcPts val="0"/>
              </a:spcBef>
              <a:spcAft>
                <a:spcPts val="0"/>
              </a:spcAft>
              <a:buSzPts val="2000"/>
              <a:buAutoNum type="arabicPeriod"/>
            </a:pPr>
            <a:r>
              <a:rPr lang="en" sz="2000" dirty="0"/>
              <a:t>A security policy is a full </a:t>
            </a:r>
            <a:r>
              <a:rPr lang="en" sz="2000" dirty="0">
                <a:solidFill>
                  <a:srgbClr val="FF0000"/>
                </a:solidFill>
              </a:rPr>
              <a:t>security roadmap </a:t>
            </a:r>
            <a:endParaRPr sz="800" dirty="0">
              <a:solidFill>
                <a:srgbClr val="FF0000"/>
              </a:solidFill>
            </a:endParaRPr>
          </a:p>
          <a:p>
            <a:pPr marL="742950" lvl="1" indent="-260350" algn="l" rtl="0">
              <a:spcBef>
                <a:spcPts val="400"/>
              </a:spcBef>
              <a:spcAft>
                <a:spcPts val="0"/>
              </a:spcAft>
              <a:buClr>
                <a:schemeClr val="dk1"/>
              </a:buClr>
              <a:buSzPts val="1600"/>
              <a:buFont typeface="Noto Sans Symbols"/>
              <a:buChar char="✔"/>
            </a:pPr>
            <a:r>
              <a:rPr lang="en" sz="1600" dirty="0">
                <a:solidFill>
                  <a:srgbClr val="FF0000"/>
                </a:solidFill>
              </a:rPr>
              <a:t>Usage policy </a:t>
            </a:r>
            <a:r>
              <a:rPr lang="en" sz="1600" dirty="0"/>
              <a:t>for networks, servers, etc. </a:t>
            </a:r>
            <a:endParaRPr sz="1000" dirty="0"/>
          </a:p>
          <a:p>
            <a:pPr marL="742950" lvl="1" indent="-260350" algn="l" rtl="0">
              <a:spcBef>
                <a:spcPts val="400"/>
              </a:spcBef>
              <a:spcAft>
                <a:spcPts val="0"/>
              </a:spcAft>
              <a:buClr>
                <a:schemeClr val="dk1"/>
              </a:buClr>
              <a:buSzPts val="1600"/>
              <a:buFont typeface="Noto Sans Symbols"/>
              <a:buChar char="✔"/>
            </a:pPr>
            <a:r>
              <a:rPr lang="en" sz="1600" dirty="0">
                <a:solidFill>
                  <a:srgbClr val="FF0000"/>
                </a:solidFill>
              </a:rPr>
              <a:t>User training </a:t>
            </a:r>
            <a:r>
              <a:rPr lang="en" sz="1600" dirty="0"/>
              <a:t>about password sharing, password strength, social engineering, privacy, etc. </a:t>
            </a:r>
            <a:endParaRPr sz="1000" dirty="0"/>
          </a:p>
          <a:p>
            <a:pPr marL="742950" lvl="1" indent="-260350" algn="l" rtl="0">
              <a:spcBef>
                <a:spcPts val="400"/>
              </a:spcBef>
              <a:spcAft>
                <a:spcPts val="0"/>
              </a:spcAft>
              <a:buClr>
                <a:schemeClr val="dk1"/>
              </a:buClr>
              <a:buSzPts val="1600"/>
              <a:buFont typeface="Noto Sans Symbols"/>
              <a:buChar char="✔"/>
            </a:pPr>
            <a:r>
              <a:rPr lang="en" sz="1600" dirty="0">
                <a:solidFill>
                  <a:srgbClr val="FF0000"/>
                </a:solidFill>
              </a:rPr>
              <a:t>Privacy policy </a:t>
            </a:r>
            <a:r>
              <a:rPr lang="en" sz="1600" dirty="0"/>
              <a:t>for all maintained data </a:t>
            </a:r>
            <a:endParaRPr sz="1000" dirty="0"/>
          </a:p>
          <a:p>
            <a:pPr marL="342900" lvl="0" indent="-342900" algn="l" rtl="0">
              <a:spcBef>
                <a:spcPts val="480"/>
              </a:spcBef>
              <a:spcAft>
                <a:spcPts val="0"/>
              </a:spcAft>
              <a:buClr>
                <a:schemeClr val="dk1"/>
              </a:buClr>
              <a:buSzPts val="2400"/>
              <a:buNone/>
            </a:pPr>
            <a:r>
              <a:rPr lang="en" sz="2000" dirty="0"/>
              <a:t>2.A schedule for </a:t>
            </a:r>
            <a:r>
              <a:rPr lang="en" sz="2000" dirty="0">
                <a:solidFill>
                  <a:srgbClr val="FF0000"/>
                </a:solidFill>
              </a:rPr>
              <a:t>updates, audits</a:t>
            </a:r>
            <a:r>
              <a:rPr lang="en" sz="2000" dirty="0"/>
              <a:t>, etc. </a:t>
            </a:r>
            <a:endParaRPr sz="800" dirty="0"/>
          </a:p>
          <a:p>
            <a:pPr marL="25400" lvl="0" indent="0" algn="l" rtl="0">
              <a:spcBef>
                <a:spcPts val="480"/>
              </a:spcBef>
              <a:spcAft>
                <a:spcPts val="0"/>
              </a:spcAft>
              <a:buClr>
                <a:schemeClr val="dk1"/>
              </a:buClr>
              <a:buSzPts val="2000"/>
              <a:buNone/>
            </a:pPr>
            <a:r>
              <a:rPr lang="en" sz="2000" dirty="0"/>
              <a:t>3.The </a:t>
            </a:r>
            <a:r>
              <a:rPr lang="en" sz="2000" dirty="0">
                <a:solidFill>
                  <a:srgbClr val="FF0000"/>
                </a:solidFill>
              </a:rPr>
              <a:t>network design should reflect</a:t>
            </a:r>
            <a:r>
              <a:rPr lang="en" sz="2000" dirty="0"/>
              <a:t> this policy </a:t>
            </a:r>
            <a:endParaRPr sz="800" dirty="0"/>
          </a:p>
          <a:p>
            <a:pPr marL="742950" lvl="1" indent="-260350" algn="l" rtl="0">
              <a:spcBef>
                <a:spcPts val="400"/>
              </a:spcBef>
              <a:spcAft>
                <a:spcPts val="0"/>
              </a:spcAft>
              <a:buClr>
                <a:schemeClr val="dk1"/>
              </a:buClr>
              <a:buSzPts val="1600"/>
              <a:buFont typeface="Noto Sans Symbols"/>
              <a:buChar char="✔"/>
            </a:pPr>
            <a:r>
              <a:rPr lang="en" sz="1600" dirty="0"/>
              <a:t>The placement/protection of database/file servers </a:t>
            </a:r>
            <a:endParaRPr sz="1000" dirty="0"/>
          </a:p>
          <a:p>
            <a:pPr marL="742950" lvl="1" indent="-260350" algn="l" rtl="0">
              <a:spcBef>
                <a:spcPts val="400"/>
              </a:spcBef>
              <a:spcAft>
                <a:spcPts val="0"/>
              </a:spcAft>
              <a:buClr>
                <a:schemeClr val="dk1"/>
              </a:buClr>
              <a:buSzPts val="1600"/>
              <a:buFont typeface="Noto Sans Symbols"/>
              <a:buChar char="✔"/>
            </a:pPr>
            <a:r>
              <a:rPr lang="en" sz="1600" dirty="0"/>
              <a:t>The location of demilitarized zones (DMZs) </a:t>
            </a:r>
            <a:endParaRPr sz="1000" dirty="0"/>
          </a:p>
          <a:p>
            <a:pPr marL="742950" lvl="1" indent="-260350" algn="l" rtl="0">
              <a:spcBef>
                <a:spcPts val="400"/>
              </a:spcBef>
              <a:spcAft>
                <a:spcPts val="0"/>
              </a:spcAft>
              <a:buClr>
                <a:schemeClr val="dk1"/>
              </a:buClr>
              <a:buSzPts val="1600"/>
              <a:buFont typeface="Noto Sans Symbols"/>
              <a:buChar char="✔"/>
            </a:pPr>
            <a:r>
              <a:rPr lang="en" sz="1600" dirty="0"/>
              <a:t>The placement and rules of firewalls </a:t>
            </a:r>
            <a:endParaRPr sz="1000" dirty="0"/>
          </a:p>
          <a:p>
            <a:pPr marL="742950" lvl="1" indent="-260350" algn="l" rtl="0">
              <a:spcBef>
                <a:spcPts val="400"/>
              </a:spcBef>
              <a:spcAft>
                <a:spcPts val="0"/>
              </a:spcAft>
              <a:buClr>
                <a:schemeClr val="dk1"/>
              </a:buClr>
              <a:buSzPts val="1600"/>
              <a:buFont typeface="Noto Sans Symbols"/>
              <a:buChar char="✔"/>
            </a:pPr>
            <a:r>
              <a:rPr lang="en" sz="1600" dirty="0"/>
              <a:t>The deployment of </a:t>
            </a:r>
            <a:r>
              <a:rPr lang="en" sz="1600" b="1" u="sng" dirty="0"/>
              <a:t>intrusion detection systems (IDSs) </a:t>
            </a:r>
            <a:endParaRPr sz="1000" b="1" u="sng" dirty="0"/>
          </a:p>
          <a:p>
            <a:pPr marL="342900" lvl="0" indent="-190500" algn="l" rtl="0">
              <a:spcBef>
                <a:spcPts val="480"/>
              </a:spcBef>
              <a:spcAft>
                <a:spcPts val="0"/>
              </a:spcAft>
              <a:buClr>
                <a:schemeClr val="dk1"/>
              </a:buClr>
              <a:buSzPts val="2400"/>
              <a:buNone/>
            </a:pPr>
            <a:endParaRP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9"/>
        <p:cNvGrpSpPr/>
        <p:nvPr/>
      </p:nvGrpSpPr>
      <p:grpSpPr>
        <a:xfrm>
          <a:off x="0" y="0"/>
          <a:ext cx="0" cy="0"/>
          <a:chOff x="0" y="0"/>
          <a:chExt cx="0" cy="0"/>
        </a:xfrm>
      </p:grpSpPr>
      <p:sp>
        <p:nvSpPr>
          <p:cNvPr id="2600" name="Google Shape;2600;p48"/>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a:t>Step 2: Implement Security Policy </a:t>
            </a:r>
            <a:endParaRPr/>
          </a:p>
        </p:txBody>
      </p:sp>
      <p:sp>
        <p:nvSpPr>
          <p:cNvPr id="2601" name="Google Shape;2601;p48"/>
          <p:cNvSpPr txBox="1">
            <a:spLocks noGrp="1"/>
          </p:cNvSpPr>
          <p:nvPr>
            <p:ph type="body" idx="1"/>
          </p:nvPr>
        </p:nvSpPr>
        <p:spPr>
          <a:xfrm>
            <a:off x="720000" y="1017700"/>
            <a:ext cx="7704000" cy="35862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80"/>
              <a:buNone/>
            </a:pPr>
            <a:endParaRPr sz="1430" dirty="0"/>
          </a:p>
          <a:p>
            <a:pPr marL="457200" lvl="0" indent="-319405" algn="l" rtl="0">
              <a:lnSpc>
                <a:spcPct val="80000"/>
              </a:lnSpc>
              <a:spcBef>
                <a:spcPts val="496"/>
              </a:spcBef>
              <a:spcAft>
                <a:spcPts val="0"/>
              </a:spcAft>
              <a:buSzPts val="1430"/>
              <a:buAutoNum type="arabicPeriod"/>
            </a:pPr>
            <a:r>
              <a:rPr lang="en" sz="1430" dirty="0">
                <a:solidFill>
                  <a:srgbClr val="FF0000"/>
                </a:solidFill>
              </a:rPr>
              <a:t>Installing and configuring firewalls </a:t>
            </a:r>
            <a:endParaRPr sz="1430" dirty="0">
              <a:solidFill>
                <a:srgbClr val="FF0000"/>
              </a:solidFill>
            </a:endParaRPr>
          </a:p>
          <a:p>
            <a:pPr marL="742950" lvl="1" indent="-311150" algn="l" rtl="0">
              <a:lnSpc>
                <a:spcPct val="95000"/>
              </a:lnSpc>
              <a:spcBef>
                <a:spcPts val="434"/>
              </a:spcBef>
              <a:spcAft>
                <a:spcPts val="0"/>
              </a:spcAft>
              <a:buClr>
                <a:schemeClr val="dk1"/>
              </a:buClr>
              <a:buSzPts val="2570"/>
              <a:buFont typeface="Noto Sans Symbols"/>
              <a:buChar char="✔"/>
            </a:pPr>
            <a:r>
              <a:rPr lang="en" sz="1485" dirty="0"/>
              <a:t>Rules for incoming packets should be created </a:t>
            </a:r>
            <a:endParaRPr sz="1485" dirty="0"/>
          </a:p>
          <a:p>
            <a:pPr marL="742950" lvl="1" indent="-311150" algn="l" rtl="0">
              <a:lnSpc>
                <a:spcPct val="95000"/>
              </a:lnSpc>
              <a:spcBef>
                <a:spcPts val="434"/>
              </a:spcBef>
              <a:spcAft>
                <a:spcPts val="0"/>
              </a:spcAft>
              <a:buClr>
                <a:schemeClr val="dk1"/>
              </a:buClr>
              <a:buSzPts val="2570"/>
              <a:buFont typeface="Noto Sans Symbols"/>
              <a:buChar char="✔"/>
            </a:pPr>
            <a:r>
              <a:rPr lang="en" sz="1485" dirty="0"/>
              <a:t>These rules should drop packets by default </a:t>
            </a:r>
            <a:endParaRPr sz="1485" dirty="0"/>
          </a:p>
          <a:p>
            <a:pPr marL="742950" lvl="1" indent="-311150" algn="l" rtl="0">
              <a:lnSpc>
                <a:spcPct val="95000"/>
              </a:lnSpc>
              <a:spcBef>
                <a:spcPts val="434"/>
              </a:spcBef>
              <a:spcAft>
                <a:spcPts val="0"/>
              </a:spcAft>
              <a:buClr>
                <a:schemeClr val="dk1"/>
              </a:buClr>
              <a:buSzPts val="2570"/>
              <a:buFont typeface="Noto Sans Symbols"/>
              <a:buChar char="✔"/>
            </a:pPr>
            <a:r>
              <a:rPr lang="en" sz="1485" dirty="0"/>
              <a:t>Rules for outgoing packets </a:t>
            </a:r>
            <a:r>
              <a:rPr lang="en" sz="1485" i="1" dirty="0"/>
              <a:t>may be created </a:t>
            </a:r>
            <a:endParaRPr sz="1485" dirty="0"/>
          </a:p>
          <a:p>
            <a:pPr marL="457200" lvl="0" indent="-391795" algn="l" rtl="0">
              <a:lnSpc>
                <a:spcPct val="95000"/>
              </a:lnSpc>
              <a:spcBef>
                <a:spcPts val="434"/>
              </a:spcBef>
              <a:spcAft>
                <a:spcPts val="0"/>
              </a:spcAft>
              <a:buClr>
                <a:schemeClr val="dk1"/>
              </a:buClr>
              <a:buSzPts val="2570"/>
              <a:buFont typeface="Noto Sans Symbols"/>
              <a:buAutoNum type="arabicPeriod"/>
            </a:pPr>
            <a:r>
              <a:rPr lang="en" sz="1330" dirty="0">
                <a:solidFill>
                  <a:srgbClr val="FF0000"/>
                </a:solidFill>
              </a:rPr>
              <a:t>Installing and configuring IDSes </a:t>
            </a:r>
            <a:endParaRPr sz="1330" dirty="0">
              <a:solidFill>
                <a:srgbClr val="FF0000"/>
              </a:solidFill>
            </a:endParaRPr>
          </a:p>
          <a:p>
            <a:pPr marL="742950" lvl="1" indent="-311150" algn="l" rtl="0">
              <a:lnSpc>
                <a:spcPct val="95000"/>
              </a:lnSpc>
              <a:spcBef>
                <a:spcPts val="434"/>
              </a:spcBef>
              <a:spcAft>
                <a:spcPts val="0"/>
              </a:spcAft>
              <a:buClr>
                <a:schemeClr val="dk1"/>
              </a:buClr>
              <a:buSzPts val="2570"/>
              <a:buFont typeface="Noto Sans Symbols"/>
              <a:buChar char="✔"/>
            </a:pPr>
            <a:r>
              <a:rPr lang="en" sz="1485" i="1" dirty="0"/>
              <a:t>snort is a free and upgradeable IDS for several platforms </a:t>
            </a:r>
            <a:endParaRPr sz="1485" dirty="0"/>
          </a:p>
          <a:p>
            <a:pPr marL="742950" lvl="1" indent="-311150" algn="l" rtl="0">
              <a:lnSpc>
                <a:spcPct val="95000"/>
              </a:lnSpc>
              <a:spcBef>
                <a:spcPts val="434"/>
              </a:spcBef>
              <a:spcAft>
                <a:spcPts val="0"/>
              </a:spcAft>
              <a:buClr>
                <a:schemeClr val="dk1"/>
              </a:buClr>
              <a:buSzPts val="2570"/>
              <a:buFont typeface="Noto Sans Symbols"/>
              <a:buChar char="✔"/>
            </a:pPr>
            <a:r>
              <a:rPr lang="en" sz="1485" dirty="0"/>
              <a:t>Most IDSs send alerts to log files regularly </a:t>
            </a:r>
            <a:endParaRPr sz="1485" dirty="0"/>
          </a:p>
          <a:p>
            <a:pPr marL="742950" lvl="1" indent="-311150" algn="l" rtl="0">
              <a:lnSpc>
                <a:spcPct val="95000"/>
              </a:lnSpc>
              <a:spcBef>
                <a:spcPts val="434"/>
              </a:spcBef>
              <a:spcAft>
                <a:spcPts val="0"/>
              </a:spcAft>
              <a:buClr>
                <a:schemeClr val="dk1"/>
              </a:buClr>
              <a:buSzPts val="2570"/>
              <a:buFont typeface="Noto Sans Symbols"/>
              <a:buChar char="✔"/>
            </a:pPr>
            <a:r>
              <a:rPr lang="en" sz="1485" dirty="0"/>
              <a:t>Serious events can trigger paging, E-Mail, telephone </a:t>
            </a:r>
            <a:endParaRPr sz="1485" dirty="0"/>
          </a:p>
          <a:p>
            <a:pPr marL="342900" lvl="0" indent="-185420" algn="l" rtl="0">
              <a:lnSpc>
                <a:spcPct val="80000"/>
              </a:lnSpc>
              <a:spcBef>
                <a:spcPts val="496"/>
              </a:spcBef>
              <a:spcAft>
                <a:spcPts val="0"/>
              </a:spcAft>
              <a:buClr>
                <a:schemeClr val="dk1"/>
              </a:buClr>
              <a:buSzPts val="2480"/>
              <a:buNone/>
            </a:pPr>
            <a:endParaRPr sz="133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5"/>
        <p:cNvGrpSpPr/>
        <p:nvPr/>
      </p:nvGrpSpPr>
      <p:grpSpPr>
        <a:xfrm>
          <a:off x="0" y="0"/>
          <a:ext cx="0" cy="0"/>
          <a:chOff x="0" y="0"/>
          <a:chExt cx="0" cy="0"/>
        </a:xfrm>
      </p:grpSpPr>
      <p:sp>
        <p:nvSpPr>
          <p:cNvPr id="2606" name="Google Shape;2606;p49"/>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dirty="0"/>
              <a:t>Step 3: Reconnaissance /</a:t>
            </a:r>
            <a:r>
              <a:rPr lang="en" b="1" dirty="0">
                <a:solidFill>
                  <a:srgbClr val="FF0000"/>
                </a:solidFill>
              </a:rPr>
              <a:t>study</a:t>
            </a:r>
            <a:endParaRPr dirty="0">
              <a:solidFill>
                <a:srgbClr val="FF0000"/>
              </a:solidFill>
            </a:endParaRPr>
          </a:p>
        </p:txBody>
      </p:sp>
      <p:sp>
        <p:nvSpPr>
          <p:cNvPr id="2607" name="Google Shape;2607;p49"/>
          <p:cNvSpPr txBox="1">
            <a:spLocks noGrp="1"/>
          </p:cNvSpPr>
          <p:nvPr>
            <p:ph type="body" idx="1"/>
          </p:nvPr>
        </p:nvSpPr>
        <p:spPr>
          <a:xfrm>
            <a:off x="720000" y="1017700"/>
            <a:ext cx="7704000" cy="3586200"/>
          </a:xfrm>
          <a:prstGeom prst="rect">
            <a:avLst/>
          </a:prstGeom>
          <a:noFill/>
          <a:ln>
            <a:noFill/>
          </a:ln>
        </p:spPr>
        <p:txBody>
          <a:bodyPr spcFirstLastPara="1" wrap="square" lIns="91425" tIns="45700" rIns="91425" bIns="45700" anchor="t" anchorCtr="0">
            <a:noAutofit/>
          </a:bodyPr>
          <a:lstStyle/>
          <a:p>
            <a:pPr marL="342900" lvl="0" indent="-361950" algn="l" rtl="0">
              <a:lnSpc>
                <a:spcPct val="80000"/>
              </a:lnSpc>
              <a:spcBef>
                <a:spcPts val="0"/>
              </a:spcBef>
              <a:spcAft>
                <a:spcPts val="0"/>
              </a:spcAft>
              <a:buClr>
                <a:schemeClr val="dk1"/>
              </a:buClr>
              <a:buSzPts val="3260"/>
              <a:buAutoNum type="arabicPeriod"/>
            </a:pPr>
            <a:r>
              <a:rPr lang="en" sz="1410" dirty="0"/>
              <a:t>First, we </a:t>
            </a:r>
            <a:r>
              <a:rPr lang="en" sz="1410" dirty="0">
                <a:solidFill>
                  <a:srgbClr val="FF0000"/>
                </a:solidFill>
              </a:rPr>
              <a:t>learn about the network </a:t>
            </a:r>
            <a:endParaRPr sz="1410" dirty="0">
              <a:solidFill>
                <a:srgbClr val="FF0000"/>
              </a:solidFill>
            </a:endParaRPr>
          </a:p>
          <a:p>
            <a:pPr marL="742950" lvl="1" indent="-304800" algn="l" rtl="0">
              <a:lnSpc>
                <a:spcPct val="95000"/>
              </a:lnSpc>
              <a:spcBef>
                <a:spcPts val="518"/>
              </a:spcBef>
              <a:spcAft>
                <a:spcPts val="0"/>
              </a:spcAft>
              <a:buClr>
                <a:schemeClr val="dk1"/>
              </a:buClr>
              <a:buSzPts val="2890"/>
              <a:buFont typeface="Noto Sans Symbols"/>
              <a:buChar char="✔"/>
            </a:pPr>
            <a:r>
              <a:rPr lang="en" sz="1595" dirty="0"/>
              <a:t>IP addresses of hosts on the network </a:t>
            </a:r>
            <a:endParaRPr sz="1595" dirty="0"/>
          </a:p>
          <a:p>
            <a:pPr marL="742950" lvl="1" indent="-304800" algn="l" rtl="0">
              <a:lnSpc>
                <a:spcPct val="95000"/>
              </a:lnSpc>
              <a:spcBef>
                <a:spcPts val="518"/>
              </a:spcBef>
              <a:spcAft>
                <a:spcPts val="0"/>
              </a:spcAft>
              <a:buClr>
                <a:schemeClr val="dk1"/>
              </a:buClr>
              <a:buSzPts val="2890"/>
              <a:buFont typeface="Noto Sans Symbols"/>
              <a:buChar char="✔"/>
            </a:pPr>
            <a:r>
              <a:rPr lang="en" sz="1595" dirty="0"/>
              <a:t>Identify key servers with critical data </a:t>
            </a:r>
            <a:endParaRPr sz="1595" dirty="0"/>
          </a:p>
          <a:p>
            <a:pPr marL="742950" lvl="1" indent="-304800" algn="l" rtl="0">
              <a:lnSpc>
                <a:spcPct val="95000"/>
              </a:lnSpc>
              <a:spcBef>
                <a:spcPts val="518"/>
              </a:spcBef>
              <a:spcAft>
                <a:spcPts val="0"/>
              </a:spcAft>
              <a:buClr>
                <a:schemeClr val="dk1"/>
              </a:buClr>
              <a:buSzPts val="2890"/>
              <a:buFont typeface="Noto Sans Symbols"/>
              <a:buChar char="✔"/>
            </a:pPr>
            <a:r>
              <a:rPr lang="en" sz="1595" dirty="0"/>
              <a:t>Services running on those hosts/servers </a:t>
            </a:r>
            <a:endParaRPr sz="1595" dirty="0"/>
          </a:p>
          <a:p>
            <a:pPr marL="742950" lvl="1" indent="-304800" algn="l" rtl="0">
              <a:lnSpc>
                <a:spcPct val="95000"/>
              </a:lnSpc>
              <a:spcBef>
                <a:spcPts val="518"/>
              </a:spcBef>
              <a:spcAft>
                <a:spcPts val="0"/>
              </a:spcAft>
              <a:buClr>
                <a:schemeClr val="dk1"/>
              </a:buClr>
              <a:buSzPts val="2890"/>
              <a:buFont typeface="Noto Sans Symbols"/>
              <a:buChar char="✔"/>
            </a:pPr>
            <a:r>
              <a:rPr lang="en" sz="1595" dirty="0"/>
              <a:t>Vulnerabilities on those services </a:t>
            </a:r>
            <a:endParaRPr sz="1595" dirty="0"/>
          </a:p>
          <a:p>
            <a:pPr marL="342900" lvl="0" indent="-361950" algn="l" rtl="0">
              <a:lnSpc>
                <a:spcPct val="80000"/>
              </a:lnSpc>
              <a:spcBef>
                <a:spcPts val="592"/>
              </a:spcBef>
              <a:spcAft>
                <a:spcPts val="0"/>
              </a:spcAft>
              <a:buClr>
                <a:schemeClr val="dk1"/>
              </a:buClr>
              <a:buSzPts val="3260"/>
              <a:buAutoNum type="arabicPeriod"/>
            </a:pPr>
            <a:r>
              <a:rPr lang="en" sz="1410" dirty="0">
                <a:solidFill>
                  <a:srgbClr val="FF0000"/>
                </a:solidFill>
              </a:rPr>
              <a:t>Two forms: passive and active </a:t>
            </a:r>
            <a:endParaRPr sz="1410" dirty="0">
              <a:solidFill>
                <a:srgbClr val="FF0000"/>
              </a:solidFill>
            </a:endParaRPr>
          </a:p>
          <a:p>
            <a:pPr marL="742950" lvl="1" indent="-304800" algn="l" rtl="0">
              <a:lnSpc>
                <a:spcPct val="95000"/>
              </a:lnSpc>
              <a:spcBef>
                <a:spcPts val="518"/>
              </a:spcBef>
              <a:spcAft>
                <a:spcPts val="0"/>
              </a:spcAft>
              <a:buClr>
                <a:schemeClr val="dk1"/>
              </a:buClr>
              <a:buSzPts val="2890"/>
              <a:buFont typeface="Noto Sans Symbols"/>
              <a:buChar char="✔"/>
            </a:pPr>
            <a:r>
              <a:rPr lang="en" sz="1595" dirty="0"/>
              <a:t>Passive reconnaissance is undetectable </a:t>
            </a:r>
            <a:endParaRPr sz="1595" dirty="0"/>
          </a:p>
          <a:p>
            <a:pPr marL="742950" lvl="1" indent="-304800" algn="l" rtl="0">
              <a:lnSpc>
                <a:spcPct val="95000"/>
              </a:lnSpc>
              <a:spcBef>
                <a:spcPts val="518"/>
              </a:spcBef>
              <a:spcAft>
                <a:spcPts val="1600"/>
              </a:spcAft>
              <a:buClr>
                <a:schemeClr val="dk1"/>
              </a:buClr>
              <a:buSzPts val="2890"/>
              <a:buFont typeface="Noto Sans Symbols"/>
              <a:buChar char="✔"/>
            </a:pPr>
            <a:r>
              <a:rPr lang="en" sz="1595" dirty="0"/>
              <a:t>Active reconnaissance is often detectable by IDS </a:t>
            </a:r>
            <a:endParaRPr sz="159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50"/>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a:t>Step 4: Vulnerability Scanning </a:t>
            </a:r>
            <a:endParaRPr/>
          </a:p>
        </p:txBody>
      </p:sp>
      <p:sp>
        <p:nvSpPr>
          <p:cNvPr id="2613" name="Google Shape;2613;p50"/>
          <p:cNvSpPr txBox="1">
            <a:spLocks noGrp="1"/>
          </p:cNvSpPr>
          <p:nvPr>
            <p:ph type="body" idx="1"/>
          </p:nvPr>
        </p:nvSpPr>
        <p:spPr>
          <a:xfrm>
            <a:off x="720000" y="1017700"/>
            <a:ext cx="7704000" cy="3586200"/>
          </a:xfrm>
          <a:prstGeom prst="rect">
            <a:avLst/>
          </a:prstGeom>
          <a:noFill/>
          <a:ln>
            <a:noFill/>
          </a:ln>
        </p:spPr>
        <p:txBody>
          <a:bodyPr spcFirstLastPara="1" wrap="square" lIns="91425" tIns="45700" rIns="91425" bIns="45700" anchor="t" anchorCtr="0">
            <a:noAutofit/>
          </a:bodyPr>
          <a:lstStyle/>
          <a:p>
            <a:pPr marL="342900" lvl="0" indent="-386080" algn="l" rtl="0">
              <a:lnSpc>
                <a:spcPct val="80000"/>
              </a:lnSpc>
              <a:spcBef>
                <a:spcPts val="0"/>
              </a:spcBef>
              <a:spcAft>
                <a:spcPts val="0"/>
              </a:spcAft>
              <a:buClr>
                <a:schemeClr val="dk1"/>
              </a:buClr>
              <a:buSzPts val="3160"/>
              <a:buAutoNum type="arabicPeriod"/>
            </a:pPr>
            <a:r>
              <a:rPr lang="en" sz="1310" dirty="0"/>
              <a:t>Steps to conduct vulnerability scanning on your cloud interface to check </a:t>
            </a:r>
            <a:r>
              <a:rPr lang="en" sz="1310" dirty="0">
                <a:solidFill>
                  <a:srgbClr val="FF0000"/>
                </a:solidFill>
              </a:rPr>
              <a:t>whether the system has any weaknesses</a:t>
            </a:r>
            <a:endParaRPr sz="1310" dirty="0">
              <a:solidFill>
                <a:srgbClr val="FF0000"/>
              </a:solidFill>
            </a:endParaRPr>
          </a:p>
          <a:p>
            <a:pPr marL="742950" lvl="1" indent="-325120" algn="l" rtl="0">
              <a:lnSpc>
                <a:spcPct val="95000"/>
              </a:lnSpc>
              <a:spcBef>
                <a:spcPts val="434"/>
              </a:spcBef>
              <a:spcAft>
                <a:spcPts val="0"/>
              </a:spcAft>
              <a:buClr>
                <a:schemeClr val="dk1"/>
              </a:buClr>
              <a:buSzPts val="2790"/>
              <a:buFont typeface="Noto Sans Symbols"/>
              <a:buChar char="✔"/>
            </a:pPr>
            <a:r>
              <a:rPr lang="en" sz="1495" dirty="0"/>
              <a:t>Scan for a list of hosts and services </a:t>
            </a:r>
            <a:endParaRPr sz="1495" dirty="0"/>
          </a:p>
          <a:p>
            <a:pPr marL="742950" lvl="1" indent="-325120" algn="l" rtl="0">
              <a:lnSpc>
                <a:spcPct val="95000"/>
              </a:lnSpc>
              <a:spcBef>
                <a:spcPts val="434"/>
              </a:spcBef>
              <a:spcAft>
                <a:spcPts val="0"/>
              </a:spcAft>
              <a:buClr>
                <a:schemeClr val="dk1"/>
              </a:buClr>
              <a:buSzPts val="2790"/>
              <a:buFont typeface="Noto Sans Symbols"/>
              <a:buChar char="✔"/>
            </a:pPr>
            <a:r>
              <a:rPr lang="en" sz="1495" dirty="0"/>
              <a:t>Scan for targets on these services</a:t>
            </a:r>
            <a:endParaRPr sz="1495" dirty="0"/>
          </a:p>
          <a:p>
            <a:pPr marL="742950" lvl="1" indent="-325120" algn="l" rtl="0">
              <a:lnSpc>
                <a:spcPct val="95000"/>
              </a:lnSpc>
              <a:spcBef>
                <a:spcPts val="434"/>
              </a:spcBef>
              <a:spcAft>
                <a:spcPts val="0"/>
              </a:spcAft>
              <a:buClr>
                <a:schemeClr val="dk1"/>
              </a:buClr>
              <a:buSzPts val="2790"/>
              <a:buFont typeface="Noto Sans Symbols"/>
              <a:buChar char="✔"/>
            </a:pPr>
            <a:r>
              <a:rPr lang="en" sz="1495" dirty="0"/>
              <a:t>Many scanners will detect vulnerabilities (e.g. nessus) </a:t>
            </a:r>
            <a:endParaRPr sz="1495" dirty="0"/>
          </a:p>
          <a:p>
            <a:pPr marL="742950" lvl="1" indent="-325120" algn="l" rtl="0">
              <a:lnSpc>
                <a:spcPct val="95000"/>
              </a:lnSpc>
              <a:spcBef>
                <a:spcPts val="434"/>
              </a:spcBef>
              <a:spcAft>
                <a:spcPts val="0"/>
              </a:spcAft>
              <a:buClr>
                <a:schemeClr val="dk1"/>
              </a:buClr>
              <a:buSzPts val="2790"/>
              <a:buFont typeface="Noto Sans Symbols"/>
              <a:buChar char="✔"/>
            </a:pPr>
            <a:r>
              <a:rPr lang="en" sz="1495" dirty="0"/>
              <a:t>These scanners produce a risk report </a:t>
            </a:r>
            <a:endParaRPr sz="1495" dirty="0"/>
          </a:p>
          <a:p>
            <a:pPr marL="742950" lvl="1" indent="-325120" algn="l" rtl="0">
              <a:lnSpc>
                <a:spcPct val="95000"/>
              </a:lnSpc>
              <a:spcBef>
                <a:spcPts val="434"/>
              </a:spcBef>
              <a:spcAft>
                <a:spcPts val="0"/>
              </a:spcAft>
              <a:buClr>
                <a:schemeClr val="dk1"/>
              </a:buClr>
              <a:buSzPts val="2790"/>
              <a:buFont typeface="Noto Sans Symbols"/>
              <a:buChar char="✔"/>
            </a:pPr>
            <a:r>
              <a:rPr lang="en" sz="1495" dirty="0"/>
              <a:t>Other scanners will allow you to exploit them (e.g. metasploit) </a:t>
            </a:r>
            <a:endParaRPr sz="1495" dirty="0"/>
          </a:p>
          <a:p>
            <a:pPr marL="742950" lvl="1" indent="-325120" algn="l" rtl="0">
              <a:lnSpc>
                <a:spcPct val="95000"/>
              </a:lnSpc>
              <a:spcBef>
                <a:spcPts val="434"/>
              </a:spcBef>
              <a:spcAft>
                <a:spcPts val="1600"/>
              </a:spcAft>
              <a:buClr>
                <a:schemeClr val="dk1"/>
              </a:buClr>
              <a:buSzPts val="2790"/>
              <a:buFont typeface="Noto Sans Symbols"/>
              <a:buChar char="✔"/>
            </a:pPr>
            <a:r>
              <a:rPr lang="en" sz="1495" dirty="0"/>
              <a:t>These scanners find ways in, and allow you to choose the payload to use (e.g. obtain a root shell, download a package) </a:t>
            </a:r>
            <a:endParaRPr sz="149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7"/>
        <p:cNvGrpSpPr/>
        <p:nvPr/>
      </p:nvGrpSpPr>
      <p:grpSpPr>
        <a:xfrm>
          <a:off x="0" y="0"/>
          <a:ext cx="0" cy="0"/>
          <a:chOff x="0" y="0"/>
          <a:chExt cx="0" cy="0"/>
        </a:xfrm>
      </p:grpSpPr>
      <p:sp>
        <p:nvSpPr>
          <p:cNvPr id="2618" name="Google Shape;2618;p51"/>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a:t>Step 5: Penetration Testing </a:t>
            </a:r>
            <a:endParaRPr/>
          </a:p>
        </p:txBody>
      </p:sp>
      <p:sp>
        <p:nvSpPr>
          <p:cNvPr id="2619" name="Google Shape;2619;p51"/>
          <p:cNvSpPr txBox="1">
            <a:spLocks noGrp="1"/>
          </p:cNvSpPr>
          <p:nvPr>
            <p:ph type="body" idx="1"/>
          </p:nvPr>
        </p:nvSpPr>
        <p:spPr>
          <a:xfrm>
            <a:off x="720000" y="1017700"/>
            <a:ext cx="7704000" cy="3586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AutoNum type="arabicPeriod"/>
            </a:pPr>
            <a:r>
              <a:rPr lang="en" sz="2800" dirty="0"/>
              <a:t>After identifying vulnerabilities </a:t>
            </a:r>
            <a:endParaRPr dirty="0"/>
          </a:p>
          <a:p>
            <a:pPr marL="342900" lvl="0" indent="-342900" algn="l" rtl="0">
              <a:spcBef>
                <a:spcPts val="560"/>
              </a:spcBef>
              <a:spcAft>
                <a:spcPts val="0"/>
              </a:spcAft>
              <a:buClr>
                <a:schemeClr val="dk1"/>
              </a:buClr>
              <a:buSzPts val="2800"/>
              <a:buAutoNum type="arabicPeriod"/>
            </a:pPr>
            <a:r>
              <a:rPr lang="en" sz="2800" dirty="0"/>
              <a:t>An </a:t>
            </a:r>
            <a:r>
              <a:rPr lang="en" sz="2800" dirty="0">
                <a:solidFill>
                  <a:srgbClr val="FF0000"/>
                </a:solidFill>
              </a:rPr>
              <a:t>exploit attack is done to check the intensity of vulnerability</a:t>
            </a:r>
            <a:endParaRPr sz="2800" dirty="0">
              <a:solidFill>
                <a:srgbClr val="FF0000"/>
              </a:solidFill>
            </a:endParaRPr>
          </a:p>
          <a:p>
            <a:pPr marL="342900" lvl="0" indent="-342900" algn="l" rtl="0">
              <a:spcBef>
                <a:spcPts val="560"/>
              </a:spcBef>
              <a:spcAft>
                <a:spcPts val="0"/>
              </a:spcAft>
              <a:buClr>
                <a:schemeClr val="dk1"/>
              </a:buClr>
              <a:buSzPts val="2800"/>
              <a:buAutoNum type="arabicPeriod"/>
            </a:pPr>
            <a:r>
              <a:rPr lang="en" sz="2800" dirty="0"/>
              <a:t>This involves writing code or testing functions accepting user input </a:t>
            </a: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3"/>
        <p:cNvGrpSpPr/>
        <p:nvPr/>
      </p:nvGrpSpPr>
      <p:grpSpPr>
        <a:xfrm>
          <a:off x="0" y="0"/>
          <a:ext cx="0" cy="0"/>
          <a:chOff x="0" y="0"/>
          <a:chExt cx="0" cy="0"/>
        </a:xfrm>
      </p:grpSpPr>
      <p:sp>
        <p:nvSpPr>
          <p:cNvPr id="2624" name="Google Shape;2624;p52"/>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a:t>Step 6: Post-Attack Investigation </a:t>
            </a:r>
            <a:endParaRPr/>
          </a:p>
        </p:txBody>
      </p:sp>
      <p:sp>
        <p:nvSpPr>
          <p:cNvPr id="2625" name="Google Shape;2625;p52"/>
          <p:cNvSpPr txBox="1">
            <a:spLocks noGrp="1"/>
          </p:cNvSpPr>
          <p:nvPr>
            <p:ph type="body" idx="1"/>
          </p:nvPr>
        </p:nvSpPr>
        <p:spPr>
          <a:xfrm>
            <a:off x="720000" y="1017700"/>
            <a:ext cx="7704000" cy="3586200"/>
          </a:xfrm>
          <a:prstGeom prst="rect">
            <a:avLst/>
          </a:prstGeom>
          <a:noFill/>
          <a:ln>
            <a:noFill/>
          </a:ln>
        </p:spPr>
        <p:txBody>
          <a:bodyPr spcFirstLastPara="1" wrap="square" lIns="91425" tIns="45700" rIns="91425" bIns="45700" anchor="t" anchorCtr="0">
            <a:noAutofit/>
          </a:bodyPr>
          <a:lstStyle/>
          <a:p>
            <a:pPr marL="342900" lvl="0" indent="-370840" algn="l" rtl="0">
              <a:lnSpc>
                <a:spcPct val="100000"/>
              </a:lnSpc>
              <a:spcBef>
                <a:spcPts val="0"/>
              </a:spcBef>
              <a:spcAft>
                <a:spcPts val="0"/>
              </a:spcAft>
              <a:buClr>
                <a:schemeClr val="dk1"/>
              </a:buClr>
              <a:buSzPts val="3400"/>
              <a:buAutoNum type="arabicPeriod"/>
            </a:pPr>
            <a:r>
              <a:rPr lang="en" sz="1400" dirty="0">
                <a:solidFill>
                  <a:srgbClr val="FF0000"/>
                </a:solidFill>
              </a:rPr>
              <a:t>Forensics of Attacks </a:t>
            </a:r>
            <a:endParaRPr sz="1400" dirty="0">
              <a:solidFill>
                <a:srgbClr val="FF0000"/>
              </a:solidFill>
            </a:endParaRPr>
          </a:p>
          <a:p>
            <a:pPr marL="342900" lvl="0" indent="-370840" algn="l" rtl="0">
              <a:lnSpc>
                <a:spcPct val="100000"/>
              </a:lnSpc>
              <a:spcBef>
                <a:spcPts val="592"/>
              </a:spcBef>
              <a:spcAft>
                <a:spcPts val="0"/>
              </a:spcAft>
              <a:buClr>
                <a:schemeClr val="dk1"/>
              </a:buClr>
              <a:buSzPts val="3400"/>
              <a:buAutoNum type="arabicPeriod"/>
            </a:pPr>
            <a:r>
              <a:rPr lang="en" sz="1400" dirty="0"/>
              <a:t>Retain chain of evidence </a:t>
            </a:r>
            <a:endParaRPr sz="1400" dirty="0"/>
          </a:p>
          <a:p>
            <a:pPr marL="742950" lvl="1" indent="-311785" algn="l" rtl="0">
              <a:lnSpc>
                <a:spcPct val="100000"/>
              </a:lnSpc>
              <a:spcBef>
                <a:spcPts val="518"/>
              </a:spcBef>
              <a:spcAft>
                <a:spcPts val="0"/>
              </a:spcAft>
              <a:buClr>
                <a:schemeClr val="dk1"/>
              </a:buClr>
              <a:buSzPts val="3000"/>
              <a:buFont typeface="Noto Sans Symbols"/>
              <a:buChar char="✔"/>
            </a:pPr>
            <a:r>
              <a:rPr lang="en" sz="1600" dirty="0"/>
              <a:t>The evidence in this case is the data on the host </a:t>
            </a:r>
            <a:endParaRPr sz="1600" dirty="0"/>
          </a:p>
          <a:p>
            <a:pPr marL="742950" lvl="1" indent="-311785" algn="l" rtl="0">
              <a:lnSpc>
                <a:spcPct val="100000"/>
              </a:lnSpc>
              <a:spcBef>
                <a:spcPts val="518"/>
              </a:spcBef>
              <a:spcAft>
                <a:spcPts val="0"/>
              </a:spcAft>
              <a:buClr>
                <a:schemeClr val="dk1"/>
              </a:buClr>
              <a:buSzPts val="3000"/>
              <a:buFont typeface="Noto Sans Symbols"/>
              <a:buChar char="✔"/>
            </a:pPr>
            <a:r>
              <a:rPr lang="en" sz="1600" dirty="0"/>
              <a:t>The log files of the compromised host hold the footsteps and fingerprints of the attacker </a:t>
            </a:r>
            <a:endParaRPr sz="1600" dirty="0"/>
          </a:p>
          <a:p>
            <a:pPr marL="742950" lvl="1" indent="-311785" algn="l" rtl="0">
              <a:lnSpc>
                <a:spcPct val="100000"/>
              </a:lnSpc>
              <a:spcBef>
                <a:spcPts val="518"/>
              </a:spcBef>
              <a:spcAft>
                <a:spcPts val="0"/>
              </a:spcAft>
              <a:buClr>
                <a:schemeClr val="dk1"/>
              </a:buClr>
              <a:buSzPts val="3000"/>
              <a:buFont typeface="Noto Sans Symbols"/>
              <a:buChar char="✔"/>
            </a:pPr>
            <a:r>
              <a:rPr lang="en" sz="1600" dirty="0"/>
              <a:t>Every minute with that host must be accounted for </a:t>
            </a:r>
            <a:endParaRPr sz="1600" dirty="0"/>
          </a:p>
          <a:p>
            <a:pPr marL="342900" lvl="0" indent="-370840" algn="l" rtl="0">
              <a:lnSpc>
                <a:spcPct val="100000"/>
              </a:lnSpc>
              <a:spcBef>
                <a:spcPts val="592"/>
              </a:spcBef>
              <a:spcAft>
                <a:spcPts val="0"/>
              </a:spcAft>
              <a:buClr>
                <a:schemeClr val="dk1"/>
              </a:buClr>
              <a:buSzPts val="3400"/>
              <a:buAutoNum type="arabicPeriod"/>
            </a:pPr>
            <a:r>
              <a:rPr lang="en" sz="1400" dirty="0"/>
              <a:t>For legal reasons, you should examine a low-level copy of the disk and not modify the original </a:t>
            </a:r>
            <a:endParaRPr sz="1400" dirty="0"/>
          </a:p>
          <a:p>
            <a:pPr marL="342900" lvl="0" indent="-154940" algn="l" rtl="0">
              <a:lnSpc>
                <a:spcPct val="100000"/>
              </a:lnSpc>
              <a:spcBef>
                <a:spcPts val="592"/>
              </a:spcBef>
              <a:spcAft>
                <a:spcPts val="0"/>
              </a:spcAft>
              <a:buClr>
                <a:schemeClr val="dk1"/>
              </a:buClr>
              <a:buSzPts val="3200"/>
              <a:buNone/>
            </a:pP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6"/>
        <p:cNvGrpSpPr/>
        <p:nvPr/>
      </p:nvGrpSpPr>
      <p:grpSpPr>
        <a:xfrm>
          <a:off x="0" y="0"/>
          <a:ext cx="0" cy="0"/>
          <a:chOff x="0" y="0"/>
          <a:chExt cx="0" cy="0"/>
        </a:xfrm>
      </p:grpSpPr>
      <p:sp>
        <p:nvSpPr>
          <p:cNvPr id="1687" name="Google Shape;1687;p39"/>
          <p:cNvSpPr txBox="1">
            <a:spLocks noGrp="1"/>
          </p:cNvSpPr>
          <p:nvPr>
            <p:ph type="body" idx="1"/>
          </p:nvPr>
        </p:nvSpPr>
        <p:spPr>
          <a:xfrm>
            <a:off x="1132000" y="501450"/>
            <a:ext cx="7292100" cy="41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b="1" dirty="0"/>
              <a:t>Security in the cloud</a:t>
            </a:r>
            <a:endParaRPr sz="1700" b="1" dirty="0"/>
          </a:p>
          <a:p>
            <a:pPr marL="0" lvl="0" indent="0" algn="just" rtl="0">
              <a:spcBef>
                <a:spcPts val="0"/>
              </a:spcBef>
              <a:spcAft>
                <a:spcPts val="0"/>
              </a:spcAft>
              <a:buNone/>
            </a:pPr>
            <a:endParaRPr sz="1500" dirty="0"/>
          </a:p>
          <a:p>
            <a:pPr marL="0" lvl="0" indent="0" algn="just" rtl="0">
              <a:spcBef>
                <a:spcPts val="0"/>
              </a:spcBef>
              <a:spcAft>
                <a:spcPts val="0"/>
              </a:spcAft>
              <a:buNone/>
            </a:pPr>
            <a:r>
              <a:rPr lang="en" sz="1500" dirty="0"/>
              <a:t>Companies planning to use cloud services </a:t>
            </a:r>
            <a:r>
              <a:rPr lang="en" sz="1500" i="1" dirty="0"/>
              <a:t>must be assured of tight, well-</a:t>
            </a:r>
            <a:endParaRPr sz="1500" i="1" dirty="0"/>
          </a:p>
          <a:p>
            <a:pPr marL="0" lvl="0" indent="0" algn="just" rtl="0">
              <a:spcBef>
                <a:spcPts val="0"/>
              </a:spcBef>
              <a:spcAft>
                <a:spcPts val="0"/>
              </a:spcAft>
              <a:buNone/>
            </a:pPr>
            <a:r>
              <a:rPr lang="en" sz="1500" i="1" dirty="0"/>
              <a:t>defined security services</a:t>
            </a:r>
            <a:r>
              <a:rPr lang="en" sz="1500" dirty="0"/>
              <a:t>. Many levels of security are required within a cloud environment:</a:t>
            </a:r>
            <a:endParaRPr sz="1500" dirty="0"/>
          </a:p>
          <a:p>
            <a:pPr marL="0" lvl="0" indent="0" algn="just" rtl="0">
              <a:spcBef>
                <a:spcPts val="0"/>
              </a:spcBef>
              <a:spcAft>
                <a:spcPts val="0"/>
              </a:spcAft>
              <a:buNone/>
            </a:pPr>
            <a:r>
              <a:rPr lang="en" sz="1500" dirty="0"/>
              <a:t>✓ </a:t>
            </a:r>
            <a:r>
              <a:rPr lang="en" sz="1500" dirty="0">
                <a:solidFill>
                  <a:srgbClr val="FF0000"/>
                </a:solidFill>
              </a:rPr>
              <a:t>Identity management</a:t>
            </a:r>
            <a:r>
              <a:rPr lang="en" sz="1500" dirty="0"/>
              <a:t>: For example, so that any application service or even hardware component can be authorized on a personal or group role basis.</a:t>
            </a:r>
            <a:endParaRPr sz="1500" dirty="0"/>
          </a:p>
          <a:p>
            <a:pPr marL="0" lvl="0" indent="0" algn="just" rtl="0">
              <a:spcBef>
                <a:spcPts val="0"/>
              </a:spcBef>
              <a:spcAft>
                <a:spcPts val="0"/>
              </a:spcAft>
              <a:buNone/>
            </a:pPr>
            <a:r>
              <a:rPr lang="en" sz="1500" dirty="0"/>
              <a:t>✓ </a:t>
            </a:r>
            <a:r>
              <a:rPr lang="en" sz="1500" dirty="0">
                <a:solidFill>
                  <a:srgbClr val="FF0000"/>
                </a:solidFill>
              </a:rPr>
              <a:t>Access control</a:t>
            </a:r>
            <a:r>
              <a:rPr lang="en" sz="1500" dirty="0"/>
              <a:t>: There also needs to be the right level of access control within the cloud environment to protect the security of resources.</a:t>
            </a:r>
            <a:endParaRPr sz="1500" dirty="0"/>
          </a:p>
          <a:p>
            <a:pPr marL="0" lvl="0" indent="0" algn="just" rtl="0">
              <a:spcBef>
                <a:spcPts val="0"/>
              </a:spcBef>
              <a:spcAft>
                <a:spcPts val="0"/>
              </a:spcAft>
              <a:buNone/>
            </a:pPr>
            <a:r>
              <a:rPr lang="en" sz="1500" dirty="0"/>
              <a:t>✓ </a:t>
            </a:r>
            <a:r>
              <a:rPr lang="en" sz="1500" dirty="0">
                <a:solidFill>
                  <a:srgbClr val="FF0000"/>
                </a:solidFill>
              </a:rPr>
              <a:t>Authorization and authentication</a:t>
            </a:r>
            <a:r>
              <a:rPr lang="en" sz="1500" dirty="0"/>
              <a:t>: There must be a mechanism so the right people can change applications and data.</a:t>
            </a:r>
            <a:endParaRPr sz="1500" dirty="0"/>
          </a:p>
          <a:p>
            <a:pPr marL="0" lvl="0" indent="0" algn="just" rtl="0">
              <a:spcBef>
                <a:spcPts val="0"/>
              </a:spcBef>
              <a:spcAft>
                <a:spcPts val="0"/>
              </a:spcAft>
              <a:buNone/>
            </a:pPr>
            <a:endParaRPr sz="1500" dirty="0"/>
          </a:p>
          <a:p>
            <a:pPr marL="0" lvl="0" indent="0" algn="just" rtl="0">
              <a:spcBef>
                <a:spcPts val="0"/>
              </a:spcBef>
              <a:spcAft>
                <a:spcPts val="0"/>
              </a:spcAft>
              <a:buNone/>
            </a:pPr>
            <a:r>
              <a:rPr lang="en" sz="1500" dirty="0"/>
              <a:t>A comprehensive security infrastructure must be provided at all levels and types of cloud services. Developers also need tools that allow them to secure the services they design to be delivered in the cloud. Organizations need consistent security across their own data center environments that intersect with a cloud service.</a:t>
            </a:r>
            <a:endParaRPr sz="1500" dirty="0"/>
          </a:p>
          <a:p>
            <a:pPr marL="0" lvl="0" indent="0" algn="just" rtl="0">
              <a:spcBef>
                <a:spcPts val="0"/>
              </a:spcBef>
              <a:spcAft>
                <a:spcPts val="0"/>
              </a:spcAft>
              <a:buNone/>
            </a:pPr>
            <a:endParaRPr sz="1300" dirty="0"/>
          </a:p>
        </p:txBody>
      </p:sp>
      <p:grpSp>
        <p:nvGrpSpPr>
          <p:cNvPr id="1688" name="Google Shape;1688;p39"/>
          <p:cNvGrpSpPr/>
          <p:nvPr/>
        </p:nvGrpSpPr>
        <p:grpSpPr>
          <a:xfrm>
            <a:off x="417076" y="3207046"/>
            <a:ext cx="714936" cy="971200"/>
            <a:chOff x="638276" y="3526008"/>
            <a:chExt cx="714936" cy="971200"/>
          </a:xfrm>
        </p:grpSpPr>
        <p:sp>
          <p:nvSpPr>
            <p:cNvPr id="1689" name="Google Shape;1689;p39"/>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0" name="Google Shape;1690;p39"/>
            <p:cNvGrpSpPr/>
            <p:nvPr/>
          </p:nvGrpSpPr>
          <p:grpSpPr>
            <a:xfrm>
              <a:off x="638276" y="3526008"/>
              <a:ext cx="714936" cy="971200"/>
              <a:chOff x="9141124" y="2771118"/>
              <a:chExt cx="319239" cy="433649"/>
            </a:xfrm>
          </p:grpSpPr>
          <p:sp>
            <p:nvSpPr>
              <p:cNvPr id="1691" name="Google Shape;1691;p39"/>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9"/>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9"/>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9"/>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9"/>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9"/>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9"/>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9"/>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9"/>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9"/>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9"/>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9"/>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9"/>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9"/>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9"/>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9"/>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9"/>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9"/>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9"/>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7" name="Google Shape;1717;p39"/>
          <p:cNvGrpSpPr/>
          <p:nvPr/>
        </p:nvGrpSpPr>
        <p:grpSpPr>
          <a:xfrm rot="1321491" flipH="1">
            <a:off x="8274689" y="2526158"/>
            <a:ext cx="714934" cy="378491"/>
            <a:chOff x="-1074225" y="4512538"/>
            <a:chExt cx="714950" cy="378500"/>
          </a:xfrm>
        </p:grpSpPr>
        <p:sp>
          <p:nvSpPr>
            <p:cNvPr id="1718" name="Google Shape;1718;p39"/>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9"/>
        <p:cNvGrpSpPr/>
        <p:nvPr/>
      </p:nvGrpSpPr>
      <p:grpSpPr>
        <a:xfrm>
          <a:off x="0" y="0"/>
          <a:ext cx="0" cy="0"/>
          <a:chOff x="0" y="0"/>
          <a:chExt cx="0" cy="0"/>
        </a:xfrm>
      </p:grpSpPr>
      <p:sp>
        <p:nvSpPr>
          <p:cNvPr id="2630" name="Google Shape;2630;p53"/>
          <p:cNvSpPr txBox="1">
            <a:spLocks noGrp="1"/>
          </p:cNvSpPr>
          <p:nvPr>
            <p:ph type="title"/>
          </p:nvPr>
        </p:nvSpPr>
        <p:spPr>
          <a:xfrm>
            <a:off x="544425" y="3037775"/>
            <a:ext cx="4713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Vulnerabilities</a:t>
            </a:r>
            <a:endParaRPr/>
          </a:p>
        </p:txBody>
      </p:sp>
      <p:grpSp>
        <p:nvGrpSpPr>
          <p:cNvPr id="2631" name="Google Shape;2631;p53"/>
          <p:cNvGrpSpPr/>
          <p:nvPr/>
        </p:nvGrpSpPr>
        <p:grpSpPr>
          <a:xfrm>
            <a:off x="5473156" y="1886487"/>
            <a:ext cx="2957621" cy="2611109"/>
            <a:chOff x="6423875" y="640263"/>
            <a:chExt cx="3460825" cy="3055000"/>
          </a:xfrm>
        </p:grpSpPr>
        <p:sp>
          <p:nvSpPr>
            <p:cNvPr id="2632" name="Google Shape;2632;p53"/>
            <p:cNvSpPr/>
            <p:nvPr/>
          </p:nvSpPr>
          <p:spPr>
            <a:xfrm>
              <a:off x="7811675" y="1343113"/>
              <a:ext cx="891300" cy="760250"/>
            </a:xfrm>
            <a:custGeom>
              <a:avLst/>
              <a:gdLst/>
              <a:ahLst/>
              <a:cxnLst/>
              <a:rect l="l" t="t" r="r" b="b"/>
              <a:pathLst>
                <a:path w="35652" h="30410" extrusionOk="0">
                  <a:moveTo>
                    <a:pt x="13034" y="0"/>
                  </a:moveTo>
                  <a:cubicBezTo>
                    <a:pt x="6864" y="0"/>
                    <a:pt x="1611" y="224"/>
                    <a:pt x="1151" y="914"/>
                  </a:cubicBezTo>
                  <a:cubicBezTo>
                    <a:pt x="0" y="2600"/>
                    <a:pt x="1205" y="27037"/>
                    <a:pt x="1205" y="27037"/>
                  </a:cubicBezTo>
                  <a:lnTo>
                    <a:pt x="34447" y="30410"/>
                  </a:lnTo>
                  <a:cubicBezTo>
                    <a:pt x="34447" y="30410"/>
                    <a:pt x="35652" y="1048"/>
                    <a:pt x="33832" y="673"/>
                  </a:cubicBezTo>
                  <a:cubicBezTo>
                    <a:pt x="32772" y="468"/>
                    <a:pt x="21946" y="0"/>
                    <a:pt x="13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3"/>
            <p:cNvSpPr/>
            <p:nvPr/>
          </p:nvSpPr>
          <p:spPr>
            <a:xfrm>
              <a:off x="7856500" y="1343113"/>
              <a:ext cx="891325" cy="760250"/>
            </a:xfrm>
            <a:custGeom>
              <a:avLst/>
              <a:gdLst/>
              <a:ahLst/>
              <a:cxnLst/>
              <a:rect l="l" t="t" r="r" b="b"/>
              <a:pathLst>
                <a:path w="35653" h="30410" extrusionOk="0">
                  <a:moveTo>
                    <a:pt x="13009" y="0"/>
                  </a:moveTo>
                  <a:cubicBezTo>
                    <a:pt x="6837" y="0"/>
                    <a:pt x="1584" y="224"/>
                    <a:pt x="1125" y="914"/>
                  </a:cubicBezTo>
                  <a:cubicBezTo>
                    <a:pt x="0" y="2600"/>
                    <a:pt x="1205" y="27037"/>
                    <a:pt x="1205" y="27037"/>
                  </a:cubicBezTo>
                  <a:lnTo>
                    <a:pt x="34448" y="30410"/>
                  </a:lnTo>
                  <a:cubicBezTo>
                    <a:pt x="34448" y="30410"/>
                    <a:pt x="35652" y="1048"/>
                    <a:pt x="33832" y="673"/>
                  </a:cubicBezTo>
                  <a:cubicBezTo>
                    <a:pt x="32757" y="468"/>
                    <a:pt x="21924" y="0"/>
                    <a:pt x="130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3"/>
            <p:cNvSpPr/>
            <p:nvPr/>
          </p:nvSpPr>
          <p:spPr>
            <a:xfrm>
              <a:off x="7899325" y="1393188"/>
              <a:ext cx="340625" cy="383650"/>
            </a:xfrm>
            <a:custGeom>
              <a:avLst/>
              <a:gdLst/>
              <a:ahLst/>
              <a:cxnLst/>
              <a:rect l="l" t="t" r="r" b="b"/>
              <a:pathLst>
                <a:path w="13625" h="15346" extrusionOk="0">
                  <a:moveTo>
                    <a:pt x="11741" y="1"/>
                  </a:moveTo>
                  <a:cubicBezTo>
                    <a:pt x="5885" y="1"/>
                    <a:pt x="1025" y="241"/>
                    <a:pt x="589" y="919"/>
                  </a:cubicBezTo>
                  <a:cubicBezTo>
                    <a:pt x="0" y="1775"/>
                    <a:pt x="54" y="8788"/>
                    <a:pt x="215" y="15345"/>
                  </a:cubicBezTo>
                  <a:cubicBezTo>
                    <a:pt x="4765" y="14168"/>
                    <a:pt x="9663" y="9564"/>
                    <a:pt x="12420" y="3381"/>
                  </a:cubicBezTo>
                  <a:cubicBezTo>
                    <a:pt x="12901" y="2284"/>
                    <a:pt x="13303" y="1160"/>
                    <a:pt x="13624" y="9"/>
                  </a:cubicBezTo>
                  <a:cubicBezTo>
                    <a:pt x="12988" y="3"/>
                    <a:pt x="12359" y="1"/>
                    <a:pt x="11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3"/>
            <p:cNvSpPr/>
            <p:nvPr/>
          </p:nvSpPr>
          <p:spPr>
            <a:xfrm>
              <a:off x="8225875" y="1374963"/>
              <a:ext cx="458375" cy="688925"/>
            </a:xfrm>
            <a:custGeom>
              <a:avLst/>
              <a:gdLst/>
              <a:ahLst/>
              <a:cxnLst/>
              <a:rect l="l" t="t" r="r" b="b"/>
              <a:pathLst>
                <a:path w="18335" h="27557" extrusionOk="0">
                  <a:moveTo>
                    <a:pt x="6072" y="0"/>
                  </a:moveTo>
                  <a:cubicBezTo>
                    <a:pt x="3094" y="0"/>
                    <a:pt x="621" y="109"/>
                    <a:pt x="241" y="229"/>
                  </a:cubicBezTo>
                  <a:cubicBezTo>
                    <a:pt x="161" y="256"/>
                    <a:pt x="80" y="523"/>
                    <a:pt x="0" y="978"/>
                  </a:cubicBezTo>
                  <a:cubicBezTo>
                    <a:pt x="842" y="890"/>
                    <a:pt x="2958" y="816"/>
                    <a:pt x="5430" y="816"/>
                  </a:cubicBezTo>
                  <a:cubicBezTo>
                    <a:pt x="10423" y="816"/>
                    <a:pt x="16870" y="1118"/>
                    <a:pt x="17210" y="2210"/>
                  </a:cubicBezTo>
                  <a:cubicBezTo>
                    <a:pt x="17665" y="3735"/>
                    <a:pt x="16166" y="23462"/>
                    <a:pt x="15845" y="27557"/>
                  </a:cubicBezTo>
                  <a:lnTo>
                    <a:pt x="16407" y="27476"/>
                  </a:lnTo>
                  <a:cubicBezTo>
                    <a:pt x="16407" y="27476"/>
                    <a:pt x="18335" y="3093"/>
                    <a:pt x="17826" y="1380"/>
                  </a:cubicBezTo>
                  <a:cubicBezTo>
                    <a:pt x="17491" y="307"/>
                    <a:pt x="11070" y="0"/>
                    <a:pt x="6072" y="0"/>
                  </a:cubicBezTo>
                  <a:close/>
                </a:path>
              </a:pathLst>
            </a:custGeom>
            <a:solidFill>
              <a:srgbClr val="C66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3"/>
            <p:cNvSpPr/>
            <p:nvPr/>
          </p:nvSpPr>
          <p:spPr>
            <a:xfrm>
              <a:off x="7914725" y="1374563"/>
              <a:ext cx="734725" cy="678625"/>
            </a:xfrm>
            <a:custGeom>
              <a:avLst/>
              <a:gdLst/>
              <a:ahLst/>
              <a:cxnLst/>
              <a:rect l="l" t="t" r="r" b="b"/>
              <a:pathLst>
                <a:path w="29389" h="27145" extrusionOk="0">
                  <a:moveTo>
                    <a:pt x="11168" y="0"/>
                  </a:moveTo>
                  <a:cubicBezTo>
                    <a:pt x="5868" y="0"/>
                    <a:pt x="1358" y="224"/>
                    <a:pt x="964" y="914"/>
                  </a:cubicBezTo>
                  <a:cubicBezTo>
                    <a:pt x="0" y="2600"/>
                    <a:pt x="1044" y="27037"/>
                    <a:pt x="1044" y="27037"/>
                  </a:cubicBezTo>
                  <a:lnTo>
                    <a:pt x="1927" y="27144"/>
                  </a:lnTo>
                  <a:cubicBezTo>
                    <a:pt x="1740" y="23049"/>
                    <a:pt x="1017" y="3270"/>
                    <a:pt x="1874" y="1771"/>
                  </a:cubicBezTo>
                  <a:cubicBezTo>
                    <a:pt x="2272" y="1079"/>
                    <a:pt x="6820" y="855"/>
                    <a:pt x="12148" y="855"/>
                  </a:cubicBezTo>
                  <a:cubicBezTo>
                    <a:pt x="18984" y="855"/>
                    <a:pt x="27102" y="1224"/>
                    <a:pt x="29389" y="1449"/>
                  </a:cubicBezTo>
                  <a:cubicBezTo>
                    <a:pt x="29282" y="994"/>
                    <a:pt x="29175" y="727"/>
                    <a:pt x="29041" y="673"/>
                  </a:cubicBezTo>
                  <a:cubicBezTo>
                    <a:pt x="28123" y="468"/>
                    <a:pt x="18823" y="0"/>
                    <a:pt x="1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3"/>
            <p:cNvSpPr/>
            <p:nvPr/>
          </p:nvSpPr>
          <p:spPr>
            <a:xfrm>
              <a:off x="7780875" y="1291688"/>
              <a:ext cx="1057950" cy="790950"/>
            </a:xfrm>
            <a:custGeom>
              <a:avLst/>
              <a:gdLst/>
              <a:ahLst/>
              <a:cxnLst/>
              <a:rect l="l" t="t" r="r" b="b"/>
              <a:pathLst>
                <a:path w="42318" h="31638" extrusionOk="0">
                  <a:moveTo>
                    <a:pt x="21039" y="0"/>
                  </a:moveTo>
                  <a:cubicBezTo>
                    <a:pt x="19834" y="0"/>
                    <a:pt x="12447" y="1847"/>
                    <a:pt x="11644" y="2356"/>
                  </a:cubicBezTo>
                  <a:cubicBezTo>
                    <a:pt x="10841" y="2837"/>
                    <a:pt x="804" y="20074"/>
                    <a:pt x="1" y="29228"/>
                  </a:cubicBezTo>
                  <a:lnTo>
                    <a:pt x="33565" y="31637"/>
                  </a:lnTo>
                  <a:cubicBezTo>
                    <a:pt x="33565" y="31637"/>
                    <a:pt x="42317" y="27836"/>
                    <a:pt x="41996" y="25909"/>
                  </a:cubicBezTo>
                  <a:cubicBezTo>
                    <a:pt x="41675" y="23982"/>
                    <a:pt x="30193" y="2811"/>
                    <a:pt x="29390" y="2570"/>
                  </a:cubicBezTo>
                  <a:cubicBezTo>
                    <a:pt x="28587" y="2329"/>
                    <a:pt x="22243" y="0"/>
                    <a:pt x="2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3"/>
            <p:cNvSpPr/>
            <p:nvPr/>
          </p:nvSpPr>
          <p:spPr>
            <a:xfrm>
              <a:off x="8538350" y="1386038"/>
              <a:ext cx="292450" cy="562100"/>
            </a:xfrm>
            <a:custGeom>
              <a:avLst/>
              <a:gdLst/>
              <a:ahLst/>
              <a:cxnLst/>
              <a:rect l="l" t="t" r="r" b="b"/>
              <a:pathLst>
                <a:path w="11698" h="22484" extrusionOk="0">
                  <a:moveTo>
                    <a:pt x="1" y="0"/>
                  </a:moveTo>
                  <a:lnTo>
                    <a:pt x="1" y="0"/>
                  </a:lnTo>
                  <a:cubicBezTo>
                    <a:pt x="1044" y="10867"/>
                    <a:pt x="4042" y="21787"/>
                    <a:pt x="5354" y="22216"/>
                  </a:cubicBezTo>
                  <a:cubicBezTo>
                    <a:pt x="5954" y="22422"/>
                    <a:pt x="7660" y="22484"/>
                    <a:pt x="9437" y="22484"/>
                  </a:cubicBezTo>
                  <a:cubicBezTo>
                    <a:pt x="10195" y="22484"/>
                    <a:pt x="10966" y="22472"/>
                    <a:pt x="11670" y="22456"/>
                  </a:cubicBezTo>
                  <a:cubicBezTo>
                    <a:pt x="11697" y="22349"/>
                    <a:pt x="11697" y="22242"/>
                    <a:pt x="11697" y="22135"/>
                  </a:cubicBezTo>
                  <a:cubicBezTo>
                    <a:pt x="11403" y="20476"/>
                    <a:pt x="2891" y="460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3"/>
            <p:cNvSpPr/>
            <p:nvPr/>
          </p:nvSpPr>
          <p:spPr>
            <a:xfrm>
              <a:off x="7786250" y="1355238"/>
              <a:ext cx="281050" cy="628350"/>
            </a:xfrm>
            <a:custGeom>
              <a:avLst/>
              <a:gdLst/>
              <a:ahLst/>
              <a:cxnLst/>
              <a:rect l="l" t="t" r="r" b="b"/>
              <a:pathLst>
                <a:path w="11242" h="25134" extrusionOk="0">
                  <a:moveTo>
                    <a:pt x="11242" y="1"/>
                  </a:moveTo>
                  <a:lnTo>
                    <a:pt x="11242" y="1"/>
                  </a:lnTo>
                  <a:cubicBezTo>
                    <a:pt x="9716" y="1928"/>
                    <a:pt x="1526" y="16248"/>
                    <a:pt x="0" y="25134"/>
                  </a:cubicBezTo>
                  <a:cubicBezTo>
                    <a:pt x="2061" y="25134"/>
                    <a:pt x="6236" y="25053"/>
                    <a:pt x="7227" y="24625"/>
                  </a:cubicBezTo>
                  <a:cubicBezTo>
                    <a:pt x="8458" y="24117"/>
                    <a:pt x="10894" y="11697"/>
                    <a:pt x="11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3"/>
            <p:cNvSpPr/>
            <p:nvPr/>
          </p:nvSpPr>
          <p:spPr>
            <a:xfrm>
              <a:off x="8073300" y="1291688"/>
              <a:ext cx="495850" cy="561000"/>
            </a:xfrm>
            <a:custGeom>
              <a:avLst/>
              <a:gdLst/>
              <a:ahLst/>
              <a:cxnLst/>
              <a:rect l="l" t="t" r="r" b="b"/>
              <a:pathLst>
                <a:path w="19834" h="22440" extrusionOk="0">
                  <a:moveTo>
                    <a:pt x="9342" y="0"/>
                  </a:moveTo>
                  <a:cubicBezTo>
                    <a:pt x="8164" y="0"/>
                    <a:pt x="1018" y="1767"/>
                    <a:pt x="0" y="2302"/>
                  </a:cubicBezTo>
                  <a:cubicBezTo>
                    <a:pt x="1044" y="12848"/>
                    <a:pt x="1928" y="21279"/>
                    <a:pt x="3079" y="21975"/>
                  </a:cubicBezTo>
                  <a:cubicBezTo>
                    <a:pt x="3597" y="22299"/>
                    <a:pt x="6214" y="22440"/>
                    <a:pt x="9198" y="22440"/>
                  </a:cubicBezTo>
                  <a:cubicBezTo>
                    <a:pt x="13606" y="22440"/>
                    <a:pt x="18814" y="22132"/>
                    <a:pt x="19245" y="21654"/>
                  </a:cubicBezTo>
                  <a:cubicBezTo>
                    <a:pt x="19834" y="21011"/>
                    <a:pt x="18362" y="7923"/>
                    <a:pt x="17666" y="2570"/>
                  </a:cubicBezTo>
                  <a:cubicBezTo>
                    <a:pt x="16783" y="2275"/>
                    <a:pt x="10546" y="0"/>
                    <a:pt x="9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3"/>
            <p:cNvSpPr/>
            <p:nvPr/>
          </p:nvSpPr>
          <p:spPr>
            <a:xfrm>
              <a:off x="8170325" y="1862213"/>
              <a:ext cx="714125" cy="162875"/>
            </a:xfrm>
            <a:custGeom>
              <a:avLst/>
              <a:gdLst/>
              <a:ahLst/>
              <a:cxnLst/>
              <a:rect l="l" t="t" r="r" b="b"/>
              <a:pathLst>
                <a:path w="28565" h="6515" extrusionOk="0">
                  <a:moveTo>
                    <a:pt x="20281" y="1"/>
                  </a:moveTo>
                  <a:cubicBezTo>
                    <a:pt x="20150" y="1"/>
                    <a:pt x="20019" y="4"/>
                    <a:pt x="19887" y="10"/>
                  </a:cubicBezTo>
                  <a:cubicBezTo>
                    <a:pt x="15391" y="251"/>
                    <a:pt x="1633" y="3945"/>
                    <a:pt x="803" y="4346"/>
                  </a:cubicBezTo>
                  <a:cubicBezTo>
                    <a:pt x="0" y="4721"/>
                    <a:pt x="375" y="6300"/>
                    <a:pt x="375" y="6300"/>
                  </a:cubicBezTo>
                  <a:lnTo>
                    <a:pt x="26070" y="6514"/>
                  </a:lnTo>
                  <a:cubicBezTo>
                    <a:pt x="28565" y="3396"/>
                    <a:pt x="24627" y="1"/>
                    <a:pt x="20281" y="1"/>
                  </a:cubicBezTo>
                  <a:close/>
                </a:path>
              </a:pathLst>
            </a:custGeom>
            <a:solidFill>
              <a:srgbClr val="EA8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3"/>
            <p:cNvSpPr/>
            <p:nvPr/>
          </p:nvSpPr>
          <p:spPr>
            <a:xfrm>
              <a:off x="7780875" y="1870138"/>
              <a:ext cx="725375" cy="156950"/>
            </a:xfrm>
            <a:custGeom>
              <a:avLst/>
              <a:gdLst/>
              <a:ahLst/>
              <a:cxnLst/>
              <a:rect l="l" t="t" r="r" b="b"/>
              <a:pathLst>
                <a:path w="29015" h="6278" extrusionOk="0">
                  <a:moveTo>
                    <a:pt x="7665" y="1"/>
                  </a:moveTo>
                  <a:cubicBezTo>
                    <a:pt x="3255" y="1"/>
                    <a:pt x="104" y="2898"/>
                    <a:pt x="1" y="6117"/>
                  </a:cubicBezTo>
                  <a:lnTo>
                    <a:pt x="27944" y="6278"/>
                  </a:lnTo>
                  <a:cubicBezTo>
                    <a:pt x="27944" y="6278"/>
                    <a:pt x="29015" y="4511"/>
                    <a:pt x="28265" y="4083"/>
                  </a:cubicBezTo>
                  <a:cubicBezTo>
                    <a:pt x="27543" y="3655"/>
                    <a:pt x="12875" y="229"/>
                    <a:pt x="8191" y="14"/>
                  </a:cubicBezTo>
                  <a:cubicBezTo>
                    <a:pt x="8014" y="5"/>
                    <a:pt x="7839" y="1"/>
                    <a:pt x="7665" y="1"/>
                  </a:cubicBezTo>
                  <a:close/>
                </a:path>
              </a:pathLst>
            </a:custGeom>
            <a:solidFill>
              <a:srgbClr val="FFA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3"/>
            <p:cNvSpPr/>
            <p:nvPr/>
          </p:nvSpPr>
          <p:spPr>
            <a:xfrm>
              <a:off x="8413900" y="1942563"/>
              <a:ext cx="188725" cy="69800"/>
            </a:xfrm>
            <a:custGeom>
              <a:avLst/>
              <a:gdLst/>
              <a:ahLst/>
              <a:cxnLst/>
              <a:rect l="l" t="t" r="r" b="b"/>
              <a:pathLst>
                <a:path w="7549" h="2792" extrusionOk="0">
                  <a:moveTo>
                    <a:pt x="3711" y="1"/>
                  </a:moveTo>
                  <a:cubicBezTo>
                    <a:pt x="2498" y="1"/>
                    <a:pt x="664" y="1053"/>
                    <a:pt x="0" y="2738"/>
                  </a:cubicBezTo>
                  <a:lnTo>
                    <a:pt x="7548" y="2792"/>
                  </a:lnTo>
                  <a:cubicBezTo>
                    <a:pt x="7548" y="2792"/>
                    <a:pt x="7280" y="1186"/>
                    <a:pt x="6852" y="838"/>
                  </a:cubicBezTo>
                  <a:cubicBezTo>
                    <a:pt x="5915" y="410"/>
                    <a:pt x="4925" y="115"/>
                    <a:pt x="3881" y="8"/>
                  </a:cubicBezTo>
                  <a:cubicBezTo>
                    <a:pt x="3826" y="3"/>
                    <a:pt x="3769" y="1"/>
                    <a:pt x="3711" y="1"/>
                  </a:cubicBezTo>
                  <a:close/>
                </a:path>
              </a:pathLst>
            </a:custGeom>
            <a:solidFill>
              <a:srgbClr val="FFA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3"/>
            <p:cNvSpPr/>
            <p:nvPr/>
          </p:nvSpPr>
          <p:spPr>
            <a:xfrm>
              <a:off x="7758800" y="1858188"/>
              <a:ext cx="297125" cy="154850"/>
            </a:xfrm>
            <a:custGeom>
              <a:avLst/>
              <a:gdLst/>
              <a:ahLst/>
              <a:cxnLst/>
              <a:rect l="l" t="t" r="r" b="b"/>
              <a:pathLst>
                <a:path w="11885" h="6194" extrusionOk="0">
                  <a:moveTo>
                    <a:pt x="8584" y="0"/>
                  </a:moveTo>
                  <a:cubicBezTo>
                    <a:pt x="5532" y="0"/>
                    <a:pt x="1380" y="993"/>
                    <a:pt x="1" y="6033"/>
                  </a:cubicBezTo>
                  <a:lnTo>
                    <a:pt x="9074" y="6193"/>
                  </a:lnTo>
                  <a:cubicBezTo>
                    <a:pt x="9369" y="4454"/>
                    <a:pt x="10975" y="1991"/>
                    <a:pt x="11724" y="947"/>
                  </a:cubicBezTo>
                  <a:cubicBezTo>
                    <a:pt x="11885" y="680"/>
                    <a:pt x="11751" y="332"/>
                    <a:pt x="11456" y="278"/>
                  </a:cubicBezTo>
                  <a:cubicBezTo>
                    <a:pt x="10833" y="157"/>
                    <a:pt x="9795" y="0"/>
                    <a:pt x="8584" y="0"/>
                  </a:cubicBezTo>
                  <a:close/>
                </a:path>
              </a:pathLst>
            </a:custGeom>
            <a:solidFill>
              <a:srgbClr val="DDC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3"/>
            <p:cNvSpPr/>
            <p:nvPr/>
          </p:nvSpPr>
          <p:spPr>
            <a:xfrm>
              <a:off x="7819025" y="1858463"/>
              <a:ext cx="216150" cy="113900"/>
            </a:xfrm>
            <a:custGeom>
              <a:avLst/>
              <a:gdLst/>
              <a:ahLst/>
              <a:cxnLst/>
              <a:rect l="l" t="t" r="r" b="b"/>
              <a:pathLst>
                <a:path w="8646" h="4556" extrusionOk="0">
                  <a:moveTo>
                    <a:pt x="6156" y="1"/>
                  </a:moveTo>
                  <a:cubicBezTo>
                    <a:pt x="4212" y="1"/>
                    <a:pt x="1830" y="409"/>
                    <a:pt x="1" y="2007"/>
                  </a:cubicBezTo>
                  <a:cubicBezTo>
                    <a:pt x="81" y="2676"/>
                    <a:pt x="402" y="3292"/>
                    <a:pt x="911" y="3774"/>
                  </a:cubicBezTo>
                  <a:cubicBezTo>
                    <a:pt x="1488" y="4301"/>
                    <a:pt x="2248" y="4555"/>
                    <a:pt x="3074" y="4555"/>
                  </a:cubicBezTo>
                  <a:cubicBezTo>
                    <a:pt x="4469" y="4555"/>
                    <a:pt x="6054" y="3833"/>
                    <a:pt x="7281" y="2489"/>
                  </a:cubicBezTo>
                  <a:cubicBezTo>
                    <a:pt x="7870" y="1820"/>
                    <a:pt x="8351" y="1043"/>
                    <a:pt x="8646" y="214"/>
                  </a:cubicBezTo>
                  <a:cubicBezTo>
                    <a:pt x="8015" y="106"/>
                    <a:pt x="7142" y="1"/>
                    <a:pt x="6156" y="1"/>
                  </a:cubicBezTo>
                  <a:close/>
                </a:path>
              </a:pathLst>
            </a:custGeom>
            <a:solidFill>
              <a:srgbClr val="EFDE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3"/>
            <p:cNvSpPr/>
            <p:nvPr/>
          </p:nvSpPr>
          <p:spPr>
            <a:xfrm>
              <a:off x="8569800" y="1851188"/>
              <a:ext cx="296450" cy="161850"/>
            </a:xfrm>
            <a:custGeom>
              <a:avLst/>
              <a:gdLst/>
              <a:ahLst/>
              <a:cxnLst/>
              <a:rect l="l" t="t" r="r" b="b"/>
              <a:pathLst>
                <a:path w="11858" h="6474" extrusionOk="0">
                  <a:moveTo>
                    <a:pt x="4405" y="1"/>
                  </a:moveTo>
                  <a:cubicBezTo>
                    <a:pt x="2712" y="1"/>
                    <a:pt x="1162" y="379"/>
                    <a:pt x="268" y="612"/>
                  </a:cubicBezTo>
                  <a:cubicBezTo>
                    <a:pt x="81" y="639"/>
                    <a:pt x="1" y="879"/>
                    <a:pt x="108" y="1040"/>
                  </a:cubicBezTo>
                  <a:cubicBezTo>
                    <a:pt x="777" y="1977"/>
                    <a:pt x="2570" y="4627"/>
                    <a:pt x="2865" y="6473"/>
                  </a:cubicBezTo>
                  <a:lnTo>
                    <a:pt x="11858" y="6313"/>
                  </a:lnTo>
                  <a:cubicBezTo>
                    <a:pt x="10784" y="1164"/>
                    <a:pt x="7375" y="1"/>
                    <a:pt x="4405" y="1"/>
                  </a:cubicBezTo>
                  <a:close/>
                </a:path>
              </a:pathLst>
            </a:custGeom>
            <a:solidFill>
              <a:srgbClr val="DDC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3"/>
            <p:cNvSpPr/>
            <p:nvPr/>
          </p:nvSpPr>
          <p:spPr>
            <a:xfrm>
              <a:off x="8612625" y="1851188"/>
              <a:ext cx="215500" cy="131825"/>
            </a:xfrm>
            <a:custGeom>
              <a:avLst/>
              <a:gdLst/>
              <a:ahLst/>
              <a:cxnLst/>
              <a:rect l="l" t="t" r="r" b="b"/>
              <a:pathLst>
                <a:path w="8620" h="5273" extrusionOk="0">
                  <a:moveTo>
                    <a:pt x="2640" y="1"/>
                  </a:moveTo>
                  <a:cubicBezTo>
                    <a:pt x="1680" y="1"/>
                    <a:pt x="768" y="120"/>
                    <a:pt x="1" y="264"/>
                  </a:cubicBezTo>
                  <a:cubicBezTo>
                    <a:pt x="54" y="1254"/>
                    <a:pt x="402" y="2191"/>
                    <a:pt x="937" y="2994"/>
                  </a:cubicBezTo>
                  <a:cubicBezTo>
                    <a:pt x="1944" y="4459"/>
                    <a:pt x="3497" y="5272"/>
                    <a:pt x="4991" y="5272"/>
                  </a:cubicBezTo>
                  <a:cubicBezTo>
                    <a:pt x="5762" y="5272"/>
                    <a:pt x="6518" y="5056"/>
                    <a:pt x="7174" y="4600"/>
                  </a:cubicBezTo>
                  <a:cubicBezTo>
                    <a:pt x="7843" y="4145"/>
                    <a:pt x="8351" y="3449"/>
                    <a:pt x="8619" y="2673"/>
                  </a:cubicBezTo>
                  <a:cubicBezTo>
                    <a:pt x="7043" y="565"/>
                    <a:pt x="4726" y="1"/>
                    <a:pt x="2640" y="1"/>
                  </a:cubicBezTo>
                  <a:close/>
                </a:path>
              </a:pathLst>
            </a:custGeom>
            <a:solidFill>
              <a:srgbClr val="EFDE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3"/>
            <p:cNvSpPr/>
            <p:nvPr/>
          </p:nvSpPr>
          <p:spPr>
            <a:xfrm>
              <a:off x="8432625" y="1011988"/>
              <a:ext cx="75650" cy="111525"/>
            </a:xfrm>
            <a:custGeom>
              <a:avLst/>
              <a:gdLst/>
              <a:ahLst/>
              <a:cxnLst/>
              <a:rect l="l" t="t" r="r" b="b"/>
              <a:pathLst>
                <a:path w="3026" h="4461" extrusionOk="0">
                  <a:moveTo>
                    <a:pt x="2139" y="1"/>
                  </a:moveTo>
                  <a:cubicBezTo>
                    <a:pt x="1607" y="1"/>
                    <a:pt x="906" y="640"/>
                    <a:pt x="482" y="1686"/>
                  </a:cubicBezTo>
                  <a:cubicBezTo>
                    <a:pt x="1" y="2944"/>
                    <a:pt x="134" y="4176"/>
                    <a:pt x="750" y="4417"/>
                  </a:cubicBezTo>
                  <a:cubicBezTo>
                    <a:pt x="826" y="4446"/>
                    <a:pt x="904" y="4461"/>
                    <a:pt x="984" y="4461"/>
                  </a:cubicBezTo>
                  <a:cubicBezTo>
                    <a:pt x="1552" y="4461"/>
                    <a:pt x="2195" y="3742"/>
                    <a:pt x="2570" y="2757"/>
                  </a:cubicBezTo>
                  <a:cubicBezTo>
                    <a:pt x="3025" y="1633"/>
                    <a:pt x="2972" y="428"/>
                    <a:pt x="2436" y="81"/>
                  </a:cubicBezTo>
                  <a:cubicBezTo>
                    <a:pt x="2346" y="27"/>
                    <a:pt x="2246" y="1"/>
                    <a:pt x="2139" y="1"/>
                  </a:cubicBezTo>
                  <a:close/>
                </a:path>
              </a:pathLst>
            </a:custGeom>
            <a:solidFill>
              <a:srgbClr val="FFA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3"/>
            <p:cNvSpPr/>
            <p:nvPr/>
          </p:nvSpPr>
          <p:spPr>
            <a:xfrm>
              <a:off x="7975600" y="1291688"/>
              <a:ext cx="503900" cy="217500"/>
            </a:xfrm>
            <a:custGeom>
              <a:avLst/>
              <a:gdLst/>
              <a:ahLst/>
              <a:cxnLst/>
              <a:rect l="l" t="t" r="r" b="b"/>
              <a:pathLst>
                <a:path w="20156" h="8700" extrusionOk="0">
                  <a:moveTo>
                    <a:pt x="13250" y="0"/>
                  </a:moveTo>
                  <a:cubicBezTo>
                    <a:pt x="12045" y="0"/>
                    <a:pt x="4658" y="1847"/>
                    <a:pt x="3855" y="2329"/>
                  </a:cubicBezTo>
                  <a:cubicBezTo>
                    <a:pt x="3561" y="2516"/>
                    <a:pt x="1928" y="5086"/>
                    <a:pt x="1" y="8699"/>
                  </a:cubicBezTo>
                  <a:cubicBezTo>
                    <a:pt x="3132" y="8431"/>
                    <a:pt x="6210" y="7816"/>
                    <a:pt x="9208" y="6933"/>
                  </a:cubicBezTo>
                  <a:cubicBezTo>
                    <a:pt x="13839" y="5541"/>
                    <a:pt x="17746" y="3774"/>
                    <a:pt x="20155" y="2061"/>
                  </a:cubicBezTo>
                  <a:cubicBezTo>
                    <a:pt x="17960" y="1312"/>
                    <a:pt x="14160" y="0"/>
                    <a:pt x="13250" y="0"/>
                  </a:cubicBezTo>
                  <a:close/>
                </a:path>
              </a:pathLst>
            </a:custGeom>
            <a:solidFill>
              <a:srgbClr val="FFFCF7">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3"/>
            <p:cNvSpPr/>
            <p:nvPr/>
          </p:nvSpPr>
          <p:spPr>
            <a:xfrm>
              <a:off x="7956200" y="640263"/>
              <a:ext cx="636375" cy="605275"/>
            </a:xfrm>
            <a:custGeom>
              <a:avLst/>
              <a:gdLst/>
              <a:ahLst/>
              <a:cxnLst/>
              <a:rect l="l" t="t" r="r" b="b"/>
              <a:pathLst>
                <a:path w="25455" h="24211" extrusionOk="0">
                  <a:moveTo>
                    <a:pt x="12539" y="1"/>
                  </a:moveTo>
                  <a:cubicBezTo>
                    <a:pt x="11824" y="1"/>
                    <a:pt x="10938" y="104"/>
                    <a:pt x="9850" y="389"/>
                  </a:cubicBezTo>
                  <a:cubicBezTo>
                    <a:pt x="5862" y="1406"/>
                    <a:pt x="215" y="11925"/>
                    <a:pt x="108" y="12621"/>
                  </a:cubicBezTo>
                  <a:cubicBezTo>
                    <a:pt x="0" y="13344"/>
                    <a:pt x="2436" y="17439"/>
                    <a:pt x="2436" y="17439"/>
                  </a:cubicBezTo>
                  <a:lnTo>
                    <a:pt x="4738" y="17465"/>
                  </a:lnTo>
                  <a:lnTo>
                    <a:pt x="3614" y="18750"/>
                  </a:lnTo>
                  <a:cubicBezTo>
                    <a:pt x="3614" y="18750"/>
                    <a:pt x="6050" y="20811"/>
                    <a:pt x="11081" y="23434"/>
                  </a:cubicBezTo>
                  <a:lnTo>
                    <a:pt x="16006" y="24210"/>
                  </a:lnTo>
                  <a:cubicBezTo>
                    <a:pt x="22296" y="22337"/>
                    <a:pt x="25455" y="13611"/>
                    <a:pt x="25455" y="13611"/>
                  </a:cubicBezTo>
                  <a:lnTo>
                    <a:pt x="23875" y="13129"/>
                  </a:lnTo>
                  <a:lnTo>
                    <a:pt x="25374" y="12166"/>
                  </a:lnTo>
                  <a:cubicBezTo>
                    <a:pt x="25401" y="9650"/>
                    <a:pt x="23929" y="2798"/>
                    <a:pt x="21199" y="1058"/>
                  </a:cubicBezTo>
                  <a:cubicBezTo>
                    <a:pt x="20151" y="397"/>
                    <a:pt x="19022" y="192"/>
                    <a:pt x="18025" y="192"/>
                  </a:cubicBezTo>
                  <a:cubicBezTo>
                    <a:pt x="16398" y="192"/>
                    <a:pt x="15123" y="737"/>
                    <a:pt x="15123" y="737"/>
                  </a:cubicBezTo>
                  <a:cubicBezTo>
                    <a:pt x="15123" y="737"/>
                    <a:pt x="14444" y="1"/>
                    <a:pt x="12539" y="1"/>
                  </a:cubicBezTo>
                  <a:close/>
                </a:path>
              </a:pathLst>
            </a:custGeom>
            <a:solidFill>
              <a:srgbClr val="9B3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3"/>
            <p:cNvSpPr/>
            <p:nvPr/>
          </p:nvSpPr>
          <p:spPr>
            <a:xfrm>
              <a:off x="7956200" y="684113"/>
              <a:ext cx="636375" cy="561425"/>
            </a:xfrm>
            <a:custGeom>
              <a:avLst/>
              <a:gdLst/>
              <a:ahLst/>
              <a:cxnLst/>
              <a:rect l="l" t="t" r="r" b="b"/>
              <a:pathLst>
                <a:path w="25455" h="22457" extrusionOk="0">
                  <a:moveTo>
                    <a:pt x="7575" y="0"/>
                  </a:moveTo>
                  <a:cubicBezTo>
                    <a:pt x="4015" y="3158"/>
                    <a:pt x="188" y="10305"/>
                    <a:pt x="108" y="10867"/>
                  </a:cubicBezTo>
                  <a:cubicBezTo>
                    <a:pt x="0" y="11590"/>
                    <a:pt x="2436" y="15685"/>
                    <a:pt x="2436" y="15685"/>
                  </a:cubicBezTo>
                  <a:lnTo>
                    <a:pt x="4738" y="15711"/>
                  </a:lnTo>
                  <a:lnTo>
                    <a:pt x="3614" y="16996"/>
                  </a:lnTo>
                  <a:cubicBezTo>
                    <a:pt x="3614" y="16996"/>
                    <a:pt x="6050" y="19057"/>
                    <a:pt x="11081" y="21680"/>
                  </a:cubicBezTo>
                  <a:lnTo>
                    <a:pt x="16006" y="22456"/>
                  </a:lnTo>
                  <a:cubicBezTo>
                    <a:pt x="22296" y="20583"/>
                    <a:pt x="25455" y="11857"/>
                    <a:pt x="25455" y="11857"/>
                  </a:cubicBezTo>
                  <a:lnTo>
                    <a:pt x="23902" y="11349"/>
                  </a:lnTo>
                  <a:lnTo>
                    <a:pt x="25374" y="10412"/>
                  </a:lnTo>
                  <a:lnTo>
                    <a:pt x="25374" y="10358"/>
                  </a:lnTo>
                  <a:cubicBezTo>
                    <a:pt x="23908" y="10878"/>
                    <a:pt x="22378" y="11139"/>
                    <a:pt x="20849" y="11139"/>
                  </a:cubicBezTo>
                  <a:cubicBezTo>
                    <a:pt x="19226" y="11139"/>
                    <a:pt x="17604" y="10844"/>
                    <a:pt x="16060" y="10251"/>
                  </a:cubicBezTo>
                  <a:cubicBezTo>
                    <a:pt x="11055" y="8431"/>
                    <a:pt x="7763" y="4229"/>
                    <a:pt x="7575" y="0"/>
                  </a:cubicBezTo>
                  <a:close/>
                </a:path>
              </a:pathLst>
            </a:custGeom>
            <a:solidFill>
              <a:srgbClr val="7C2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3"/>
            <p:cNvSpPr/>
            <p:nvPr/>
          </p:nvSpPr>
          <p:spPr>
            <a:xfrm>
              <a:off x="8169650" y="1286338"/>
              <a:ext cx="260325" cy="408200"/>
            </a:xfrm>
            <a:custGeom>
              <a:avLst/>
              <a:gdLst/>
              <a:ahLst/>
              <a:cxnLst/>
              <a:rect l="l" t="t" r="r" b="b"/>
              <a:pathLst>
                <a:path w="10413" h="16328" extrusionOk="0">
                  <a:moveTo>
                    <a:pt x="5407" y="0"/>
                  </a:moveTo>
                  <a:cubicBezTo>
                    <a:pt x="4738" y="0"/>
                    <a:pt x="2276" y="776"/>
                    <a:pt x="1" y="1365"/>
                  </a:cubicBezTo>
                  <a:cubicBezTo>
                    <a:pt x="1955" y="8940"/>
                    <a:pt x="6960" y="16327"/>
                    <a:pt x="6960" y="16327"/>
                  </a:cubicBezTo>
                  <a:cubicBezTo>
                    <a:pt x="6960" y="16327"/>
                    <a:pt x="10011" y="8378"/>
                    <a:pt x="10413" y="1606"/>
                  </a:cubicBezTo>
                  <a:cubicBezTo>
                    <a:pt x="8405" y="937"/>
                    <a:pt x="6077" y="0"/>
                    <a:pt x="5407" y="0"/>
                  </a:cubicBezTo>
                  <a:close/>
                </a:path>
              </a:pathLst>
            </a:custGeom>
            <a:solidFill>
              <a:srgbClr val="DDC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3"/>
            <p:cNvSpPr/>
            <p:nvPr/>
          </p:nvSpPr>
          <p:spPr>
            <a:xfrm>
              <a:off x="8169650" y="1286988"/>
              <a:ext cx="260325" cy="174000"/>
            </a:xfrm>
            <a:custGeom>
              <a:avLst/>
              <a:gdLst/>
              <a:ahLst/>
              <a:cxnLst/>
              <a:rect l="l" t="t" r="r" b="b"/>
              <a:pathLst>
                <a:path w="10413" h="6960" extrusionOk="0">
                  <a:moveTo>
                    <a:pt x="5407" y="1"/>
                  </a:moveTo>
                  <a:cubicBezTo>
                    <a:pt x="4738" y="1"/>
                    <a:pt x="2276" y="750"/>
                    <a:pt x="1" y="1339"/>
                  </a:cubicBezTo>
                  <a:cubicBezTo>
                    <a:pt x="509" y="3240"/>
                    <a:pt x="1152" y="5140"/>
                    <a:pt x="1928" y="6960"/>
                  </a:cubicBezTo>
                  <a:cubicBezTo>
                    <a:pt x="4792" y="6103"/>
                    <a:pt x="7575" y="4979"/>
                    <a:pt x="10225" y="3587"/>
                  </a:cubicBezTo>
                  <a:cubicBezTo>
                    <a:pt x="10306" y="2918"/>
                    <a:pt x="10359" y="2249"/>
                    <a:pt x="10413" y="1580"/>
                  </a:cubicBezTo>
                  <a:cubicBezTo>
                    <a:pt x="8405" y="911"/>
                    <a:pt x="6077" y="1"/>
                    <a:pt x="5407" y="1"/>
                  </a:cubicBezTo>
                  <a:close/>
                </a:path>
              </a:pathLst>
            </a:custGeom>
            <a:solidFill>
              <a:srgbClr val="C6A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3"/>
            <p:cNvSpPr/>
            <p:nvPr/>
          </p:nvSpPr>
          <p:spPr>
            <a:xfrm>
              <a:off x="8197750" y="1052138"/>
              <a:ext cx="186725" cy="298900"/>
            </a:xfrm>
            <a:custGeom>
              <a:avLst/>
              <a:gdLst/>
              <a:ahLst/>
              <a:cxnLst/>
              <a:rect l="l" t="t" r="r" b="b"/>
              <a:pathLst>
                <a:path w="7469" h="11956" extrusionOk="0">
                  <a:moveTo>
                    <a:pt x="6505" y="0"/>
                  </a:moveTo>
                  <a:lnTo>
                    <a:pt x="804" y="482"/>
                  </a:lnTo>
                  <a:cubicBezTo>
                    <a:pt x="804" y="482"/>
                    <a:pt x="108" y="7923"/>
                    <a:pt x="1" y="10332"/>
                  </a:cubicBezTo>
                  <a:cubicBezTo>
                    <a:pt x="524" y="11685"/>
                    <a:pt x="1607" y="11956"/>
                    <a:pt x="2757" y="11956"/>
                  </a:cubicBezTo>
                  <a:cubicBezTo>
                    <a:pt x="3313" y="11956"/>
                    <a:pt x="3885" y="11892"/>
                    <a:pt x="4417" y="11857"/>
                  </a:cubicBezTo>
                  <a:cubicBezTo>
                    <a:pt x="6023" y="11723"/>
                    <a:pt x="7361" y="11911"/>
                    <a:pt x="7468" y="10385"/>
                  </a:cubicBezTo>
                  <a:lnTo>
                    <a:pt x="6505" y="0"/>
                  </a:lnTo>
                  <a:close/>
                </a:path>
              </a:pathLst>
            </a:custGeom>
            <a:solidFill>
              <a:srgbClr val="EA8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3"/>
            <p:cNvSpPr/>
            <p:nvPr/>
          </p:nvSpPr>
          <p:spPr>
            <a:xfrm>
              <a:off x="8162300" y="821288"/>
              <a:ext cx="306475" cy="479125"/>
            </a:xfrm>
            <a:custGeom>
              <a:avLst/>
              <a:gdLst/>
              <a:ahLst/>
              <a:cxnLst/>
              <a:rect l="l" t="t" r="r" b="b"/>
              <a:pathLst>
                <a:path w="12259" h="19165" extrusionOk="0">
                  <a:moveTo>
                    <a:pt x="7495" y="0"/>
                  </a:moveTo>
                  <a:cubicBezTo>
                    <a:pt x="5835" y="2007"/>
                    <a:pt x="2730" y="7494"/>
                    <a:pt x="0" y="9582"/>
                  </a:cubicBezTo>
                  <a:cubicBezTo>
                    <a:pt x="54" y="11857"/>
                    <a:pt x="81" y="15818"/>
                    <a:pt x="6906" y="19164"/>
                  </a:cubicBezTo>
                  <a:cubicBezTo>
                    <a:pt x="6906" y="19164"/>
                    <a:pt x="12259" y="15417"/>
                    <a:pt x="12152" y="8940"/>
                  </a:cubicBezTo>
                  <a:cubicBezTo>
                    <a:pt x="12098" y="4015"/>
                    <a:pt x="9743" y="2650"/>
                    <a:pt x="7495" y="0"/>
                  </a:cubicBezTo>
                  <a:close/>
                </a:path>
              </a:pathLst>
            </a:custGeom>
            <a:solidFill>
              <a:srgbClr val="FFA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3"/>
            <p:cNvSpPr/>
            <p:nvPr/>
          </p:nvSpPr>
          <p:spPr>
            <a:xfrm>
              <a:off x="8101400" y="1024463"/>
              <a:ext cx="81000" cy="109075"/>
            </a:xfrm>
            <a:custGeom>
              <a:avLst/>
              <a:gdLst/>
              <a:ahLst/>
              <a:cxnLst/>
              <a:rect l="l" t="t" r="r" b="b"/>
              <a:pathLst>
                <a:path w="3240" h="4363" extrusionOk="0">
                  <a:moveTo>
                    <a:pt x="918" y="0"/>
                  </a:moveTo>
                  <a:cubicBezTo>
                    <a:pt x="879" y="0"/>
                    <a:pt x="841" y="4"/>
                    <a:pt x="804" y="10"/>
                  </a:cubicBezTo>
                  <a:cubicBezTo>
                    <a:pt x="188" y="144"/>
                    <a:pt x="1" y="1268"/>
                    <a:pt x="536" y="2526"/>
                  </a:cubicBezTo>
                  <a:cubicBezTo>
                    <a:pt x="982" y="3630"/>
                    <a:pt x="1758" y="4363"/>
                    <a:pt x="2358" y="4363"/>
                  </a:cubicBezTo>
                  <a:cubicBezTo>
                    <a:pt x="2441" y="4363"/>
                    <a:pt x="2522" y="4349"/>
                    <a:pt x="2597" y="4319"/>
                  </a:cubicBezTo>
                  <a:cubicBezTo>
                    <a:pt x="3213" y="4051"/>
                    <a:pt x="3239" y="2981"/>
                    <a:pt x="2784" y="1857"/>
                  </a:cubicBezTo>
                  <a:cubicBezTo>
                    <a:pt x="2331" y="798"/>
                    <a:pt x="1545" y="0"/>
                    <a:pt x="918" y="0"/>
                  </a:cubicBezTo>
                  <a:close/>
                </a:path>
              </a:pathLst>
            </a:custGeom>
            <a:solidFill>
              <a:srgbClr val="FFA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3"/>
            <p:cNvSpPr/>
            <p:nvPr/>
          </p:nvSpPr>
          <p:spPr>
            <a:xfrm>
              <a:off x="8179700" y="1268263"/>
              <a:ext cx="222850" cy="133850"/>
            </a:xfrm>
            <a:custGeom>
              <a:avLst/>
              <a:gdLst/>
              <a:ahLst/>
              <a:cxnLst/>
              <a:rect l="l" t="t" r="r" b="b"/>
              <a:pathLst>
                <a:path w="8914" h="5354" extrusionOk="0">
                  <a:moveTo>
                    <a:pt x="803" y="0"/>
                  </a:moveTo>
                  <a:lnTo>
                    <a:pt x="0" y="1928"/>
                  </a:lnTo>
                  <a:cubicBezTo>
                    <a:pt x="0" y="1928"/>
                    <a:pt x="1071" y="4845"/>
                    <a:pt x="3881" y="5354"/>
                  </a:cubicBezTo>
                  <a:lnTo>
                    <a:pt x="5166" y="3507"/>
                  </a:lnTo>
                  <a:lnTo>
                    <a:pt x="6504" y="5059"/>
                  </a:lnTo>
                  <a:cubicBezTo>
                    <a:pt x="7655" y="4310"/>
                    <a:pt x="8512" y="3186"/>
                    <a:pt x="8913" y="1874"/>
                  </a:cubicBezTo>
                  <a:lnTo>
                    <a:pt x="8083" y="455"/>
                  </a:lnTo>
                  <a:cubicBezTo>
                    <a:pt x="6999" y="1721"/>
                    <a:pt x="5931" y="2286"/>
                    <a:pt x="4852" y="2286"/>
                  </a:cubicBezTo>
                  <a:cubicBezTo>
                    <a:pt x="3535" y="2286"/>
                    <a:pt x="2201" y="1443"/>
                    <a:pt x="803" y="0"/>
                  </a:cubicBezTo>
                  <a:close/>
                </a:path>
              </a:pathLst>
            </a:custGeom>
            <a:solidFill>
              <a:srgbClr val="DDC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3"/>
            <p:cNvSpPr/>
            <p:nvPr/>
          </p:nvSpPr>
          <p:spPr>
            <a:xfrm>
              <a:off x="8166975" y="1319113"/>
              <a:ext cx="265000" cy="382775"/>
            </a:xfrm>
            <a:custGeom>
              <a:avLst/>
              <a:gdLst/>
              <a:ahLst/>
              <a:cxnLst/>
              <a:rect l="l" t="t" r="r" b="b"/>
              <a:pathLst>
                <a:path w="10600" h="15311" extrusionOk="0">
                  <a:moveTo>
                    <a:pt x="295" y="1"/>
                  </a:moveTo>
                  <a:lnTo>
                    <a:pt x="1" y="81"/>
                  </a:lnTo>
                  <a:cubicBezTo>
                    <a:pt x="1955" y="7682"/>
                    <a:pt x="7067" y="15311"/>
                    <a:pt x="7067" y="15311"/>
                  </a:cubicBezTo>
                  <a:cubicBezTo>
                    <a:pt x="7067" y="15311"/>
                    <a:pt x="10198" y="7093"/>
                    <a:pt x="10600" y="322"/>
                  </a:cubicBezTo>
                  <a:lnTo>
                    <a:pt x="10252" y="215"/>
                  </a:lnTo>
                  <a:cubicBezTo>
                    <a:pt x="9610" y="6692"/>
                    <a:pt x="6986" y="14053"/>
                    <a:pt x="6986" y="14053"/>
                  </a:cubicBezTo>
                  <a:cubicBezTo>
                    <a:pt x="6986" y="14053"/>
                    <a:pt x="2436" y="7120"/>
                    <a:pt x="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3"/>
            <p:cNvSpPr/>
            <p:nvPr/>
          </p:nvSpPr>
          <p:spPr>
            <a:xfrm>
              <a:off x="8117475" y="1051363"/>
              <a:ext cx="47525" cy="63825"/>
            </a:xfrm>
            <a:custGeom>
              <a:avLst/>
              <a:gdLst/>
              <a:ahLst/>
              <a:cxnLst/>
              <a:rect l="l" t="t" r="r" b="b"/>
              <a:pathLst>
                <a:path w="1901" h="2553" extrusionOk="0">
                  <a:moveTo>
                    <a:pt x="543" y="0"/>
                  </a:moveTo>
                  <a:cubicBezTo>
                    <a:pt x="522" y="0"/>
                    <a:pt x="502" y="2"/>
                    <a:pt x="482" y="4"/>
                  </a:cubicBezTo>
                  <a:cubicBezTo>
                    <a:pt x="107" y="85"/>
                    <a:pt x="0" y="727"/>
                    <a:pt x="294" y="1477"/>
                  </a:cubicBezTo>
                  <a:cubicBezTo>
                    <a:pt x="549" y="2125"/>
                    <a:pt x="1004" y="2553"/>
                    <a:pt x="1347" y="2553"/>
                  </a:cubicBezTo>
                  <a:cubicBezTo>
                    <a:pt x="1401" y="2553"/>
                    <a:pt x="1452" y="2542"/>
                    <a:pt x="1499" y="2520"/>
                  </a:cubicBezTo>
                  <a:cubicBezTo>
                    <a:pt x="1874" y="2387"/>
                    <a:pt x="1900" y="1744"/>
                    <a:pt x="1633" y="1075"/>
                  </a:cubicBezTo>
                  <a:cubicBezTo>
                    <a:pt x="1379" y="442"/>
                    <a:pt x="910" y="0"/>
                    <a:pt x="543" y="0"/>
                  </a:cubicBezTo>
                  <a:close/>
                </a:path>
              </a:pathLst>
            </a:custGeom>
            <a:solidFill>
              <a:srgbClr val="CC4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3"/>
            <p:cNvSpPr/>
            <p:nvPr/>
          </p:nvSpPr>
          <p:spPr>
            <a:xfrm>
              <a:off x="8133525" y="1086738"/>
              <a:ext cx="33475" cy="35700"/>
            </a:xfrm>
            <a:custGeom>
              <a:avLst/>
              <a:gdLst/>
              <a:ahLst/>
              <a:cxnLst/>
              <a:rect l="l" t="t" r="r" b="b"/>
              <a:pathLst>
                <a:path w="1339" h="1428" extrusionOk="0">
                  <a:moveTo>
                    <a:pt x="505" y="1"/>
                  </a:moveTo>
                  <a:cubicBezTo>
                    <a:pt x="479" y="1"/>
                    <a:pt x="454" y="3"/>
                    <a:pt x="429" y="8"/>
                  </a:cubicBezTo>
                  <a:cubicBezTo>
                    <a:pt x="134" y="88"/>
                    <a:pt x="0" y="490"/>
                    <a:pt x="188" y="891"/>
                  </a:cubicBezTo>
                  <a:cubicBezTo>
                    <a:pt x="321" y="1223"/>
                    <a:pt x="600" y="1427"/>
                    <a:pt x="844" y="1427"/>
                  </a:cubicBezTo>
                  <a:cubicBezTo>
                    <a:pt x="895" y="1427"/>
                    <a:pt x="944" y="1418"/>
                    <a:pt x="991" y="1400"/>
                  </a:cubicBezTo>
                  <a:cubicBezTo>
                    <a:pt x="1258" y="1293"/>
                    <a:pt x="1339" y="918"/>
                    <a:pt x="1178" y="570"/>
                  </a:cubicBezTo>
                  <a:cubicBezTo>
                    <a:pt x="1057" y="230"/>
                    <a:pt x="759" y="1"/>
                    <a:pt x="505" y="1"/>
                  </a:cubicBezTo>
                  <a:close/>
                </a:path>
              </a:pathLst>
            </a:custGeom>
            <a:solidFill>
              <a:srgbClr val="FFA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3"/>
            <p:cNvSpPr/>
            <p:nvPr/>
          </p:nvSpPr>
          <p:spPr>
            <a:xfrm>
              <a:off x="8298800" y="1405488"/>
              <a:ext cx="22775" cy="19375"/>
            </a:xfrm>
            <a:custGeom>
              <a:avLst/>
              <a:gdLst/>
              <a:ahLst/>
              <a:cxnLst/>
              <a:rect l="l" t="t" r="r" b="b"/>
              <a:pathLst>
                <a:path w="911" h="775" extrusionOk="0">
                  <a:moveTo>
                    <a:pt x="493" y="1"/>
                  </a:moveTo>
                  <a:cubicBezTo>
                    <a:pt x="388" y="1"/>
                    <a:pt x="284" y="42"/>
                    <a:pt x="215" y="132"/>
                  </a:cubicBezTo>
                  <a:cubicBezTo>
                    <a:pt x="0" y="400"/>
                    <a:pt x="161" y="775"/>
                    <a:pt x="509" y="775"/>
                  </a:cubicBezTo>
                  <a:cubicBezTo>
                    <a:pt x="723" y="748"/>
                    <a:pt x="911" y="560"/>
                    <a:pt x="884" y="320"/>
                  </a:cubicBezTo>
                  <a:cubicBezTo>
                    <a:pt x="850" y="118"/>
                    <a:pt x="669" y="1"/>
                    <a:pt x="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3"/>
            <p:cNvSpPr/>
            <p:nvPr/>
          </p:nvSpPr>
          <p:spPr>
            <a:xfrm>
              <a:off x="8251300" y="1009938"/>
              <a:ext cx="42850" cy="62325"/>
            </a:xfrm>
            <a:custGeom>
              <a:avLst/>
              <a:gdLst/>
              <a:ahLst/>
              <a:cxnLst/>
              <a:rect l="l" t="t" r="r" b="b"/>
              <a:pathLst>
                <a:path w="1714" h="2493" extrusionOk="0">
                  <a:moveTo>
                    <a:pt x="864" y="1"/>
                  </a:moveTo>
                  <a:cubicBezTo>
                    <a:pt x="853" y="1"/>
                    <a:pt x="841" y="1"/>
                    <a:pt x="830" y="2"/>
                  </a:cubicBezTo>
                  <a:cubicBezTo>
                    <a:pt x="375" y="55"/>
                    <a:pt x="0" y="618"/>
                    <a:pt x="0" y="1287"/>
                  </a:cubicBezTo>
                  <a:cubicBezTo>
                    <a:pt x="0" y="1966"/>
                    <a:pt x="383" y="2492"/>
                    <a:pt x="849" y="2492"/>
                  </a:cubicBezTo>
                  <a:cubicBezTo>
                    <a:pt x="860" y="2492"/>
                    <a:pt x="872" y="2492"/>
                    <a:pt x="883" y="2491"/>
                  </a:cubicBezTo>
                  <a:cubicBezTo>
                    <a:pt x="1338" y="2438"/>
                    <a:pt x="1713" y="1876"/>
                    <a:pt x="1713" y="1206"/>
                  </a:cubicBezTo>
                  <a:cubicBezTo>
                    <a:pt x="1687" y="527"/>
                    <a:pt x="1329" y="1"/>
                    <a:pt x="864" y="1"/>
                  </a:cubicBezTo>
                  <a:close/>
                </a:path>
              </a:pathLst>
            </a:custGeom>
            <a:solidFill>
              <a:srgbClr val="5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3"/>
            <p:cNvSpPr/>
            <p:nvPr/>
          </p:nvSpPr>
          <p:spPr>
            <a:xfrm>
              <a:off x="8220500" y="953263"/>
              <a:ext cx="83675" cy="41200"/>
            </a:xfrm>
            <a:custGeom>
              <a:avLst/>
              <a:gdLst/>
              <a:ahLst/>
              <a:cxnLst/>
              <a:rect l="l" t="t" r="r" b="b"/>
              <a:pathLst>
                <a:path w="3347" h="1648" extrusionOk="0">
                  <a:moveTo>
                    <a:pt x="2825" y="0"/>
                  </a:moveTo>
                  <a:cubicBezTo>
                    <a:pt x="2776" y="0"/>
                    <a:pt x="2726" y="7"/>
                    <a:pt x="2677" y="21"/>
                  </a:cubicBezTo>
                  <a:lnTo>
                    <a:pt x="349" y="690"/>
                  </a:lnTo>
                  <a:cubicBezTo>
                    <a:pt x="135" y="743"/>
                    <a:pt x="1" y="904"/>
                    <a:pt x="54" y="1038"/>
                  </a:cubicBezTo>
                  <a:lnTo>
                    <a:pt x="242" y="1493"/>
                  </a:lnTo>
                  <a:cubicBezTo>
                    <a:pt x="262" y="1592"/>
                    <a:pt x="385" y="1647"/>
                    <a:pt x="523" y="1647"/>
                  </a:cubicBezTo>
                  <a:cubicBezTo>
                    <a:pt x="571" y="1647"/>
                    <a:pt x="622" y="1640"/>
                    <a:pt x="670" y="1627"/>
                  </a:cubicBezTo>
                  <a:lnTo>
                    <a:pt x="3025" y="957"/>
                  </a:lnTo>
                  <a:cubicBezTo>
                    <a:pt x="3213" y="904"/>
                    <a:pt x="3347" y="743"/>
                    <a:pt x="3293" y="609"/>
                  </a:cubicBezTo>
                  <a:lnTo>
                    <a:pt x="3132" y="154"/>
                  </a:lnTo>
                  <a:cubicBezTo>
                    <a:pt x="3093" y="55"/>
                    <a:pt x="2965" y="0"/>
                    <a:pt x="2825" y="0"/>
                  </a:cubicBezTo>
                  <a:close/>
                </a:path>
              </a:pathLst>
            </a:custGeom>
            <a:solidFill>
              <a:srgbClr val="9B3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3"/>
            <p:cNvSpPr/>
            <p:nvPr/>
          </p:nvSpPr>
          <p:spPr>
            <a:xfrm>
              <a:off x="8396500" y="1017913"/>
              <a:ext cx="39475" cy="61025"/>
            </a:xfrm>
            <a:custGeom>
              <a:avLst/>
              <a:gdLst/>
              <a:ahLst/>
              <a:cxnLst/>
              <a:rect l="l" t="t" r="r" b="b"/>
              <a:pathLst>
                <a:path w="1579" h="2441" extrusionOk="0">
                  <a:moveTo>
                    <a:pt x="912" y="0"/>
                  </a:moveTo>
                  <a:cubicBezTo>
                    <a:pt x="894" y="0"/>
                    <a:pt x="875" y="2"/>
                    <a:pt x="857" y="4"/>
                  </a:cubicBezTo>
                  <a:cubicBezTo>
                    <a:pt x="429" y="31"/>
                    <a:pt x="54" y="620"/>
                    <a:pt x="27" y="1289"/>
                  </a:cubicBezTo>
                  <a:cubicBezTo>
                    <a:pt x="1" y="1941"/>
                    <a:pt x="305" y="2441"/>
                    <a:pt x="718" y="2441"/>
                  </a:cubicBezTo>
                  <a:cubicBezTo>
                    <a:pt x="728" y="2441"/>
                    <a:pt x="739" y="2440"/>
                    <a:pt x="750" y="2440"/>
                  </a:cubicBezTo>
                  <a:cubicBezTo>
                    <a:pt x="1178" y="2386"/>
                    <a:pt x="1526" y="1824"/>
                    <a:pt x="1553" y="1155"/>
                  </a:cubicBezTo>
                  <a:cubicBezTo>
                    <a:pt x="1578" y="517"/>
                    <a:pt x="1287" y="0"/>
                    <a:pt x="912" y="0"/>
                  </a:cubicBezTo>
                  <a:close/>
                </a:path>
              </a:pathLst>
            </a:custGeom>
            <a:solidFill>
              <a:srgbClr val="5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3"/>
            <p:cNvSpPr/>
            <p:nvPr/>
          </p:nvSpPr>
          <p:spPr>
            <a:xfrm>
              <a:off x="8396500" y="959963"/>
              <a:ext cx="56225" cy="41200"/>
            </a:xfrm>
            <a:custGeom>
              <a:avLst/>
              <a:gdLst/>
              <a:ahLst/>
              <a:cxnLst/>
              <a:rect l="l" t="t" r="r" b="b"/>
              <a:pathLst>
                <a:path w="2249" h="1648" extrusionOk="0">
                  <a:moveTo>
                    <a:pt x="357" y="0"/>
                  </a:moveTo>
                  <a:cubicBezTo>
                    <a:pt x="286" y="0"/>
                    <a:pt x="231" y="36"/>
                    <a:pt x="214" y="101"/>
                  </a:cubicBezTo>
                  <a:lnTo>
                    <a:pt x="54" y="449"/>
                  </a:lnTo>
                  <a:cubicBezTo>
                    <a:pt x="0" y="556"/>
                    <a:pt x="81" y="689"/>
                    <a:pt x="214" y="743"/>
                  </a:cubicBezTo>
                  <a:lnTo>
                    <a:pt x="1767" y="1599"/>
                  </a:lnTo>
                  <a:cubicBezTo>
                    <a:pt x="1823" y="1633"/>
                    <a:pt x="1879" y="1648"/>
                    <a:pt x="1929" y="1648"/>
                  </a:cubicBezTo>
                  <a:cubicBezTo>
                    <a:pt x="1999" y="1648"/>
                    <a:pt x="2057" y="1619"/>
                    <a:pt x="2088" y="1573"/>
                  </a:cubicBezTo>
                  <a:lnTo>
                    <a:pt x="2222" y="1198"/>
                  </a:lnTo>
                  <a:cubicBezTo>
                    <a:pt x="2249" y="1064"/>
                    <a:pt x="2168" y="957"/>
                    <a:pt x="2061" y="904"/>
                  </a:cubicBezTo>
                  <a:lnTo>
                    <a:pt x="509" y="47"/>
                  </a:lnTo>
                  <a:cubicBezTo>
                    <a:pt x="456" y="15"/>
                    <a:pt x="403" y="0"/>
                    <a:pt x="357" y="0"/>
                  </a:cubicBezTo>
                  <a:close/>
                </a:path>
              </a:pathLst>
            </a:custGeom>
            <a:solidFill>
              <a:srgbClr val="9B3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3"/>
            <p:cNvSpPr/>
            <p:nvPr/>
          </p:nvSpPr>
          <p:spPr>
            <a:xfrm>
              <a:off x="8327575" y="1089613"/>
              <a:ext cx="44175" cy="50200"/>
            </a:xfrm>
            <a:custGeom>
              <a:avLst/>
              <a:gdLst/>
              <a:ahLst/>
              <a:cxnLst/>
              <a:rect l="l" t="t" r="r" b="b"/>
              <a:pathLst>
                <a:path w="1767" h="2008" extrusionOk="0">
                  <a:moveTo>
                    <a:pt x="937" y="0"/>
                  </a:moveTo>
                  <a:lnTo>
                    <a:pt x="937" y="0"/>
                  </a:lnTo>
                  <a:cubicBezTo>
                    <a:pt x="1258" y="669"/>
                    <a:pt x="1392" y="1231"/>
                    <a:pt x="1018" y="1579"/>
                  </a:cubicBezTo>
                  <a:cubicBezTo>
                    <a:pt x="772" y="1800"/>
                    <a:pt x="438" y="1931"/>
                    <a:pt x="95" y="1931"/>
                  </a:cubicBezTo>
                  <a:cubicBezTo>
                    <a:pt x="64" y="1931"/>
                    <a:pt x="32" y="1929"/>
                    <a:pt x="0" y="1927"/>
                  </a:cubicBezTo>
                  <a:lnTo>
                    <a:pt x="0" y="1954"/>
                  </a:lnTo>
                  <a:cubicBezTo>
                    <a:pt x="0" y="1954"/>
                    <a:pt x="255" y="2007"/>
                    <a:pt x="562" y="2007"/>
                  </a:cubicBezTo>
                  <a:cubicBezTo>
                    <a:pt x="870" y="2007"/>
                    <a:pt x="1232" y="1954"/>
                    <a:pt x="1446" y="1740"/>
                  </a:cubicBezTo>
                  <a:cubicBezTo>
                    <a:pt x="1767" y="1365"/>
                    <a:pt x="1473" y="776"/>
                    <a:pt x="937" y="0"/>
                  </a:cubicBezTo>
                  <a:close/>
                </a:path>
              </a:pathLst>
            </a:custGeom>
            <a:solidFill>
              <a:srgbClr val="D275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3"/>
            <p:cNvSpPr/>
            <p:nvPr/>
          </p:nvSpPr>
          <p:spPr>
            <a:xfrm>
              <a:off x="8285425" y="1162538"/>
              <a:ext cx="87000" cy="22225"/>
            </a:xfrm>
            <a:custGeom>
              <a:avLst/>
              <a:gdLst/>
              <a:ahLst/>
              <a:cxnLst/>
              <a:rect l="l" t="t" r="r" b="b"/>
              <a:pathLst>
                <a:path w="3480" h="889" extrusionOk="0">
                  <a:moveTo>
                    <a:pt x="188" y="0"/>
                  </a:moveTo>
                  <a:lnTo>
                    <a:pt x="0" y="455"/>
                  </a:lnTo>
                  <a:cubicBezTo>
                    <a:pt x="40" y="476"/>
                    <a:pt x="790" y="888"/>
                    <a:pt x="2057" y="888"/>
                  </a:cubicBezTo>
                  <a:cubicBezTo>
                    <a:pt x="2477" y="888"/>
                    <a:pt x="2954" y="843"/>
                    <a:pt x="3480" y="723"/>
                  </a:cubicBezTo>
                  <a:lnTo>
                    <a:pt x="3399" y="509"/>
                  </a:lnTo>
                  <a:cubicBezTo>
                    <a:pt x="3071" y="589"/>
                    <a:pt x="2738" y="629"/>
                    <a:pt x="2406" y="629"/>
                  </a:cubicBezTo>
                  <a:cubicBezTo>
                    <a:pt x="1630" y="629"/>
                    <a:pt x="863" y="413"/>
                    <a:pt x="188" y="0"/>
                  </a:cubicBezTo>
                  <a:close/>
                </a:path>
              </a:pathLst>
            </a:custGeom>
            <a:solidFill>
              <a:srgbClr val="D275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3"/>
            <p:cNvSpPr/>
            <p:nvPr/>
          </p:nvSpPr>
          <p:spPr>
            <a:xfrm>
              <a:off x="8316525" y="1200263"/>
              <a:ext cx="40525" cy="13925"/>
            </a:xfrm>
            <a:custGeom>
              <a:avLst/>
              <a:gdLst/>
              <a:ahLst/>
              <a:cxnLst/>
              <a:rect l="l" t="t" r="r" b="b"/>
              <a:pathLst>
                <a:path w="1621" h="557" extrusionOk="0">
                  <a:moveTo>
                    <a:pt x="1500" y="1"/>
                  </a:moveTo>
                  <a:cubicBezTo>
                    <a:pt x="1370" y="1"/>
                    <a:pt x="1123" y="146"/>
                    <a:pt x="790" y="204"/>
                  </a:cubicBezTo>
                  <a:cubicBezTo>
                    <a:pt x="705" y="215"/>
                    <a:pt x="621" y="218"/>
                    <a:pt x="543" y="218"/>
                  </a:cubicBezTo>
                  <a:cubicBezTo>
                    <a:pt x="425" y="218"/>
                    <a:pt x="318" y="211"/>
                    <a:pt x="232" y="211"/>
                  </a:cubicBezTo>
                  <a:cubicBezTo>
                    <a:pt x="88" y="211"/>
                    <a:pt x="1" y="231"/>
                    <a:pt x="14" y="338"/>
                  </a:cubicBezTo>
                  <a:cubicBezTo>
                    <a:pt x="54" y="477"/>
                    <a:pt x="268" y="557"/>
                    <a:pt x="551" y="557"/>
                  </a:cubicBezTo>
                  <a:cubicBezTo>
                    <a:pt x="650" y="557"/>
                    <a:pt x="759" y="547"/>
                    <a:pt x="871" y="526"/>
                  </a:cubicBezTo>
                  <a:cubicBezTo>
                    <a:pt x="1299" y="445"/>
                    <a:pt x="1620" y="258"/>
                    <a:pt x="1593" y="71"/>
                  </a:cubicBezTo>
                  <a:cubicBezTo>
                    <a:pt x="1579" y="20"/>
                    <a:pt x="1547" y="1"/>
                    <a:pt x="1500" y="1"/>
                  </a:cubicBezTo>
                  <a:close/>
                </a:path>
              </a:pathLst>
            </a:custGeom>
            <a:solidFill>
              <a:srgbClr val="D275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3"/>
            <p:cNvSpPr/>
            <p:nvPr/>
          </p:nvSpPr>
          <p:spPr>
            <a:xfrm>
              <a:off x="9185400" y="3254263"/>
              <a:ext cx="412900" cy="441000"/>
            </a:xfrm>
            <a:custGeom>
              <a:avLst/>
              <a:gdLst/>
              <a:ahLst/>
              <a:cxnLst/>
              <a:rect l="l" t="t" r="r" b="b"/>
              <a:pathLst>
                <a:path w="16516" h="17640" extrusionOk="0">
                  <a:moveTo>
                    <a:pt x="7174" y="1"/>
                  </a:moveTo>
                  <a:cubicBezTo>
                    <a:pt x="3106" y="1"/>
                    <a:pt x="1" y="13865"/>
                    <a:pt x="1" y="13865"/>
                  </a:cubicBezTo>
                  <a:cubicBezTo>
                    <a:pt x="1" y="13865"/>
                    <a:pt x="3052" y="14079"/>
                    <a:pt x="3052" y="17639"/>
                  </a:cubicBezTo>
                  <a:lnTo>
                    <a:pt x="15686" y="17639"/>
                  </a:lnTo>
                  <a:cubicBezTo>
                    <a:pt x="15686" y="17639"/>
                    <a:pt x="16515" y="13490"/>
                    <a:pt x="11858" y="13490"/>
                  </a:cubicBezTo>
                  <a:cubicBezTo>
                    <a:pt x="11858" y="13490"/>
                    <a:pt x="11778" y="11296"/>
                    <a:pt x="10225" y="11296"/>
                  </a:cubicBezTo>
                  <a:cubicBezTo>
                    <a:pt x="10225" y="11296"/>
                    <a:pt x="11216" y="1"/>
                    <a:pt x="7174" y="1"/>
                  </a:cubicBezTo>
                  <a:close/>
                </a:path>
              </a:pathLst>
            </a:custGeom>
            <a:solidFill>
              <a:srgbClr val="C95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3"/>
            <p:cNvSpPr/>
            <p:nvPr/>
          </p:nvSpPr>
          <p:spPr>
            <a:xfrm>
              <a:off x="6722300" y="3254263"/>
              <a:ext cx="412900" cy="441000"/>
            </a:xfrm>
            <a:custGeom>
              <a:avLst/>
              <a:gdLst/>
              <a:ahLst/>
              <a:cxnLst/>
              <a:rect l="l" t="t" r="r" b="b"/>
              <a:pathLst>
                <a:path w="16516" h="17640" extrusionOk="0">
                  <a:moveTo>
                    <a:pt x="9342" y="1"/>
                  </a:moveTo>
                  <a:cubicBezTo>
                    <a:pt x="5300" y="1"/>
                    <a:pt x="6317" y="11296"/>
                    <a:pt x="6317" y="11296"/>
                  </a:cubicBezTo>
                  <a:cubicBezTo>
                    <a:pt x="4738" y="11296"/>
                    <a:pt x="4685" y="13490"/>
                    <a:pt x="4685" y="13490"/>
                  </a:cubicBezTo>
                  <a:cubicBezTo>
                    <a:pt x="1" y="13490"/>
                    <a:pt x="857" y="17639"/>
                    <a:pt x="857" y="17639"/>
                  </a:cubicBezTo>
                  <a:lnTo>
                    <a:pt x="13464" y="17639"/>
                  </a:lnTo>
                  <a:cubicBezTo>
                    <a:pt x="13464" y="14079"/>
                    <a:pt x="16515" y="13865"/>
                    <a:pt x="16515" y="13865"/>
                  </a:cubicBezTo>
                  <a:cubicBezTo>
                    <a:pt x="16515" y="13865"/>
                    <a:pt x="13410" y="1"/>
                    <a:pt x="9342" y="1"/>
                  </a:cubicBezTo>
                  <a:close/>
                </a:path>
              </a:pathLst>
            </a:custGeom>
            <a:solidFill>
              <a:srgbClr val="C95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3"/>
            <p:cNvSpPr/>
            <p:nvPr/>
          </p:nvSpPr>
          <p:spPr>
            <a:xfrm>
              <a:off x="9420950" y="1835663"/>
              <a:ext cx="113100" cy="157975"/>
            </a:xfrm>
            <a:custGeom>
              <a:avLst/>
              <a:gdLst/>
              <a:ahLst/>
              <a:cxnLst/>
              <a:rect l="l" t="t" r="r" b="b"/>
              <a:pathLst>
                <a:path w="4524" h="6319" extrusionOk="0">
                  <a:moveTo>
                    <a:pt x="3314" y="1"/>
                  </a:moveTo>
                  <a:cubicBezTo>
                    <a:pt x="3298" y="1"/>
                    <a:pt x="3282" y="1"/>
                    <a:pt x="3266" y="2"/>
                  </a:cubicBezTo>
                  <a:lnTo>
                    <a:pt x="27" y="2"/>
                  </a:lnTo>
                  <a:lnTo>
                    <a:pt x="27" y="1367"/>
                  </a:lnTo>
                  <a:lnTo>
                    <a:pt x="2302" y="1260"/>
                  </a:lnTo>
                  <a:cubicBezTo>
                    <a:pt x="2319" y="1259"/>
                    <a:pt x="2335" y="1258"/>
                    <a:pt x="2351" y="1258"/>
                  </a:cubicBezTo>
                  <a:cubicBezTo>
                    <a:pt x="2786" y="1258"/>
                    <a:pt x="3159" y="1598"/>
                    <a:pt x="3159" y="2063"/>
                  </a:cubicBezTo>
                  <a:lnTo>
                    <a:pt x="3132" y="3990"/>
                  </a:lnTo>
                  <a:cubicBezTo>
                    <a:pt x="3079" y="4445"/>
                    <a:pt x="2731" y="4819"/>
                    <a:pt x="2249" y="4900"/>
                  </a:cubicBezTo>
                  <a:lnTo>
                    <a:pt x="0" y="4846"/>
                  </a:lnTo>
                  <a:lnTo>
                    <a:pt x="0" y="6318"/>
                  </a:lnTo>
                  <a:lnTo>
                    <a:pt x="3159" y="6104"/>
                  </a:lnTo>
                  <a:cubicBezTo>
                    <a:pt x="3855" y="5970"/>
                    <a:pt x="4363" y="5408"/>
                    <a:pt x="4417" y="4686"/>
                  </a:cubicBezTo>
                  <a:lnTo>
                    <a:pt x="4497" y="1233"/>
                  </a:lnTo>
                  <a:cubicBezTo>
                    <a:pt x="4523" y="553"/>
                    <a:pt x="3987" y="1"/>
                    <a:pt x="3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3"/>
            <p:cNvSpPr/>
            <p:nvPr/>
          </p:nvSpPr>
          <p:spPr>
            <a:xfrm>
              <a:off x="9232250" y="1787088"/>
              <a:ext cx="237575" cy="243175"/>
            </a:xfrm>
            <a:custGeom>
              <a:avLst/>
              <a:gdLst/>
              <a:ahLst/>
              <a:cxnLst/>
              <a:rect l="l" t="t" r="r" b="b"/>
              <a:pathLst>
                <a:path w="9503" h="9727" extrusionOk="0">
                  <a:moveTo>
                    <a:pt x="4431" y="0"/>
                  </a:moveTo>
                  <a:cubicBezTo>
                    <a:pt x="2621" y="0"/>
                    <a:pt x="857" y="134"/>
                    <a:pt x="482" y="392"/>
                  </a:cubicBezTo>
                  <a:cubicBezTo>
                    <a:pt x="1" y="687"/>
                    <a:pt x="241" y="8930"/>
                    <a:pt x="402" y="9278"/>
                  </a:cubicBezTo>
                  <a:cubicBezTo>
                    <a:pt x="573" y="9609"/>
                    <a:pt x="2292" y="9726"/>
                    <a:pt x="4134" y="9726"/>
                  </a:cubicBezTo>
                  <a:cubicBezTo>
                    <a:pt x="6324" y="9726"/>
                    <a:pt x="8688" y="9560"/>
                    <a:pt x="8833" y="9385"/>
                  </a:cubicBezTo>
                  <a:cubicBezTo>
                    <a:pt x="9128" y="9064"/>
                    <a:pt x="9502" y="1088"/>
                    <a:pt x="8753" y="473"/>
                  </a:cubicBezTo>
                  <a:cubicBezTo>
                    <a:pt x="8365" y="154"/>
                    <a:pt x="6372" y="0"/>
                    <a:pt x="4431" y="0"/>
                  </a:cubicBezTo>
                  <a:close/>
                </a:path>
              </a:pathLst>
            </a:custGeom>
            <a:solidFill>
              <a:srgbClr val="C12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3"/>
            <p:cNvSpPr/>
            <p:nvPr/>
          </p:nvSpPr>
          <p:spPr>
            <a:xfrm>
              <a:off x="9238950" y="1787438"/>
              <a:ext cx="200100" cy="192800"/>
            </a:xfrm>
            <a:custGeom>
              <a:avLst/>
              <a:gdLst/>
              <a:ahLst/>
              <a:cxnLst/>
              <a:rect l="l" t="t" r="r" b="b"/>
              <a:pathLst>
                <a:path w="8004" h="7712" extrusionOk="0">
                  <a:moveTo>
                    <a:pt x="4181" y="1"/>
                  </a:moveTo>
                  <a:cubicBezTo>
                    <a:pt x="2367" y="1"/>
                    <a:pt x="595" y="129"/>
                    <a:pt x="214" y="378"/>
                  </a:cubicBezTo>
                  <a:cubicBezTo>
                    <a:pt x="107" y="432"/>
                    <a:pt x="27" y="887"/>
                    <a:pt x="0" y="1529"/>
                  </a:cubicBezTo>
                  <a:cubicBezTo>
                    <a:pt x="375" y="5062"/>
                    <a:pt x="2008" y="7712"/>
                    <a:pt x="3962" y="7712"/>
                  </a:cubicBezTo>
                  <a:cubicBezTo>
                    <a:pt x="6130" y="7712"/>
                    <a:pt x="7923" y="4420"/>
                    <a:pt x="8003" y="271"/>
                  </a:cubicBezTo>
                  <a:cubicBezTo>
                    <a:pt x="7215" y="89"/>
                    <a:pt x="5684" y="1"/>
                    <a:pt x="4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3"/>
            <p:cNvSpPr/>
            <p:nvPr/>
          </p:nvSpPr>
          <p:spPr>
            <a:xfrm>
              <a:off x="9253000" y="1804238"/>
              <a:ext cx="32800" cy="103075"/>
            </a:xfrm>
            <a:custGeom>
              <a:avLst/>
              <a:gdLst/>
              <a:ahLst/>
              <a:cxnLst/>
              <a:rect l="l" t="t" r="r" b="b"/>
              <a:pathLst>
                <a:path w="1312" h="4123" extrusionOk="0">
                  <a:moveTo>
                    <a:pt x="589" y="1"/>
                  </a:moveTo>
                  <a:cubicBezTo>
                    <a:pt x="214" y="81"/>
                    <a:pt x="0" y="429"/>
                    <a:pt x="81" y="804"/>
                  </a:cubicBezTo>
                  <a:cubicBezTo>
                    <a:pt x="214" y="1981"/>
                    <a:pt x="643" y="3132"/>
                    <a:pt x="1312" y="4123"/>
                  </a:cubicBezTo>
                  <a:lnTo>
                    <a:pt x="1258" y="830"/>
                  </a:lnTo>
                  <a:cubicBezTo>
                    <a:pt x="1312" y="402"/>
                    <a:pt x="1017" y="54"/>
                    <a:pt x="5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3"/>
            <p:cNvSpPr/>
            <p:nvPr/>
          </p:nvSpPr>
          <p:spPr>
            <a:xfrm>
              <a:off x="9291125" y="1803538"/>
              <a:ext cx="33500" cy="28825"/>
            </a:xfrm>
            <a:custGeom>
              <a:avLst/>
              <a:gdLst/>
              <a:ahLst/>
              <a:cxnLst/>
              <a:rect l="l" t="t" r="r" b="b"/>
              <a:pathLst>
                <a:path w="1340" h="1153" extrusionOk="0">
                  <a:moveTo>
                    <a:pt x="766" y="0"/>
                  </a:moveTo>
                  <a:cubicBezTo>
                    <a:pt x="603" y="0"/>
                    <a:pt x="438" y="69"/>
                    <a:pt x="322" y="216"/>
                  </a:cubicBezTo>
                  <a:cubicBezTo>
                    <a:pt x="1" y="591"/>
                    <a:pt x="269" y="1153"/>
                    <a:pt x="750" y="1153"/>
                  </a:cubicBezTo>
                  <a:cubicBezTo>
                    <a:pt x="1098" y="1126"/>
                    <a:pt x="1339" y="805"/>
                    <a:pt x="1312" y="457"/>
                  </a:cubicBezTo>
                  <a:cubicBezTo>
                    <a:pt x="1264" y="164"/>
                    <a:pt x="1018"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3"/>
            <p:cNvSpPr/>
            <p:nvPr/>
          </p:nvSpPr>
          <p:spPr>
            <a:xfrm>
              <a:off x="9248975" y="1110313"/>
              <a:ext cx="276375" cy="644425"/>
            </a:xfrm>
            <a:custGeom>
              <a:avLst/>
              <a:gdLst/>
              <a:ahLst/>
              <a:cxnLst/>
              <a:rect l="l" t="t" r="r" b="b"/>
              <a:pathLst>
                <a:path w="11055" h="25777" extrusionOk="0">
                  <a:moveTo>
                    <a:pt x="7890" y="1"/>
                  </a:moveTo>
                  <a:cubicBezTo>
                    <a:pt x="7865" y="1"/>
                    <a:pt x="7841" y="1"/>
                    <a:pt x="7816" y="2"/>
                  </a:cubicBezTo>
                  <a:cubicBezTo>
                    <a:pt x="8940" y="296"/>
                    <a:pt x="9208" y="1046"/>
                    <a:pt x="9208" y="2304"/>
                  </a:cubicBezTo>
                  <a:cubicBezTo>
                    <a:pt x="9208" y="3562"/>
                    <a:pt x="5461" y="4177"/>
                    <a:pt x="4899" y="7657"/>
                  </a:cubicBezTo>
                  <a:cubicBezTo>
                    <a:pt x="4337" y="11136"/>
                    <a:pt x="6210" y="12260"/>
                    <a:pt x="7281" y="13679"/>
                  </a:cubicBezTo>
                  <a:cubicBezTo>
                    <a:pt x="8378" y="15098"/>
                    <a:pt x="7120" y="20531"/>
                    <a:pt x="4899" y="20825"/>
                  </a:cubicBezTo>
                  <a:cubicBezTo>
                    <a:pt x="2383" y="21173"/>
                    <a:pt x="1" y="22164"/>
                    <a:pt x="3748" y="25643"/>
                  </a:cubicBezTo>
                  <a:lnTo>
                    <a:pt x="4176" y="25777"/>
                  </a:lnTo>
                  <a:cubicBezTo>
                    <a:pt x="5595" y="24920"/>
                    <a:pt x="3427" y="22672"/>
                    <a:pt x="5354" y="21387"/>
                  </a:cubicBezTo>
                  <a:cubicBezTo>
                    <a:pt x="6478" y="20665"/>
                    <a:pt x="8378" y="19086"/>
                    <a:pt x="8887" y="17212"/>
                  </a:cubicBezTo>
                  <a:cubicBezTo>
                    <a:pt x="9395" y="15338"/>
                    <a:pt x="9155" y="15338"/>
                    <a:pt x="8004" y="14295"/>
                  </a:cubicBezTo>
                  <a:cubicBezTo>
                    <a:pt x="6826" y="13277"/>
                    <a:pt x="6210" y="11109"/>
                    <a:pt x="6050" y="8005"/>
                  </a:cubicBezTo>
                  <a:cubicBezTo>
                    <a:pt x="5916" y="4900"/>
                    <a:pt x="8780" y="4846"/>
                    <a:pt x="9931" y="4150"/>
                  </a:cubicBezTo>
                  <a:cubicBezTo>
                    <a:pt x="11055" y="3428"/>
                    <a:pt x="10627" y="2250"/>
                    <a:pt x="9877" y="1099"/>
                  </a:cubicBezTo>
                  <a:cubicBezTo>
                    <a:pt x="9436" y="424"/>
                    <a:pt x="8692" y="1"/>
                    <a:pt x="7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3"/>
            <p:cNvSpPr/>
            <p:nvPr/>
          </p:nvSpPr>
          <p:spPr>
            <a:xfrm>
              <a:off x="8342300" y="1788813"/>
              <a:ext cx="432275" cy="196800"/>
            </a:xfrm>
            <a:custGeom>
              <a:avLst/>
              <a:gdLst/>
              <a:ahLst/>
              <a:cxnLst/>
              <a:rect l="l" t="t" r="r" b="b"/>
              <a:pathLst>
                <a:path w="17291" h="7872" extrusionOk="0">
                  <a:moveTo>
                    <a:pt x="8455" y="0"/>
                  </a:moveTo>
                  <a:cubicBezTo>
                    <a:pt x="7554" y="0"/>
                    <a:pt x="6614" y="136"/>
                    <a:pt x="5648" y="457"/>
                  </a:cubicBezTo>
                  <a:cubicBezTo>
                    <a:pt x="2436" y="1501"/>
                    <a:pt x="0" y="7871"/>
                    <a:pt x="0" y="7871"/>
                  </a:cubicBezTo>
                  <a:lnTo>
                    <a:pt x="15016" y="6265"/>
                  </a:lnTo>
                  <a:lnTo>
                    <a:pt x="17291" y="4258"/>
                  </a:lnTo>
                  <a:cubicBezTo>
                    <a:pt x="17291" y="4258"/>
                    <a:pt x="13496" y="0"/>
                    <a:pt x="8455" y="0"/>
                  </a:cubicBezTo>
                  <a:close/>
                </a:path>
              </a:pathLst>
            </a:custGeom>
            <a:solidFill>
              <a:srgbClr val="DDBE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3"/>
            <p:cNvSpPr/>
            <p:nvPr/>
          </p:nvSpPr>
          <p:spPr>
            <a:xfrm>
              <a:off x="7973600" y="1730213"/>
              <a:ext cx="380100" cy="240000"/>
            </a:xfrm>
            <a:custGeom>
              <a:avLst/>
              <a:gdLst/>
              <a:ahLst/>
              <a:cxnLst/>
              <a:rect l="l" t="t" r="r" b="b"/>
              <a:pathLst>
                <a:path w="15204" h="9600" extrusionOk="0">
                  <a:moveTo>
                    <a:pt x="5042" y="0"/>
                  </a:moveTo>
                  <a:cubicBezTo>
                    <a:pt x="2304" y="0"/>
                    <a:pt x="0" y="526"/>
                    <a:pt x="0" y="526"/>
                  </a:cubicBezTo>
                  <a:lnTo>
                    <a:pt x="1044" y="7164"/>
                  </a:lnTo>
                  <a:lnTo>
                    <a:pt x="15203" y="9599"/>
                  </a:lnTo>
                  <a:cubicBezTo>
                    <a:pt x="15177" y="7137"/>
                    <a:pt x="14347" y="4782"/>
                    <a:pt x="12848" y="2828"/>
                  </a:cubicBezTo>
                  <a:cubicBezTo>
                    <a:pt x="11150" y="559"/>
                    <a:pt x="7865" y="0"/>
                    <a:pt x="5042" y="0"/>
                  </a:cubicBezTo>
                  <a:close/>
                </a:path>
              </a:pathLst>
            </a:custGeom>
            <a:solidFill>
              <a:srgbClr val="CCA7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3"/>
            <p:cNvSpPr/>
            <p:nvPr/>
          </p:nvSpPr>
          <p:spPr>
            <a:xfrm>
              <a:off x="7910025" y="1791788"/>
              <a:ext cx="444350" cy="189800"/>
            </a:xfrm>
            <a:custGeom>
              <a:avLst/>
              <a:gdLst/>
              <a:ahLst/>
              <a:cxnLst/>
              <a:rect l="l" t="t" r="r" b="b"/>
              <a:pathLst>
                <a:path w="17774" h="7592" extrusionOk="0">
                  <a:moveTo>
                    <a:pt x="8993" y="1"/>
                  </a:moveTo>
                  <a:cubicBezTo>
                    <a:pt x="4623" y="1"/>
                    <a:pt x="1" y="2533"/>
                    <a:pt x="1" y="2533"/>
                  </a:cubicBezTo>
                  <a:lnTo>
                    <a:pt x="2865" y="6574"/>
                  </a:lnTo>
                  <a:lnTo>
                    <a:pt x="17773" y="7591"/>
                  </a:lnTo>
                  <a:cubicBezTo>
                    <a:pt x="17773" y="6253"/>
                    <a:pt x="16354" y="2292"/>
                    <a:pt x="12206" y="579"/>
                  </a:cubicBezTo>
                  <a:cubicBezTo>
                    <a:pt x="11205" y="166"/>
                    <a:pt x="10107" y="1"/>
                    <a:pt x="8993" y="1"/>
                  </a:cubicBezTo>
                  <a:close/>
                </a:path>
              </a:pathLst>
            </a:custGeom>
            <a:solidFill>
              <a:srgbClr val="DDBE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3"/>
            <p:cNvSpPr/>
            <p:nvPr/>
          </p:nvSpPr>
          <p:spPr>
            <a:xfrm>
              <a:off x="7897975" y="1837663"/>
              <a:ext cx="895350" cy="165325"/>
            </a:xfrm>
            <a:custGeom>
              <a:avLst/>
              <a:gdLst/>
              <a:ahLst/>
              <a:cxnLst/>
              <a:rect l="l" t="t" r="r" b="b"/>
              <a:pathLst>
                <a:path w="35814" h="6613" extrusionOk="0">
                  <a:moveTo>
                    <a:pt x="25973" y="1"/>
                  </a:moveTo>
                  <a:cubicBezTo>
                    <a:pt x="22288" y="1"/>
                    <a:pt x="19527" y="3498"/>
                    <a:pt x="18362" y="4927"/>
                  </a:cubicBezTo>
                  <a:cubicBezTo>
                    <a:pt x="18236" y="5078"/>
                    <a:pt x="18069" y="5152"/>
                    <a:pt x="17905" y="5152"/>
                  </a:cubicBezTo>
                  <a:cubicBezTo>
                    <a:pt x="17720" y="5152"/>
                    <a:pt x="17539" y="5058"/>
                    <a:pt x="17425" y="4873"/>
                  </a:cubicBezTo>
                  <a:cubicBezTo>
                    <a:pt x="16729" y="3776"/>
                    <a:pt x="15016" y="832"/>
                    <a:pt x="11831" y="751"/>
                  </a:cubicBezTo>
                  <a:cubicBezTo>
                    <a:pt x="11773" y="750"/>
                    <a:pt x="11715" y="749"/>
                    <a:pt x="11656" y="749"/>
                  </a:cubicBezTo>
                  <a:cubicBezTo>
                    <a:pt x="7196" y="749"/>
                    <a:pt x="1" y="4686"/>
                    <a:pt x="1" y="4686"/>
                  </a:cubicBezTo>
                  <a:lnTo>
                    <a:pt x="322" y="5837"/>
                  </a:lnTo>
                  <a:lnTo>
                    <a:pt x="17746" y="6613"/>
                  </a:lnTo>
                  <a:lnTo>
                    <a:pt x="35010" y="5917"/>
                  </a:lnTo>
                  <a:lnTo>
                    <a:pt x="35813" y="4151"/>
                  </a:lnTo>
                  <a:cubicBezTo>
                    <a:pt x="35813" y="4151"/>
                    <a:pt x="30942" y="109"/>
                    <a:pt x="26097" y="2"/>
                  </a:cubicBezTo>
                  <a:cubicBezTo>
                    <a:pt x="26056" y="1"/>
                    <a:pt x="26014" y="1"/>
                    <a:pt x="25973"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3"/>
            <p:cNvSpPr/>
            <p:nvPr/>
          </p:nvSpPr>
          <p:spPr>
            <a:xfrm>
              <a:off x="8619325" y="1885213"/>
              <a:ext cx="164625" cy="95700"/>
            </a:xfrm>
            <a:custGeom>
              <a:avLst/>
              <a:gdLst/>
              <a:ahLst/>
              <a:cxnLst/>
              <a:rect l="l" t="t" r="r" b="b"/>
              <a:pathLst>
                <a:path w="6585" h="3828" extrusionOk="0">
                  <a:moveTo>
                    <a:pt x="0" y="0"/>
                  </a:moveTo>
                  <a:cubicBezTo>
                    <a:pt x="0" y="0"/>
                    <a:pt x="1981" y="215"/>
                    <a:pt x="6237" y="3828"/>
                  </a:cubicBezTo>
                  <a:lnTo>
                    <a:pt x="6585" y="3052"/>
                  </a:lnTo>
                  <a:cubicBezTo>
                    <a:pt x="2409" y="54"/>
                    <a:pt x="1" y="0"/>
                    <a:pt x="0" y="0"/>
                  </a:cubicBezTo>
                  <a:close/>
                </a:path>
              </a:pathLst>
            </a:custGeom>
            <a:solidFill>
              <a:srgbClr val="DDBE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3"/>
            <p:cNvSpPr/>
            <p:nvPr/>
          </p:nvSpPr>
          <p:spPr>
            <a:xfrm>
              <a:off x="8392475" y="1906913"/>
              <a:ext cx="215500" cy="70650"/>
            </a:xfrm>
            <a:custGeom>
              <a:avLst/>
              <a:gdLst/>
              <a:ahLst/>
              <a:cxnLst/>
              <a:rect l="l" t="t" r="r" b="b"/>
              <a:pathLst>
                <a:path w="8620" h="2826" extrusionOk="0">
                  <a:moveTo>
                    <a:pt x="6419" y="1"/>
                  </a:moveTo>
                  <a:cubicBezTo>
                    <a:pt x="4470" y="1"/>
                    <a:pt x="1680" y="468"/>
                    <a:pt x="1" y="2826"/>
                  </a:cubicBezTo>
                  <a:cubicBezTo>
                    <a:pt x="2448" y="1133"/>
                    <a:pt x="5378" y="201"/>
                    <a:pt x="8369" y="201"/>
                  </a:cubicBezTo>
                  <a:cubicBezTo>
                    <a:pt x="8452" y="201"/>
                    <a:pt x="8536" y="201"/>
                    <a:pt x="8619" y="203"/>
                  </a:cubicBezTo>
                  <a:cubicBezTo>
                    <a:pt x="8619" y="203"/>
                    <a:pt x="7701" y="1"/>
                    <a:pt x="6419" y="1"/>
                  </a:cubicBezTo>
                  <a:close/>
                </a:path>
              </a:pathLst>
            </a:custGeom>
            <a:solidFill>
              <a:srgbClr val="DDBE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3"/>
            <p:cNvSpPr/>
            <p:nvPr/>
          </p:nvSpPr>
          <p:spPr>
            <a:xfrm>
              <a:off x="8503550" y="1946063"/>
              <a:ext cx="211475" cy="31500"/>
            </a:xfrm>
            <a:custGeom>
              <a:avLst/>
              <a:gdLst/>
              <a:ahLst/>
              <a:cxnLst/>
              <a:rect l="l" t="t" r="r" b="b"/>
              <a:pathLst>
                <a:path w="8459" h="1260" extrusionOk="0">
                  <a:moveTo>
                    <a:pt x="4569" y="1"/>
                  </a:moveTo>
                  <a:cubicBezTo>
                    <a:pt x="2910" y="1"/>
                    <a:pt x="1235" y="418"/>
                    <a:pt x="1" y="1260"/>
                  </a:cubicBezTo>
                  <a:cubicBezTo>
                    <a:pt x="1670" y="822"/>
                    <a:pt x="3387" y="601"/>
                    <a:pt x="5107" y="601"/>
                  </a:cubicBezTo>
                  <a:cubicBezTo>
                    <a:pt x="6228" y="601"/>
                    <a:pt x="7349" y="695"/>
                    <a:pt x="8459" y="885"/>
                  </a:cubicBezTo>
                  <a:cubicBezTo>
                    <a:pt x="7357" y="297"/>
                    <a:pt x="5969" y="1"/>
                    <a:pt x="4569" y="1"/>
                  </a:cubicBezTo>
                  <a:close/>
                </a:path>
              </a:pathLst>
            </a:custGeom>
            <a:solidFill>
              <a:srgbClr val="DDBE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3"/>
            <p:cNvSpPr/>
            <p:nvPr/>
          </p:nvSpPr>
          <p:spPr>
            <a:xfrm>
              <a:off x="8094700" y="1876413"/>
              <a:ext cx="228875" cy="105850"/>
            </a:xfrm>
            <a:custGeom>
              <a:avLst/>
              <a:gdLst/>
              <a:ahLst/>
              <a:cxnLst/>
              <a:rect l="l" t="t" r="r" b="b"/>
              <a:pathLst>
                <a:path w="9155" h="4234" extrusionOk="0">
                  <a:moveTo>
                    <a:pt x="3064" y="0"/>
                  </a:moveTo>
                  <a:cubicBezTo>
                    <a:pt x="2046" y="0"/>
                    <a:pt x="1014" y="230"/>
                    <a:pt x="1" y="593"/>
                  </a:cubicBezTo>
                  <a:cubicBezTo>
                    <a:pt x="757" y="543"/>
                    <a:pt x="1481" y="469"/>
                    <a:pt x="2211" y="469"/>
                  </a:cubicBezTo>
                  <a:cubicBezTo>
                    <a:pt x="4219" y="469"/>
                    <a:pt x="6269" y="1034"/>
                    <a:pt x="9155" y="4233"/>
                  </a:cubicBezTo>
                  <a:cubicBezTo>
                    <a:pt x="7414" y="1082"/>
                    <a:pt x="5273" y="0"/>
                    <a:pt x="3064" y="0"/>
                  </a:cubicBezTo>
                  <a:close/>
                </a:path>
              </a:pathLst>
            </a:custGeom>
            <a:solidFill>
              <a:srgbClr val="DDBE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3"/>
            <p:cNvSpPr/>
            <p:nvPr/>
          </p:nvSpPr>
          <p:spPr>
            <a:xfrm>
              <a:off x="8324225" y="1967513"/>
              <a:ext cx="59575" cy="51700"/>
            </a:xfrm>
            <a:custGeom>
              <a:avLst/>
              <a:gdLst/>
              <a:ahLst/>
              <a:cxnLst/>
              <a:rect l="l" t="t" r="r" b="b"/>
              <a:pathLst>
                <a:path w="2383" h="2068" extrusionOk="0">
                  <a:moveTo>
                    <a:pt x="1018" y="0"/>
                  </a:moveTo>
                  <a:cubicBezTo>
                    <a:pt x="456" y="0"/>
                    <a:pt x="1" y="455"/>
                    <a:pt x="1" y="1044"/>
                  </a:cubicBezTo>
                  <a:cubicBezTo>
                    <a:pt x="1" y="1660"/>
                    <a:pt x="503" y="2068"/>
                    <a:pt x="1027" y="2068"/>
                  </a:cubicBezTo>
                  <a:cubicBezTo>
                    <a:pt x="1277" y="2068"/>
                    <a:pt x="1533" y="1975"/>
                    <a:pt x="1740" y="1767"/>
                  </a:cubicBezTo>
                  <a:cubicBezTo>
                    <a:pt x="2383" y="1098"/>
                    <a:pt x="1928" y="0"/>
                    <a:pt x="1018" y="0"/>
                  </a:cubicBezTo>
                  <a:close/>
                </a:path>
              </a:pathLst>
            </a:custGeom>
            <a:solidFill>
              <a:srgbClr val="7C4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3"/>
            <p:cNvSpPr/>
            <p:nvPr/>
          </p:nvSpPr>
          <p:spPr>
            <a:xfrm>
              <a:off x="8330250" y="1974863"/>
              <a:ext cx="46875" cy="39875"/>
            </a:xfrm>
            <a:custGeom>
              <a:avLst/>
              <a:gdLst/>
              <a:ahLst/>
              <a:cxnLst/>
              <a:rect l="l" t="t" r="r" b="b"/>
              <a:pathLst>
                <a:path w="1875" h="1595" extrusionOk="0">
                  <a:moveTo>
                    <a:pt x="830" y="1"/>
                  </a:moveTo>
                  <a:cubicBezTo>
                    <a:pt x="375" y="1"/>
                    <a:pt x="0" y="376"/>
                    <a:pt x="27" y="804"/>
                  </a:cubicBezTo>
                  <a:cubicBezTo>
                    <a:pt x="27" y="1290"/>
                    <a:pt x="416" y="1595"/>
                    <a:pt x="816" y="1595"/>
                  </a:cubicBezTo>
                  <a:cubicBezTo>
                    <a:pt x="1011" y="1595"/>
                    <a:pt x="1208" y="1523"/>
                    <a:pt x="1366" y="1366"/>
                  </a:cubicBezTo>
                  <a:cubicBezTo>
                    <a:pt x="1874" y="857"/>
                    <a:pt x="1526" y="1"/>
                    <a:pt x="830" y="1"/>
                  </a:cubicBezTo>
                  <a:close/>
                </a:path>
              </a:pathLst>
            </a:custGeom>
            <a:solidFill>
              <a:srgbClr val="492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3"/>
            <p:cNvSpPr/>
            <p:nvPr/>
          </p:nvSpPr>
          <p:spPr>
            <a:xfrm>
              <a:off x="7873200" y="1973463"/>
              <a:ext cx="962325" cy="46525"/>
            </a:xfrm>
            <a:custGeom>
              <a:avLst/>
              <a:gdLst/>
              <a:ahLst/>
              <a:cxnLst/>
              <a:rect l="l" t="t" r="r" b="b"/>
              <a:pathLst>
                <a:path w="38493" h="1861" extrusionOk="0">
                  <a:moveTo>
                    <a:pt x="1183" y="1"/>
                  </a:moveTo>
                  <a:cubicBezTo>
                    <a:pt x="0" y="1"/>
                    <a:pt x="0" y="1799"/>
                    <a:pt x="1183" y="1799"/>
                  </a:cubicBezTo>
                  <a:cubicBezTo>
                    <a:pt x="1208" y="1799"/>
                    <a:pt x="1234" y="1798"/>
                    <a:pt x="1260" y="1797"/>
                  </a:cubicBezTo>
                  <a:lnTo>
                    <a:pt x="18015" y="1797"/>
                  </a:lnTo>
                  <a:cubicBezTo>
                    <a:pt x="18063" y="1845"/>
                    <a:pt x="18128" y="1861"/>
                    <a:pt x="18207" y="1861"/>
                  </a:cubicBezTo>
                  <a:cubicBezTo>
                    <a:pt x="18303" y="1861"/>
                    <a:pt x="18418" y="1838"/>
                    <a:pt x="18550" y="1823"/>
                  </a:cubicBezTo>
                  <a:cubicBezTo>
                    <a:pt x="18697" y="1838"/>
                    <a:pt x="18819" y="1861"/>
                    <a:pt x="18913" y="1861"/>
                  </a:cubicBezTo>
                  <a:cubicBezTo>
                    <a:pt x="18991" y="1861"/>
                    <a:pt x="19049" y="1845"/>
                    <a:pt x="19085" y="1797"/>
                  </a:cubicBezTo>
                  <a:lnTo>
                    <a:pt x="37259" y="1797"/>
                  </a:lnTo>
                  <a:cubicBezTo>
                    <a:pt x="37285" y="1798"/>
                    <a:pt x="37309" y="1799"/>
                    <a:pt x="37334" y="1799"/>
                  </a:cubicBezTo>
                  <a:cubicBezTo>
                    <a:pt x="38492" y="1799"/>
                    <a:pt x="38492" y="1"/>
                    <a:pt x="37334" y="1"/>
                  </a:cubicBezTo>
                  <a:cubicBezTo>
                    <a:pt x="37309" y="1"/>
                    <a:pt x="37285" y="2"/>
                    <a:pt x="37259" y="3"/>
                  </a:cubicBezTo>
                  <a:lnTo>
                    <a:pt x="18978" y="672"/>
                  </a:lnTo>
                  <a:lnTo>
                    <a:pt x="1260" y="3"/>
                  </a:lnTo>
                  <a:cubicBezTo>
                    <a:pt x="1234" y="2"/>
                    <a:pt x="1208" y="1"/>
                    <a:pt x="1183" y="1"/>
                  </a:cubicBezTo>
                  <a:close/>
                </a:path>
              </a:pathLst>
            </a:custGeom>
            <a:solidFill>
              <a:srgbClr val="683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3"/>
            <p:cNvSpPr/>
            <p:nvPr/>
          </p:nvSpPr>
          <p:spPr>
            <a:xfrm>
              <a:off x="8105425" y="1978213"/>
              <a:ext cx="571475" cy="41775"/>
            </a:xfrm>
            <a:custGeom>
              <a:avLst/>
              <a:gdLst/>
              <a:ahLst/>
              <a:cxnLst/>
              <a:rect l="l" t="t" r="r" b="b"/>
              <a:pathLst>
                <a:path w="22859" h="1671" extrusionOk="0">
                  <a:moveTo>
                    <a:pt x="22858" y="1"/>
                  </a:moveTo>
                  <a:lnTo>
                    <a:pt x="9689" y="482"/>
                  </a:lnTo>
                  <a:lnTo>
                    <a:pt x="0" y="134"/>
                  </a:lnTo>
                  <a:lnTo>
                    <a:pt x="0" y="134"/>
                  </a:lnTo>
                  <a:cubicBezTo>
                    <a:pt x="321" y="723"/>
                    <a:pt x="803" y="1232"/>
                    <a:pt x="1392" y="1607"/>
                  </a:cubicBezTo>
                  <a:lnTo>
                    <a:pt x="8753" y="1607"/>
                  </a:lnTo>
                  <a:cubicBezTo>
                    <a:pt x="8789" y="1655"/>
                    <a:pt x="8847" y="1671"/>
                    <a:pt x="8925" y="1671"/>
                  </a:cubicBezTo>
                  <a:cubicBezTo>
                    <a:pt x="9019" y="1671"/>
                    <a:pt x="9142" y="1648"/>
                    <a:pt x="9288" y="1633"/>
                  </a:cubicBezTo>
                  <a:cubicBezTo>
                    <a:pt x="9420" y="1648"/>
                    <a:pt x="9535" y="1671"/>
                    <a:pt x="9631" y="1671"/>
                  </a:cubicBezTo>
                  <a:cubicBezTo>
                    <a:pt x="9710" y="1671"/>
                    <a:pt x="9775" y="1655"/>
                    <a:pt x="9823" y="1607"/>
                  </a:cubicBezTo>
                  <a:lnTo>
                    <a:pt x="21413" y="1607"/>
                  </a:lnTo>
                  <a:cubicBezTo>
                    <a:pt x="22002" y="1205"/>
                    <a:pt x="22510" y="670"/>
                    <a:pt x="22858" y="1"/>
                  </a:cubicBezTo>
                  <a:close/>
                </a:path>
              </a:pathLst>
            </a:custGeom>
            <a:solidFill>
              <a:srgbClr val="7C4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9" name="Google Shape;2689;p53"/>
            <p:cNvGrpSpPr/>
            <p:nvPr/>
          </p:nvGrpSpPr>
          <p:grpSpPr>
            <a:xfrm>
              <a:off x="6674800" y="914963"/>
              <a:ext cx="825075" cy="1107450"/>
              <a:chOff x="6674800" y="914963"/>
              <a:chExt cx="825075" cy="1107450"/>
            </a:xfrm>
          </p:grpSpPr>
          <p:sp>
            <p:nvSpPr>
              <p:cNvPr id="2690" name="Google Shape;2690;p53"/>
              <p:cNvSpPr/>
              <p:nvPr/>
            </p:nvSpPr>
            <p:spPr>
              <a:xfrm>
                <a:off x="7071600" y="1363288"/>
                <a:ext cx="31475" cy="604925"/>
              </a:xfrm>
              <a:custGeom>
                <a:avLst/>
                <a:gdLst/>
                <a:ahLst/>
                <a:cxnLst/>
                <a:rect l="l" t="t" r="r" b="b"/>
                <a:pathLst>
                  <a:path w="1259" h="24197" extrusionOk="0">
                    <a:moveTo>
                      <a:pt x="0" y="0"/>
                    </a:moveTo>
                    <a:lnTo>
                      <a:pt x="0" y="24196"/>
                    </a:lnTo>
                    <a:lnTo>
                      <a:pt x="1258" y="24196"/>
                    </a:lnTo>
                    <a:lnTo>
                      <a:pt x="12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3"/>
              <p:cNvSpPr/>
              <p:nvPr/>
            </p:nvSpPr>
            <p:spPr>
              <a:xfrm>
                <a:off x="7071600" y="1363288"/>
                <a:ext cx="31475" cy="378750"/>
              </a:xfrm>
              <a:custGeom>
                <a:avLst/>
                <a:gdLst/>
                <a:ahLst/>
                <a:cxnLst/>
                <a:rect l="l" t="t" r="r" b="b"/>
                <a:pathLst>
                  <a:path w="1259" h="15150" extrusionOk="0">
                    <a:moveTo>
                      <a:pt x="0" y="0"/>
                    </a:moveTo>
                    <a:lnTo>
                      <a:pt x="0" y="14346"/>
                    </a:lnTo>
                    <a:cubicBezTo>
                      <a:pt x="321" y="14748"/>
                      <a:pt x="750" y="15042"/>
                      <a:pt x="1258" y="15149"/>
                    </a:cubicBezTo>
                    <a:lnTo>
                      <a:pt x="12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3"/>
              <p:cNvSpPr/>
              <p:nvPr/>
            </p:nvSpPr>
            <p:spPr>
              <a:xfrm>
                <a:off x="6849450" y="1922013"/>
                <a:ext cx="475100" cy="100400"/>
              </a:xfrm>
              <a:custGeom>
                <a:avLst/>
                <a:gdLst/>
                <a:ahLst/>
                <a:cxnLst/>
                <a:rect l="l" t="t" r="r" b="b"/>
                <a:pathLst>
                  <a:path w="19004" h="4016" extrusionOk="0">
                    <a:moveTo>
                      <a:pt x="9582" y="0"/>
                    </a:moveTo>
                    <a:lnTo>
                      <a:pt x="0" y="4015"/>
                    </a:lnTo>
                    <a:lnTo>
                      <a:pt x="19004" y="4015"/>
                    </a:lnTo>
                    <a:lnTo>
                      <a:pt x="95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3"/>
              <p:cNvSpPr/>
              <p:nvPr/>
            </p:nvSpPr>
            <p:spPr>
              <a:xfrm>
                <a:off x="6694200" y="932363"/>
                <a:ext cx="785600" cy="448350"/>
              </a:xfrm>
              <a:custGeom>
                <a:avLst/>
                <a:gdLst/>
                <a:ahLst/>
                <a:cxnLst/>
                <a:rect l="l" t="t" r="r" b="b"/>
                <a:pathLst>
                  <a:path w="31424" h="17934" extrusionOk="0">
                    <a:moveTo>
                      <a:pt x="3882" y="0"/>
                    </a:moveTo>
                    <a:lnTo>
                      <a:pt x="0" y="17933"/>
                    </a:lnTo>
                    <a:lnTo>
                      <a:pt x="31423" y="17933"/>
                    </a:lnTo>
                    <a:lnTo>
                      <a:pt x="27569" y="0"/>
                    </a:lnTo>
                    <a:close/>
                  </a:path>
                </a:pathLst>
              </a:custGeom>
              <a:solidFill>
                <a:srgbClr val="A3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3"/>
              <p:cNvSpPr/>
              <p:nvPr/>
            </p:nvSpPr>
            <p:spPr>
              <a:xfrm>
                <a:off x="6816650" y="961788"/>
                <a:ext cx="586200" cy="370850"/>
              </a:xfrm>
              <a:custGeom>
                <a:avLst/>
                <a:gdLst/>
                <a:ahLst/>
                <a:cxnLst/>
                <a:rect l="l" t="t" r="r" b="b"/>
                <a:pathLst>
                  <a:path w="23448" h="14834" extrusionOk="0">
                    <a:moveTo>
                      <a:pt x="54" y="1"/>
                    </a:moveTo>
                    <a:cubicBezTo>
                      <a:pt x="1" y="1071"/>
                      <a:pt x="81" y="2142"/>
                      <a:pt x="268" y="3186"/>
                    </a:cubicBezTo>
                    <a:cubicBezTo>
                      <a:pt x="1403" y="9841"/>
                      <a:pt x="6715" y="14833"/>
                      <a:pt x="12382" y="14833"/>
                    </a:cubicBezTo>
                    <a:cubicBezTo>
                      <a:pt x="12733" y="14833"/>
                      <a:pt x="13085" y="14814"/>
                      <a:pt x="13437" y="14775"/>
                    </a:cubicBezTo>
                    <a:cubicBezTo>
                      <a:pt x="19513" y="14106"/>
                      <a:pt x="23447" y="7790"/>
                      <a:pt x="22243" y="723"/>
                    </a:cubicBezTo>
                    <a:cubicBezTo>
                      <a:pt x="22216" y="483"/>
                      <a:pt x="22163" y="242"/>
                      <a:pt x="22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3"/>
              <p:cNvSpPr/>
              <p:nvPr/>
            </p:nvSpPr>
            <p:spPr>
              <a:xfrm>
                <a:off x="6774500" y="914963"/>
                <a:ext cx="625675" cy="28125"/>
              </a:xfrm>
              <a:custGeom>
                <a:avLst/>
                <a:gdLst/>
                <a:ahLst/>
                <a:cxnLst/>
                <a:rect l="l" t="t" r="r" b="b"/>
                <a:pathLst>
                  <a:path w="25027" h="1125" extrusionOk="0">
                    <a:moveTo>
                      <a:pt x="562" y="0"/>
                    </a:moveTo>
                    <a:cubicBezTo>
                      <a:pt x="241" y="0"/>
                      <a:pt x="0" y="268"/>
                      <a:pt x="0" y="589"/>
                    </a:cubicBezTo>
                    <a:cubicBezTo>
                      <a:pt x="0" y="883"/>
                      <a:pt x="241" y="1124"/>
                      <a:pt x="562" y="1124"/>
                    </a:cubicBezTo>
                    <a:lnTo>
                      <a:pt x="24464" y="1124"/>
                    </a:lnTo>
                    <a:cubicBezTo>
                      <a:pt x="24759" y="1124"/>
                      <a:pt x="24999" y="883"/>
                      <a:pt x="24999" y="589"/>
                    </a:cubicBezTo>
                    <a:cubicBezTo>
                      <a:pt x="25026" y="268"/>
                      <a:pt x="24785" y="0"/>
                      <a:pt x="24464"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3"/>
              <p:cNvSpPr/>
              <p:nvPr/>
            </p:nvSpPr>
            <p:spPr>
              <a:xfrm>
                <a:off x="6681475" y="1384338"/>
                <a:ext cx="811025" cy="99925"/>
              </a:xfrm>
              <a:custGeom>
                <a:avLst/>
                <a:gdLst/>
                <a:ahLst/>
                <a:cxnLst/>
                <a:rect l="l" t="t" r="r" b="b"/>
                <a:pathLst>
                  <a:path w="32441" h="3997" extrusionOk="0">
                    <a:moveTo>
                      <a:pt x="22012" y="0"/>
                    </a:moveTo>
                    <a:cubicBezTo>
                      <a:pt x="21831" y="0"/>
                      <a:pt x="21650" y="76"/>
                      <a:pt x="21521" y="229"/>
                    </a:cubicBezTo>
                    <a:cubicBezTo>
                      <a:pt x="21413" y="95"/>
                      <a:pt x="21253" y="15"/>
                      <a:pt x="21092" y="15"/>
                    </a:cubicBezTo>
                    <a:lnTo>
                      <a:pt x="20851" y="15"/>
                    </a:lnTo>
                    <a:cubicBezTo>
                      <a:pt x="20691" y="15"/>
                      <a:pt x="20557" y="68"/>
                      <a:pt x="20477" y="175"/>
                    </a:cubicBezTo>
                    <a:cubicBezTo>
                      <a:pt x="20370" y="68"/>
                      <a:pt x="20209" y="15"/>
                      <a:pt x="20075" y="15"/>
                    </a:cubicBezTo>
                    <a:lnTo>
                      <a:pt x="19941" y="15"/>
                    </a:lnTo>
                    <a:cubicBezTo>
                      <a:pt x="19674" y="15"/>
                      <a:pt x="19460" y="175"/>
                      <a:pt x="19379" y="416"/>
                    </a:cubicBezTo>
                    <a:cubicBezTo>
                      <a:pt x="19272" y="175"/>
                      <a:pt x="19031" y="15"/>
                      <a:pt x="18764" y="15"/>
                    </a:cubicBezTo>
                    <a:cubicBezTo>
                      <a:pt x="18550" y="15"/>
                      <a:pt x="18335" y="148"/>
                      <a:pt x="18202" y="336"/>
                    </a:cubicBezTo>
                    <a:cubicBezTo>
                      <a:pt x="18121" y="148"/>
                      <a:pt x="17907" y="15"/>
                      <a:pt x="17693" y="15"/>
                    </a:cubicBezTo>
                    <a:lnTo>
                      <a:pt x="17559" y="15"/>
                    </a:lnTo>
                    <a:cubicBezTo>
                      <a:pt x="17399" y="15"/>
                      <a:pt x="17265" y="68"/>
                      <a:pt x="17158" y="175"/>
                    </a:cubicBezTo>
                    <a:cubicBezTo>
                      <a:pt x="17051" y="68"/>
                      <a:pt x="16917" y="15"/>
                      <a:pt x="16783" y="15"/>
                    </a:cubicBezTo>
                    <a:lnTo>
                      <a:pt x="16542" y="15"/>
                    </a:lnTo>
                    <a:cubicBezTo>
                      <a:pt x="16355" y="15"/>
                      <a:pt x="16194" y="95"/>
                      <a:pt x="16114" y="229"/>
                    </a:cubicBezTo>
                    <a:cubicBezTo>
                      <a:pt x="15980" y="95"/>
                      <a:pt x="15819" y="15"/>
                      <a:pt x="15632" y="15"/>
                    </a:cubicBezTo>
                    <a:cubicBezTo>
                      <a:pt x="15498" y="215"/>
                      <a:pt x="15284" y="316"/>
                      <a:pt x="15073" y="316"/>
                    </a:cubicBezTo>
                    <a:cubicBezTo>
                      <a:pt x="14863" y="316"/>
                      <a:pt x="14655" y="215"/>
                      <a:pt x="14535" y="15"/>
                    </a:cubicBezTo>
                    <a:cubicBezTo>
                      <a:pt x="14294" y="15"/>
                      <a:pt x="14080" y="148"/>
                      <a:pt x="13973" y="336"/>
                    </a:cubicBezTo>
                    <a:cubicBezTo>
                      <a:pt x="13866" y="148"/>
                      <a:pt x="13651" y="15"/>
                      <a:pt x="13437" y="15"/>
                    </a:cubicBezTo>
                    <a:lnTo>
                      <a:pt x="13303" y="15"/>
                    </a:lnTo>
                    <a:cubicBezTo>
                      <a:pt x="13170" y="15"/>
                      <a:pt x="13009" y="68"/>
                      <a:pt x="12902" y="175"/>
                    </a:cubicBezTo>
                    <a:cubicBezTo>
                      <a:pt x="12822" y="68"/>
                      <a:pt x="12688" y="15"/>
                      <a:pt x="12527" y="15"/>
                    </a:cubicBezTo>
                    <a:lnTo>
                      <a:pt x="12286" y="15"/>
                    </a:lnTo>
                    <a:cubicBezTo>
                      <a:pt x="12099" y="15"/>
                      <a:pt x="11912" y="122"/>
                      <a:pt x="11831" y="309"/>
                    </a:cubicBezTo>
                    <a:cubicBezTo>
                      <a:pt x="11698" y="122"/>
                      <a:pt x="11510" y="15"/>
                      <a:pt x="11296" y="15"/>
                    </a:cubicBezTo>
                    <a:cubicBezTo>
                      <a:pt x="11109" y="15"/>
                      <a:pt x="10921" y="95"/>
                      <a:pt x="10787" y="229"/>
                    </a:cubicBezTo>
                    <a:cubicBezTo>
                      <a:pt x="10707" y="95"/>
                      <a:pt x="10547" y="15"/>
                      <a:pt x="10359" y="15"/>
                    </a:cubicBezTo>
                    <a:lnTo>
                      <a:pt x="10118" y="15"/>
                    </a:lnTo>
                    <a:cubicBezTo>
                      <a:pt x="9985" y="15"/>
                      <a:pt x="9851" y="68"/>
                      <a:pt x="9744" y="175"/>
                    </a:cubicBezTo>
                    <a:cubicBezTo>
                      <a:pt x="9637" y="68"/>
                      <a:pt x="9503" y="15"/>
                      <a:pt x="9342" y="15"/>
                    </a:cubicBezTo>
                    <a:lnTo>
                      <a:pt x="9235" y="15"/>
                    </a:lnTo>
                    <a:cubicBezTo>
                      <a:pt x="8967" y="15"/>
                      <a:pt x="8753" y="175"/>
                      <a:pt x="8673" y="416"/>
                    </a:cubicBezTo>
                    <a:cubicBezTo>
                      <a:pt x="8560" y="148"/>
                      <a:pt x="8313" y="14"/>
                      <a:pt x="8065" y="14"/>
                    </a:cubicBezTo>
                    <a:cubicBezTo>
                      <a:pt x="7844" y="14"/>
                      <a:pt x="7622" y="121"/>
                      <a:pt x="7495" y="336"/>
                    </a:cubicBezTo>
                    <a:cubicBezTo>
                      <a:pt x="7415" y="148"/>
                      <a:pt x="7201" y="15"/>
                      <a:pt x="6987" y="15"/>
                    </a:cubicBezTo>
                    <a:lnTo>
                      <a:pt x="6853" y="15"/>
                    </a:lnTo>
                    <a:cubicBezTo>
                      <a:pt x="6692" y="15"/>
                      <a:pt x="6559" y="68"/>
                      <a:pt x="6451" y="175"/>
                    </a:cubicBezTo>
                    <a:cubicBezTo>
                      <a:pt x="6344" y="68"/>
                      <a:pt x="6211" y="15"/>
                      <a:pt x="6077" y="15"/>
                    </a:cubicBezTo>
                    <a:lnTo>
                      <a:pt x="5836" y="15"/>
                    </a:lnTo>
                    <a:cubicBezTo>
                      <a:pt x="5648" y="15"/>
                      <a:pt x="5488" y="95"/>
                      <a:pt x="5408" y="256"/>
                    </a:cubicBezTo>
                    <a:cubicBezTo>
                      <a:pt x="5271" y="94"/>
                      <a:pt x="5082" y="13"/>
                      <a:pt x="4898" y="13"/>
                    </a:cubicBezTo>
                    <a:cubicBezTo>
                      <a:pt x="4685" y="13"/>
                      <a:pt x="4478" y="121"/>
                      <a:pt x="4364" y="336"/>
                    </a:cubicBezTo>
                    <a:cubicBezTo>
                      <a:pt x="4257" y="148"/>
                      <a:pt x="4043" y="15"/>
                      <a:pt x="3828" y="15"/>
                    </a:cubicBezTo>
                    <a:cubicBezTo>
                      <a:pt x="3588" y="15"/>
                      <a:pt x="3373" y="148"/>
                      <a:pt x="3266" y="336"/>
                    </a:cubicBezTo>
                    <a:cubicBezTo>
                      <a:pt x="3159" y="148"/>
                      <a:pt x="2945" y="15"/>
                      <a:pt x="2731" y="15"/>
                    </a:cubicBezTo>
                    <a:lnTo>
                      <a:pt x="2597" y="15"/>
                    </a:lnTo>
                    <a:cubicBezTo>
                      <a:pt x="2463" y="15"/>
                      <a:pt x="2303" y="68"/>
                      <a:pt x="2196" y="175"/>
                    </a:cubicBezTo>
                    <a:cubicBezTo>
                      <a:pt x="2115" y="68"/>
                      <a:pt x="1955" y="15"/>
                      <a:pt x="1821" y="15"/>
                    </a:cubicBezTo>
                    <a:lnTo>
                      <a:pt x="1580" y="15"/>
                    </a:lnTo>
                    <a:cubicBezTo>
                      <a:pt x="1393" y="15"/>
                      <a:pt x="1259" y="95"/>
                      <a:pt x="1152" y="256"/>
                    </a:cubicBezTo>
                    <a:cubicBezTo>
                      <a:pt x="1018" y="95"/>
                      <a:pt x="857" y="15"/>
                      <a:pt x="670" y="15"/>
                    </a:cubicBezTo>
                    <a:cubicBezTo>
                      <a:pt x="295" y="15"/>
                      <a:pt x="1" y="309"/>
                      <a:pt x="1" y="684"/>
                    </a:cubicBezTo>
                    <a:lnTo>
                      <a:pt x="1" y="2798"/>
                    </a:lnTo>
                    <a:cubicBezTo>
                      <a:pt x="54" y="3160"/>
                      <a:pt x="349" y="3340"/>
                      <a:pt x="647" y="3340"/>
                    </a:cubicBezTo>
                    <a:cubicBezTo>
                      <a:pt x="944" y="3340"/>
                      <a:pt x="1246" y="3160"/>
                      <a:pt x="1312" y="2798"/>
                    </a:cubicBezTo>
                    <a:lnTo>
                      <a:pt x="1312" y="2209"/>
                    </a:lnTo>
                    <a:cubicBezTo>
                      <a:pt x="1393" y="2236"/>
                      <a:pt x="1473" y="2263"/>
                      <a:pt x="1553" y="2263"/>
                    </a:cubicBezTo>
                    <a:lnTo>
                      <a:pt x="1821" y="2263"/>
                    </a:lnTo>
                    <a:cubicBezTo>
                      <a:pt x="1875" y="2263"/>
                      <a:pt x="1928" y="2263"/>
                      <a:pt x="1982" y="2236"/>
                    </a:cubicBezTo>
                    <a:cubicBezTo>
                      <a:pt x="2008" y="2557"/>
                      <a:pt x="2276" y="2825"/>
                      <a:pt x="2597" y="2825"/>
                    </a:cubicBezTo>
                    <a:lnTo>
                      <a:pt x="2704" y="2825"/>
                    </a:lnTo>
                    <a:cubicBezTo>
                      <a:pt x="2892" y="2825"/>
                      <a:pt x="3025" y="2745"/>
                      <a:pt x="3159" y="2611"/>
                    </a:cubicBezTo>
                    <a:lnTo>
                      <a:pt x="3159" y="3414"/>
                    </a:lnTo>
                    <a:cubicBezTo>
                      <a:pt x="3079" y="3802"/>
                      <a:pt x="3440" y="3996"/>
                      <a:pt x="3805" y="3996"/>
                    </a:cubicBezTo>
                    <a:cubicBezTo>
                      <a:pt x="4170" y="3996"/>
                      <a:pt x="4538" y="3802"/>
                      <a:pt x="4471" y="3414"/>
                    </a:cubicBezTo>
                    <a:lnTo>
                      <a:pt x="4471" y="3280"/>
                    </a:lnTo>
                    <a:cubicBezTo>
                      <a:pt x="4578" y="3387"/>
                      <a:pt x="4738" y="3441"/>
                      <a:pt x="4899" y="3441"/>
                    </a:cubicBezTo>
                    <a:cubicBezTo>
                      <a:pt x="5274" y="3441"/>
                      <a:pt x="5568" y="3146"/>
                      <a:pt x="5568" y="2771"/>
                    </a:cubicBezTo>
                    <a:lnTo>
                      <a:pt x="5568" y="2183"/>
                    </a:lnTo>
                    <a:cubicBezTo>
                      <a:pt x="5648" y="2236"/>
                      <a:pt x="5729" y="2263"/>
                      <a:pt x="5836" y="2263"/>
                    </a:cubicBezTo>
                    <a:lnTo>
                      <a:pt x="6077" y="2263"/>
                    </a:lnTo>
                    <a:cubicBezTo>
                      <a:pt x="6130" y="2263"/>
                      <a:pt x="6211" y="2236"/>
                      <a:pt x="6264" y="2236"/>
                    </a:cubicBezTo>
                    <a:cubicBezTo>
                      <a:pt x="6264" y="2557"/>
                      <a:pt x="6532" y="2798"/>
                      <a:pt x="6853" y="2798"/>
                    </a:cubicBezTo>
                    <a:lnTo>
                      <a:pt x="6960" y="2798"/>
                    </a:lnTo>
                    <a:cubicBezTo>
                      <a:pt x="7147" y="2798"/>
                      <a:pt x="7308" y="2718"/>
                      <a:pt x="7415" y="2611"/>
                    </a:cubicBezTo>
                    <a:lnTo>
                      <a:pt x="7415" y="3414"/>
                    </a:lnTo>
                    <a:cubicBezTo>
                      <a:pt x="7335" y="3789"/>
                      <a:pt x="7696" y="3976"/>
                      <a:pt x="8061" y="3976"/>
                    </a:cubicBezTo>
                    <a:cubicBezTo>
                      <a:pt x="8425" y="3976"/>
                      <a:pt x="8793" y="3789"/>
                      <a:pt x="8727" y="3414"/>
                    </a:cubicBezTo>
                    <a:lnTo>
                      <a:pt x="8727" y="2504"/>
                    </a:lnTo>
                    <a:cubicBezTo>
                      <a:pt x="8834" y="2691"/>
                      <a:pt x="9021" y="2798"/>
                      <a:pt x="9208" y="2798"/>
                    </a:cubicBezTo>
                    <a:lnTo>
                      <a:pt x="9342" y="2798"/>
                    </a:lnTo>
                    <a:cubicBezTo>
                      <a:pt x="9663" y="2798"/>
                      <a:pt x="9931" y="2557"/>
                      <a:pt x="9931" y="2236"/>
                    </a:cubicBezTo>
                    <a:cubicBezTo>
                      <a:pt x="9985" y="2236"/>
                      <a:pt x="10065" y="2263"/>
                      <a:pt x="10118" y="2263"/>
                    </a:cubicBezTo>
                    <a:lnTo>
                      <a:pt x="10359" y="2263"/>
                    </a:lnTo>
                    <a:cubicBezTo>
                      <a:pt x="10466" y="2263"/>
                      <a:pt x="10547" y="2236"/>
                      <a:pt x="10627" y="2183"/>
                    </a:cubicBezTo>
                    <a:lnTo>
                      <a:pt x="10627" y="2771"/>
                    </a:lnTo>
                    <a:cubicBezTo>
                      <a:pt x="10694" y="3133"/>
                      <a:pt x="10988" y="3313"/>
                      <a:pt x="11283" y="3313"/>
                    </a:cubicBezTo>
                    <a:cubicBezTo>
                      <a:pt x="11577" y="3313"/>
                      <a:pt x="11872" y="3133"/>
                      <a:pt x="11938" y="2771"/>
                    </a:cubicBezTo>
                    <a:lnTo>
                      <a:pt x="11938" y="2129"/>
                    </a:lnTo>
                    <a:cubicBezTo>
                      <a:pt x="12045" y="2209"/>
                      <a:pt x="12153" y="2263"/>
                      <a:pt x="12286" y="2263"/>
                    </a:cubicBezTo>
                    <a:lnTo>
                      <a:pt x="12527" y="2263"/>
                    </a:lnTo>
                    <a:cubicBezTo>
                      <a:pt x="12581" y="2263"/>
                      <a:pt x="12634" y="2236"/>
                      <a:pt x="12715" y="2236"/>
                    </a:cubicBezTo>
                    <a:cubicBezTo>
                      <a:pt x="12715" y="2557"/>
                      <a:pt x="12982" y="2798"/>
                      <a:pt x="13303" y="2798"/>
                    </a:cubicBezTo>
                    <a:lnTo>
                      <a:pt x="13411" y="2798"/>
                    </a:lnTo>
                    <a:cubicBezTo>
                      <a:pt x="13598" y="2798"/>
                      <a:pt x="13732" y="2718"/>
                      <a:pt x="13866" y="2611"/>
                    </a:cubicBezTo>
                    <a:lnTo>
                      <a:pt x="13866" y="3414"/>
                    </a:lnTo>
                    <a:cubicBezTo>
                      <a:pt x="13785" y="3789"/>
                      <a:pt x="14147" y="3976"/>
                      <a:pt x="14511" y="3976"/>
                    </a:cubicBezTo>
                    <a:cubicBezTo>
                      <a:pt x="14876" y="3976"/>
                      <a:pt x="15244" y="3789"/>
                      <a:pt x="15177" y="3414"/>
                    </a:cubicBezTo>
                    <a:lnTo>
                      <a:pt x="15177" y="3253"/>
                    </a:lnTo>
                    <a:cubicBezTo>
                      <a:pt x="15284" y="3387"/>
                      <a:pt x="15445" y="3441"/>
                      <a:pt x="15605" y="3441"/>
                    </a:cubicBezTo>
                    <a:cubicBezTo>
                      <a:pt x="15980" y="3441"/>
                      <a:pt x="16274" y="3146"/>
                      <a:pt x="16274" y="2771"/>
                    </a:cubicBezTo>
                    <a:lnTo>
                      <a:pt x="16274" y="2183"/>
                    </a:lnTo>
                    <a:cubicBezTo>
                      <a:pt x="16355" y="2209"/>
                      <a:pt x="16435" y="2236"/>
                      <a:pt x="16542" y="2236"/>
                    </a:cubicBezTo>
                    <a:lnTo>
                      <a:pt x="16783" y="2236"/>
                    </a:lnTo>
                    <a:cubicBezTo>
                      <a:pt x="16837" y="2236"/>
                      <a:pt x="16917" y="2236"/>
                      <a:pt x="16970" y="2209"/>
                    </a:cubicBezTo>
                    <a:cubicBezTo>
                      <a:pt x="16970" y="2531"/>
                      <a:pt x="17238" y="2798"/>
                      <a:pt x="17559" y="2798"/>
                    </a:cubicBezTo>
                    <a:lnTo>
                      <a:pt x="17693" y="2798"/>
                    </a:lnTo>
                    <a:cubicBezTo>
                      <a:pt x="17854" y="2798"/>
                      <a:pt x="18014" y="2718"/>
                      <a:pt x="18121" y="2584"/>
                    </a:cubicBezTo>
                    <a:lnTo>
                      <a:pt x="18121" y="3387"/>
                    </a:lnTo>
                    <a:cubicBezTo>
                      <a:pt x="18054" y="3775"/>
                      <a:pt x="18416" y="3969"/>
                      <a:pt x="18777" y="3969"/>
                    </a:cubicBezTo>
                    <a:cubicBezTo>
                      <a:pt x="19138" y="3969"/>
                      <a:pt x="19500" y="3775"/>
                      <a:pt x="19433" y="3387"/>
                    </a:cubicBezTo>
                    <a:lnTo>
                      <a:pt x="19433" y="2504"/>
                    </a:lnTo>
                    <a:cubicBezTo>
                      <a:pt x="19540" y="2664"/>
                      <a:pt x="19727" y="2798"/>
                      <a:pt x="19941" y="2798"/>
                    </a:cubicBezTo>
                    <a:lnTo>
                      <a:pt x="20048" y="2798"/>
                    </a:lnTo>
                    <a:cubicBezTo>
                      <a:pt x="20370" y="2798"/>
                      <a:pt x="20637" y="2531"/>
                      <a:pt x="20637" y="2209"/>
                    </a:cubicBezTo>
                    <a:cubicBezTo>
                      <a:pt x="20718" y="2236"/>
                      <a:pt x="20771" y="2236"/>
                      <a:pt x="20825" y="2236"/>
                    </a:cubicBezTo>
                    <a:lnTo>
                      <a:pt x="21066" y="2236"/>
                    </a:lnTo>
                    <a:cubicBezTo>
                      <a:pt x="21173" y="2236"/>
                      <a:pt x="21253" y="2209"/>
                      <a:pt x="21333" y="2183"/>
                    </a:cubicBezTo>
                    <a:lnTo>
                      <a:pt x="21333" y="2771"/>
                    </a:lnTo>
                    <a:cubicBezTo>
                      <a:pt x="21400" y="3133"/>
                      <a:pt x="21701" y="3313"/>
                      <a:pt x="21999" y="3313"/>
                    </a:cubicBezTo>
                    <a:cubicBezTo>
                      <a:pt x="22297" y="3313"/>
                      <a:pt x="22591" y="3133"/>
                      <a:pt x="22645" y="2771"/>
                    </a:cubicBezTo>
                    <a:lnTo>
                      <a:pt x="22645" y="2584"/>
                    </a:lnTo>
                    <a:cubicBezTo>
                      <a:pt x="22752" y="2718"/>
                      <a:pt x="22939" y="2798"/>
                      <a:pt x="23100" y="2798"/>
                    </a:cubicBezTo>
                    <a:lnTo>
                      <a:pt x="23234" y="2798"/>
                    </a:lnTo>
                    <a:cubicBezTo>
                      <a:pt x="23394" y="2798"/>
                      <a:pt x="23555" y="2718"/>
                      <a:pt x="23662" y="2584"/>
                    </a:cubicBezTo>
                    <a:lnTo>
                      <a:pt x="23662" y="3387"/>
                    </a:lnTo>
                    <a:cubicBezTo>
                      <a:pt x="23595" y="3775"/>
                      <a:pt x="23963" y="3969"/>
                      <a:pt x="24328" y="3969"/>
                    </a:cubicBezTo>
                    <a:cubicBezTo>
                      <a:pt x="24692" y="3969"/>
                      <a:pt x="25054" y="3775"/>
                      <a:pt x="24973" y="3387"/>
                    </a:cubicBezTo>
                    <a:lnTo>
                      <a:pt x="24973" y="3253"/>
                    </a:lnTo>
                    <a:cubicBezTo>
                      <a:pt x="25107" y="3360"/>
                      <a:pt x="25241" y="3414"/>
                      <a:pt x="25402" y="3414"/>
                    </a:cubicBezTo>
                    <a:cubicBezTo>
                      <a:pt x="25776" y="3414"/>
                      <a:pt x="26071" y="3119"/>
                      <a:pt x="26071" y="2745"/>
                    </a:cubicBezTo>
                    <a:lnTo>
                      <a:pt x="26071" y="2156"/>
                    </a:lnTo>
                    <a:cubicBezTo>
                      <a:pt x="26151" y="2209"/>
                      <a:pt x="26258" y="2236"/>
                      <a:pt x="26338" y="2236"/>
                    </a:cubicBezTo>
                    <a:lnTo>
                      <a:pt x="26579" y="2236"/>
                    </a:lnTo>
                    <a:cubicBezTo>
                      <a:pt x="26660" y="2236"/>
                      <a:pt x="26713" y="2209"/>
                      <a:pt x="26767" y="2209"/>
                    </a:cubicBezTo>
                    <a:cubicBezTo>
                      <a:pt x="26767" y="2531"/>
                      <a:pt x="27034" y="2771"/>
                      <a:pt x="27355" y="2771"/>
                    </a:cubicBezTo>
                    <a:lnTo>
                      <a:pt x="27489" y="2771"/>
                    </a:lnTo>
                    <a:cubicBezTo>
                      <a:pt x="27650" y="2771"/>
                      <a:pt x="27810" y="2691"/>
                      <a:pt x="27918" y="2584"/>
                    </a:cubicBezTo>
                    <a:lnTo>
                      <a:pt x="27918" y="3387"/>
                    </a:lnTo>
                    <a:cubicBezTo>
                      <a:pt x="27851" y="3762"/>
                      <a:pt x="28219" y="3949"/>
                      <a:pt x="28583" y="3949"/>
                    </a:cubicBezTo>
                    <a:cubicBezTo>
                      <a:pt x="28948" y="3949"/>
                      <a:pt x="29309" y="3762"/>
                      <a:pt x="29229" y="3387"/>
                    </a:cubicBezTo>
                    <a:lnTo>
                      <a:pt x="29229" y="2477"/>
                    </a:lnTo>
                    <a:cubicBezTo>
                      <a:pt x="29336" y="2664"/>
                      <a:pt x="29523" y="2771"/>
                      <a:pt x="29738" y="2771"/>
                    </a:cubicBezTo>
                    <a:lnTo>
                      <a:pt x="29871" y="2771"/>
                    </a:lnTo>
                    <a:cubicBezTo>
                      <a:pt x="30193" y="2771"/>
                      <a:pt x="30433" y="2531"/>
                      <a:pt x="30460" y="2209"/>
                    </a:cubicBezTo>
                    <a:cubicBezTo>
                      <a:pt x="30514" y="2209"/>
                      <a:pt x="30567" y="2236"/>
                      <a:pt x="30621" y="2236"/>
                    </a:cubicBezTo>
                    <a:lnTo>
                      <a:pt x="30888" y="2236"/>
                    </a:lnTo>
                    <a:cubicBezTo>
                      <a:pt x="30969" y="2236"/>
                      <a:pt x="31049" y="2209"/>
                      <a:pt x="31129" y="2156"/>
                    </a:cubicBezTo>
                    <a:lnTo>
                      <a:pt x="31129" y="2745"/>
                    </a:lnTo>
                    <a:cubicBezTo>
                      <a:pt x="31210" y="3106"/>
                      <a:pt x="31504" y="3287"/>
                      <a:pt x="31795" y="3287"/>
                    </a:cubicBezTo>
                    <a:cubicBezTo>
                      <a:pt x="32086" y="3287"/>
                      <a:pt x="32374" y="3106"/>
                      <a:pt x="32441" y="2745"/>
                    </a:cubicBezTo>
                    <a:lnTo>
                      <a:pt x="32441" y="630"/>
                    </a:lnTo>
                    <a:cubicBezTo>
                      <a:pt x="32441" y="282"/>
                      <a:pt x="32146" y="15"/>
                      <a:pt x="31799" y="15"/>
                    </a:cubicBezTo>
                    <a:cubicBezTo>
                      <a:pt x="31611" y="15"/>
                      <a:pt x="31424" y="95"/>
                      <a:pt x="31290" y="256"/>
                    </a:cubicBezTo>
                    <a:cubicBezTo>
                      <a:pt x="31210" y="95"/>
                      <a:pt x="31049" y="15"/>
                      <a:pt x="30862" y="15"/>
                    </a:cubicBezTo>
                    <a:lnTo>
                      <a:pt x="30648" y="15"/>
                    </a:lnTo>
                    <a:cubicBezTo>
                      <a:pt x="30487" y="15"/>
                      <a:pt x="30353" y="68"/>
                      <a:pt x="30246" y="175"/>
                    </a:cubicBezTo>
                    <a:cubicBezTo>
                      <a:pt x="30139" y="68"/>
                      <a:pt x="30005" y="15"/>
                      <a:pt x="29871" y="15"/>
                    </a:cubicBezTo>
                    <a:lnTo>
                      <a:pt x="29738" y="15"/>
                    </a:lnTo>
                    <a:cubicBezTo>
                      <a:pt x="29497" y="15"/>
                      <a:pt x="29256" y="175"/>
                      <a:pt x="29175" y="416"/>
                    </a:cubicBezTo>
                    <a:cubicBezTo>
                      <a:pt x="29068" y="175"/>
                      <a:pt x="28828" y="15"/>
                      <a:pt x="28587" y="15"/>
                    </a:cubicBezTo>
                    <a:cubicBezTo>
                      <a:pt x="28346" y="15"/>
                      <a:pt x="28132" y="148"/>
                      <a:pt x="28025" y="363"/>
                    </a:cubicBezTo>
                    <a:cubicBezTo>
                      <a:pt x="27918" y="148"/>
                      <a:pt x="27703" y="15"/>
                      <a:pt x="27489" y="15"/>
                    </a:cubicBezTo>
                    <a:lnTo>
                      <a:pt x="27355" y="15"/>
                    </a:lnTo>
                    <a:cubicBezTo>
                      <a:pt x="27222" y="15"/>
                      <a:pt x="27088" y="68"/>
                      <a:pt x="26981" y="175"/>
                    </a:cubicBezTo>
                    <a:cubicBezTo>
                      <a:pt x="26874" y="68"/>
                      <a:pt x="26740" y="15"/>
                      <a:pt x="26606" y="15"/>
                    </a:cubicBezTo>
                    <a:lnTo>
                      <a:pt x="26338" y="15"/>
                    </a:lnTo>
                    <a:cubicBezTo>
                      <a:pt x="26178" y="15"/>
                      <a:pt x="26017" y="95"/>
                      <a:pt x="25910" y="256"/>
                    </a:cubicBezTo>
                    <a:cubicBezTo>
                      <a:pt x="25789" y="98"/>
                      <a:pt x="25612" y="22"/>
                      <a:pt x="25435" y="22"/>
                    </a:cubicBezTo>
                    <a:cubicBezTo>
                      <a:pt x="25223" y="22"/>
                      <a:pt x="25010" y="131"/>
                      <a:pt x="24893" y="336"/>
                    </a:cubicBezTo>
                    <a:cubicBezTo>
                      <a:pt x="24759" y="148"/>
                      <a:pt x="24545" y="15"/>
                      <a:pt x="24331" y="15"/>
                    </a:cubicBezTo>
                    <a:cubicBezTo>
                      <a:pt x="24090" y="15"/>
                      <a:pt x="23876" y="148"/>
                      <a:pt x="23769" y="363"/>
                    </a:cubicBezTo>
                    <a:cubicBezTo>
                      <a:pt x="23662" y="148"/>
                      <a:pt x="23474" y="15"/>
                      <a:pt x="23234" y="15"/>
                    </a:cubicBezTo>
                    <a:lnTo>
                      <a:pt x="23126" y="15"/>
                    </a:lnTo>
                    <a:cubicBezTo>
                      <a:pt x="22886" y="15"/>
                      <a:pt x="22671" y="148"/>
                      <a:pt x="22591" y="363"/>
                    </a:cubicBezTo>
                    <a:cubicBezTo>
                      <a:pt x="22471" y="123"/>
                      <a:pt x="22242" y="0"/>
                      <a:pt x="22012"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3"/>
              <p:cNvSpPr/>
              <p:nvPr/>
            </p:nvSpPr>
            <p:spPr>
              <a:xfrm>
                <a:off x="6674800" y="1358588"/>
                <a:ext cx="825075" cy="36175"/>
              </a:xfrm>
              <a:custGeom>
                <a:avLst/>
                <a:gdLst/>
                <a:ahLst/>
                <a:cxnLst/>
                <a:rect l="l" t="t" r="r" b="b"/>
                <a:pathLst>
                  <a:path w="33003" h="1447" extrusionOk="0">
                    <a:moveTo>
                      <a:pt x="723" y="1"/>
                    </a:moveTo>
                    <a:cubicBezTo>
                      <a:pt x="321" y="1"/>
                      <a:pt x="0" y="322"/>
                      <a:pt x="0" y="723"/>
                    </a:cubicBezTo>
                    <a:cubicBezTo>
                      <a:pt x="0" y="1125"/>
                      <a:pt x="321" y="1446"/>
                      <a:pt x="723" y="1446"/>
                    </a:cubicBezTo>
                    <a:lnTo>
                      <a:pt x="32280" y="1446"/>
                    </a:lnTo>
                    <a:cubicBezTo>
                      <a:pt x="32681" y="1446"/>
                      <a:pt x="33002" y="1125"/>
                      <a:pt x="33002" y="723"/>
                    </a:cubicBezTo>
                    <a:cubicBezTo>
                      <a:pt x="33002" y="322"/>
                      <a:pt x="32681" y="1"/>
                      <a:pt x="32280" y="1"/>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3"/>
              <p:cNvSpPr/>
              <p:nvPr/>
            </p:nvSpPr>
            <p:spPr>
              <a:xfrm>
                <a:off x="6739025" y="1358588"/>
                <a:ext cx="701300" cy="36175"/>
              </a:xfrm>
              <a:custGeom>
                <a:avLst/>
                <a:gdLst/>
                <a:ahLst/>
                <a:cxnLst/>
                <a:rect l="l" t="t" r="r" b="b"/>
                <a:pathLst>
                  <a:path w="28052" h="1447" extrusionOk="0">
                    <a:moveTo>
                      <a:pt x="643" y="1"/>
                    </a:moveTo>
                    <a:cubicBezTo>
                      <a:pt x="295" y="1"/>
                      <a:pt x="1" y="295"/>
                      <a:pt x="1" y="670"/>
                    </a:cubicBezTo>
                    <a:lnTo>
                      <a:pt x="1" y="777"/>
                    </a:lnTo>
                    <a:cubicBezTo>
                      <a:pt x="1" y="1152"/>
                      <a:pt x="295" y="1446"/>
                      <a:pt x="643" y="1446"/>
                    </a:cubicBezTo>
                    <a:lnTo>
                      <a:pt x="27382" y="1446"/>
                    </a:lnTo>
                    <a:cubicBezTo>
                      <a:pt x="27757" y="1446"/>
                      <a:pt x="28051" y="1152"/>
                      <a:pt x="28051" y="777"/>
                    </a:cubicBezTo>
                    <a:lnTo>
                      <a:pt x="28051" y="670"/>
                    </a:lnTo>
                    <a:cubicBezTo>
                      <a:pt x="28051" y="295"/>
                      <a:pt x="27757" y="1"/>
                      <a:pt x="27382" y="1"/>
                    </a:cubicBezTo>
                    <a:close/>
                  </a:path>
                </a:pathLst>
              </a:custGeom>
              <a:solidFill>
                <a:srgbClr val="EFA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3"/>
              <p:cNvSpPr/>
              <p:nvPr/>
            </p:nvSpPr>
            <p:spPr>
              <a:xfrm>
                <a:off x="6797925" y="1022688"/>
                <a:ext cx="182025" cy="295775"/>
              </a:xfrm>
              <a:custGeom>
                <a:avLst/>
                <a:gdLst/>
                <a:ahLst/>
                <a:cxnLst/>
                <a:rect l="l" t="t" r="r" b="b"/>
                <a:pathLst>
                  <a:path w="7281" h="11831" extrusionOk="0">
                    <a:moveTo>
                      <a:pt x="188" y="0"/>
                    </a:moveTo>
                    <a:cubicBezTo>
                      <a:pt x="187" y="1"/>
                      <a:pt x="0" y="4819"/>
                      <a:pt x="1258" y="7896"/>
                    </a:cubicBezTo>
                    <a:cubicBezTo>
                      <a:pt x="2543" y="11055"/>
                      <a:pt x="7280" y="11831"/>
                      <a:pt x="7280" y="11831"/>
                    </a:cubicBezTo>
                    <a:cubicBezTo>
                      <a:pt x="7280" y="11831"/>
                      <a:pt x="1553" y="8887"/>
                      <a:pt x="188" y="0"/>
                    </a:cubicBezTo>
                    <a:close/>
                  </a:path>
                </a:pathLst>
              </a:custGeom>
              <a:solidFill>
                <a:srgbClr val="C42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3"/>
              <p:cNvSpPr/>
              <p:nvPr/>
            </p:nvSpPr>
            <p:spPr>
              <a:xfrm>
                <a:off x="7236200" y="1093613"/>
                <a:ext cx="166625" cy="251625"/>
              </a:xfrm>
              <a:custGeom>
                <a:avLst/>
                <a:gdLst/>
                <a:ahLst/>
                <a:cxnLst/>
                <a:rect l="l" t="t" r="r" b="b"/>
                <a:pathLst>
                  <a:path w="6665" h="10065" extrusionOk="0">
                    <a:moveTo>
                      <a:pt x="6424" y="1"/>
                    </a:moveTo>
                    <a:cubicBezTo>
                      <a:pt x="6424" y="2"/>
                      <a:pt x="6370" y="5568"/>
                      <a:pt x="1" y="10064"/>
                    </a:cubicBezTo>
                    <a:cubicBezTo>
                      <a:pt x="1" y="10064"/>
                      <a:pt x="2998" y="8833"/>
                      <a:pt x="4685" y="6505"/>
                    </a:cubicBezTo>
                    <a:cubicBezTo>
                      <a:pt x="6665" y="3748"/>
                      <a:pt x="6424" y="2"/>
                      <a:pt x="6424" y="1"/>
                    </a:cubicBezTo>
                    <a:close/>
                  </a:path>
                </a:pathLst>
              </a:custGeom>
              <a:solidFill>
                <a:srgbClr val="C42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3"/>
              <p:cNvSpPr/>
              <p:nvPr/>
            </p:nvSpPr>
            <p:spPr>
              <a:xfrm>
                <a:off x="7265650" y="947738"/>
                <a:ext cx="84325" cy="267025"/>
              </a:xfrm>
              <a:custGeom>
                <a:avLst/>
                <a:gdLst/>
                <a:ahLst/>
                <a:cxnLst/>
                <a:rect l="l" t="t" r="r" b="b"/>
                <a:pathLst>
                  <a:path w="3373" h="10681" extrusionOk="0">
                    <a:moveTo>
                      <a:pt x="3373" y="1"/>
                    </a:moveTo>
                    <a:lnTo>
                      <a:pt x="1740" y="188"/>
                    </a:lnTo>
                    <a:cubicBezTo>
                      <a:pt x="2677" y="7629"/>
                      <a:pt x="0" y="10680"/>
                      <a:pt x="0" y="10680"/>
                    </a:cubicBezTo>
                    <a:cubicBezTo>
                      <a:pt x="2061" y="8807"/>
                      <a:pt x="2918" y="6558"/>
                      <a:pt x="3373" y="1"/>
                    </a:cubicBezTo>
                    <a:close/>
                  </a:path>
                </a:pathLst>
              </a:custGeom>
              <a:solidFill>
                <a:srgbClr val="A3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3"/>
              <p:cNvSpPr/>
              <p:nvPr/>
            </p:nvSpPr>
            <p:spPr>
              <a:xfrm>
                <a:off x="6946475" y="947738"/>
                <a:ext cx="59575" cy="267025"/>
              </a:xfrm>
              <a:custGeom>
                <a:avLst/>
                <a:gdLst/>
                <a:ahLst/>
                <a:cxnLst/>
                <a:rect l="l" t="t" r="r" b="b"/>
                <a:pathLst>
                  <a:path w="2383" h="10681" extrusionOk="0">
                    <a:moveTo>
                      <a:pt x="0" y="1"/>
                    </a:moveTo>
                    <a:lnTo>
                      <a:pt x="0" y="1"/>
                    </a:lnTo>
                    <a:cubicBezTo>
                      <a:pt x="321" y="6558"/>
                      <a:pt x="937" y="8807"/>
                      <a:pt x="2382" y="10680"/>
                    </a:cubicBezTo>
                    <a:cubicBezTo>
                      <a:pt x="2382" y="10680"/>
                      <a:pt x="482" y="7629"/>
                      <a:pt x="1151" y="188"/>
                    </a:cubicBezTo>
                    <a:lnTo>
                      <a:pt x="0" y="1"/>
                    </a:lnTo>
                    <a:close/>
                  </a:path>
                </a:pathLst>
              </a:custGeom>
              <a:solidFill>
                <a:srgbClr val="A3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3" name="Google Shape;2703;p53"/>
            <p:cNvSpPr/>
            <p:nvPr/>
          </p:nvSpPr>
          <p:spPr>
            <a:xfrm>
              <a:off x="8006375" y="1917338"/>
              <a:ext cx="222200" cy="38150"/>
            </a:xfrm>
            <a:custGeom>
              <a:avLst/>
              <a:gdLst/>
              <a:ahLst/>
              <a:cxnLst/>
              <a:rect l="l" t="t" r="r" b="b"/>
              <a:pathLst>
                <a:path w="8888" h="1526" extrusionOk="0">
                  <a:moveTo>
                    <a:pt x="5053" y="1"/>
                  </a:moveTo>
                  <a:cubicBezTo>
                    <a:pt x="3681" y="1"/>
                    <a:pt x="2039" y="413"/>
                    <a:pt x="1" y="1526"/>
                  </a:cubicBezTo>
                  <a:cubicBezTo>
                    <a:pt x="1330" y="1003"/>
                    <a:pt x="2846" y="687"/>
                    <a:pt x="4660" y="687"/>
                  </a:cubicBezTo>
                  <a:cubicBezTo>
                    <a:pt x="5914" y="687"/>
                    <a:pt x="7311" y="838"/>
                    <a:pt x="8887" y="1178"/>
                  </a:cubicBezTo>
                  <a:cubicBezTo>
                    <a:pt x="7832" y="536"/>
                    <a:pt x="6617" y="1"/>
                    <a:pt x="5053" y="1"/>
                  </a:cubicBezTo>
                  <a:close/>
                </a:path>
              </a:pathLst>
            </a:custGeom>
            <a:solidFill>
              <a:srgbClr val="DDBE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3"/>
            <p:cNvSpPr/>
            <p:nvPr/>
          </p:nvSpPr>
          <p:spPr>
            <a:xfrm>
              <a:off x="6618575" y="2007663"/>
              <a:ext cx="3066700" cy="1590575"/>
            </a:xfrm>
            <a:custGeom>
              <a:avLst/>
              <a:gdLst/>
              <a:ahLst/>
              <a:cxnLst/>
              <a:rect l="l" t="t" r="r" b="b"/>
              <a:pathLst>
                <a:path w="122668" h="63623" extrusionOk="0">
                  <a:moveTo>
                    <a:pt x="1" y="0"/>
                  </a:moveTo>
                  <a:lnTo>
                    <a:pt x="1098" y="63622"/>
                  </a:lnTo>
                  <a:lnTo>
                    <a:pt x="121704" y="63595"/>
                  </a:lnTo>
                  <a:lnTo>
                    <a:pt x="122668" y="0"/>
                  </a:ln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3"/>
            <p:cNvSpPr/>
            <p:nvPr/>
          </p:nvSpPr>
          <p:spPr>
            <a:xfrm>
              <a:off x="9534700" y="2006988"/>
              <a:ext cx="350000" cy="225525"/>
            </a:xfrm>
            <a:custGeom>
              <a:avLst/>
              <a:gdLst/>
              <a:ahLst/>
              <a:cxnLst/>
              <a:rect l="l" t="t" r="r" b="b"/>
              <a:pathLst>
                <a:path w="14000" h="9021" extrusionOk="0">
                  <a:moveTo>
                    <a:pt x="1" y="1"/>
                  </a:moveTo>
                  <a:lnTo>
                    <a:pt x="4123" y="9021"/>
                  </a:lnTo>
                  <a:cubicBezTo>
                    <a:pt x="8459" y="9021"/>
                    <a:pt x="7442" y="5327"/>
                    <a:pt x="7441" y="5327"/>
                  </a:cubicBezTo>
                  <a:lnTo>
                    <a:pt x="7441" y="5327"/>
                  </a:lnTo>
                  <a:cubicBezTo>
                    <a:pt x="7783" y="5368"/>
                    <a:pt x="8125" y="5388"/>
                    <a:pt x="8466" y="5388"/>
                  </a:cubicBezTo>
                  <a:cubicBezTo>
                    <a:pt x="9460" y="5388"/>
                    <a:pt x="10446" y="5218"/>
                    <a:pt x="11403" y="4899"/>
                  </a:cubicBezTo>
                  <a:cubicBezTo>
                    <a:pt x="13999" y="3882"/>
                    <a:pt x="13250" y="1"/>
                    <a:pt x="10466" y="1"/>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3"/>
            <p:cNvSpPr/>
            <p:nvPr/>
          </p:nvSpPr>
          <p:spPr>
            <a:xfrm>
              <a:off x="9631050" y="2007663"/>
              <a:ext cx="242275" cy="123675"/>
            </a:xfrm>
            <a:custGeom>
              <a:avLst/>
              <a:gdLst/>
              <a:ahLst/>
              <a:cxnLst/>
              <a:rect l="l" t="t" r="r" b="b"/>
              <a:pathLst>
                <a:path w="9691" h="4947" extrusionOk="0">
                  <a:moveTo>
                    <a:pt x="1" y="0"/>
                  </a:moveTo>
                  <a:cubicBezTo>
                    <a:pt x="301" y="2998"/>
                    <a:pt x="2830" y="4946"/>
                    <a:pt x="5495" y="4946"/>
                  </a:cubicBezTo>
                  <a:cubicBezTo>
                    <a:pt x="6638" y="4946"/>
                    <a:pt x="7806" y="4588"/>
                    <a:pt x="8834" y="3801"/>
                  </a:cubicBezTo>
                  <a:cubicBezTo>
                    <a:pt x="9690" y="2302"/>
                    <a:pt x="8753" y="0"/>
                    <a:pt x="66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3"/>
            <p:cNvSpPr/>
            <p:nvPr/>
          </p:nvSpPr>
          <p:spPr>
            <a:xfrm>
              <a:off x="6423875" y="2006988"/>
              <a:ext cx="349975" cy="225525"/>
            </a:xfrm>
            <a:custGeom>
              <a:avLst/>
              <a:gdLst/>
              <a:ahLst/>
              <a:cxnLst/>
              <a:rect l="l" t="t" r="r" b="b"/>
              <a:pathLst>
                <a:path w="13999" h="9021" extrusionOk="0">
                  <a:moveTo>
                    <a:pt x="3533" y="1"/>
                  </a:moveTo>
                  <a:cubicBezTo>
                    <a:pt x="750" y="1"/>
                    <a:pt x="0" y="3882"/>
                    <a:pt x="2596" y="4899"/>
                  </a:cubicBezTo>
                  <a:cubicBezTo>
                    <a:pt x="3533" y="5218"/>
                    <a:pt x="4529" y="5388"/>
                    <a:pt x="5529" y="5388"/>
                  </a:cubicBezTo>
                  <a:cubicBezTo>
                    <a:pt x="5872" y="5388"/>
                    <a:pt x="6216" y="5368"/>
                    <a:pt x="6558" y="5327"/>
                  </a:cubicBezTo>
                  <a:lnTo>
                    <a:pt x="6558" y="5327"/>
                  </a:lnTo>
                  <a:cubicBezTo>
                    <a:pt x="6558" y="5327"/>
                    <a:pt x="5541" y="9021"/>
                    <a:pt x="9877" y="9021"/>
                  </a:cubicBezTo>
                  <a:lnTo>
                    <a:pt x="13999" y="1"/>
                  </a:ln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3"/>
            <p:cNvSpPr/>
            <p:nvPr/>
          </p:nvSpPr>
          <p:spPr>
            <a:xfrm>
              <a:off x="6618575" y="2007663"/>
              <a:ext cx="3066700" cy="68275"/>
            </a:xfrm>
            <a:custGeom>
              <a:avLst/>
              <a:gdLst/>
              <a:ahLst/>
              <a:cxnLst/>
              <a:rect l="l" t="t" r="r" b="b"/>
              <a:pathLst>
                <a:path w="122668" h="2731" extrusionOk="0">
                  <a:moveTo>
                    <a:pt x="1" y="0"/>
                  </a:moveTo>
                  <a:lnTo>
                    <a:pt x="55" y="2730"/>
                  </a:lnTo>
                  <a:lnTo>
                    <a:pt x="122641" y="2730"/>
                  </a:lnTo>
                  <a:lnTo>
                    <a:pt x="122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3"/>
            <p:cNvSpPr/>
            <p:nvPr/>
          </p:nvSpPr>
          <p:spPr>
            <a:xfrm>
              <a:off x="6447950" y="3254263"/>
              <a:ext cx="534675" cy="441000"/>
            </a:xfrm>
            <a:custGeom>
              <a:avLst/>
              <a:gdLst/>
              <a:ahLst/>
              <a:cxnLst/>
              <a:rect l="l" t="t" r="r" b="b"/>
              <a:pathLst>
                <a:path w="21387" h="17640" extrusionOk="0">
                  <a:moveTo>
                    <a:pt x="12126" y="1"/>
                  </a:moveTo>
                  <a:cubicBezTo>
                    <a:pt x="6880" y="1"/>
                    <a:pt x="8164" y="11296"/>
                    <a:pt x="8164" y="11296"/>
                  </a:cubicBezTo>
                  <a:cubicBezTo>
                    <a:pt x="6157" y="11296"/>
                    <a:pt x="6050" y="13490"/>
                    <a:pt x="6050" y="13490"/>
                  </a:cubicBezTo>
                  <a:cubicBezTo>
                    <a:pt x="1" y="13490"/>
                    <a:pt x="1098" y="17639"/>
                    <a:pt x="1098" y="17639"/>
                  </a:cubicBezTo>
                  <a:lnTo>
                    <a:pt x="17425" y="17639"/>
                  </a:lnTo>
                  <a:cubicBezTo>
                    <a:pt x="17425" y="14079"/>
                    <a:pt x="21386" y="13865"/>
                    <a:pt x="21386" y="13865"/>
                  </a:cubicBezTo>
                  <a:cubicBezTo>
                    <a:pt x="21386" y="13865"/>
                    <a:pt x="17345" y="1"/>
                    <a:pt x="12126" y="1"/>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3"/>
            <p:cNvSpPr/>
            <p:nvPr/>
          </p:nvSpPr>
          <p:spPr>
            <a:xfrm>
              <a:off x="9325925" y="3254263"/>
              <a:ext cx="534675" cy="441000"/>
            </a:xfrm>
            <a:custGeom>
              <a:avLst/>
              <a:gdLst/>
              <a:ahLst/>
              <a:cxnLst/>
              <a:rect l="l" t="t" r="r" b="b"/>
              <a:pathLst>
                <a:path w="21387" h="17640" extrusionOk="0">
                  <a:moveTo>
                    <a:pt x="9262" y="1"/>
                  </a:moveTo>
                  <a:cubicBezTo>
                    <a:pt x="4042" y="1"/>
                    <a:pt x="1" y="13865"/>
                    <a:pt x="1" y="13865"/>
                  </a:cubicBezTo>
                  <a:cubicBezTo>
                    <a:pt x="1" y="13865"/>
                    <a:pt x="3962" y="14079"/>
                    <a:pt x="3962" y="17639"/>
                  </a:cubicBezTo>
                  <a:lnTo>
                    <a:pt x="20289" y="17639"/>
                  </a:lnTo>
                  <a:cubicBezTo>
                    <a:pt x="20289" y="17639"/>
                    <a:pt x="21387" y="13490"/>
                    <a:pt x="15337" y="13490"/>
                  </a:cubicBezTo>
                  <a:cubicBezTo>
                    <a:pt x="15337" y="13490"/>
                    <a:pt x="15230" y="11296"/>
                    <a:pt x="13223" y="11296"/>
                  </a:cubicBezTo>
                  <a:cubicBezTo>
                    <a:pt x="13223" y="11296"/>
                    <a:pt x="14508" y="1"/>
                    <a:pt x="9262" y="1"/>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3"/>
            <p:cNvSpPr/>
            <p:nvPr/>
          </p:nvSpPr>
          <p:spPr>
            <a:xfrm>
              <a:off x="6696200" y="2114713"/>
              <a:ext cx="2910125" cy="1436000"/>
            </a:xfrm>
            <a:custGeom>
              <a:avLst/>
              <a:gdLst/>
              <a:ahLst/>
              <a:cxnLst/>
              <a:rect l="l" t="t" r="r" b="b"/>
              <a:pathLst>
                <a:path w="116405" h="57440" extrusionOk="0">
                  <a:moveTo>
                    <a:pt x="1" y="1"/>
                  </a:moveTo>
                  <a:lnTo>
                    <a:pt x="1071" y="57440"/>
                  </a:lnTo>
                  <a:lnTo>
                    <a:pt x="115521" y="57440"/>
                  </a:lnTo>
                  <a:lnTo>
                    <a:pt x="116405" y="1"/>
                  </a:lnTo>
                  <a:close/>
                </a:path>
              </a:pathLst>
            </a:custGeom>
            <a:solidFill>
              <a:srgbClr val="894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3"/>
            <p:cNvSpPr/>
            <p:nvPr/>
          </p:nvSpPr>
          <p:spPr>
            <a:xfrm>
              <a:off x="6696200" y="2114713"/>
              <a:ext cx="2910125" cy="1013775"/>
            </a:xfrm>
            <a:custGeom>
              <a:avLst/>
              <a:gdLst/>
              <a:ahLst/>
              <a:cxnLst/>
              <a:rect l="l" t="t" r="r" b="b"/>
              <a:pathLst>
                <a:path w="116405" h="40551" extrusionOk="0">
                  <a:moveTo>
                    <a:pt x="1" y="1"/>
                  </a:moveTo>
                  <a:lnTo>
                    <a:pt x="697" y="37178"/>
                  </a:lnTo>
                  <a:cubicBezTo>
                    <a:pt x="12420" y="23260"/>
                    <a:pt x="33217" y="11804"/>
                    <a:pt x="56931" y="11804"/>
                  </a:cubicBezTo>
                  <a:cubicBezTo>
                    <a:pt x="82492" y="11804"/>
                    <a:pt x="104681" y="24786"/>
                    <a:pt x="115762" y="40551"/>
                  </a:cubicBezTo>
                  <a:lnTo>
                    <a:pt x="116405" y="1"/>
                  </a:lnTo>
                  <a:close/>
                </a:path>
              </a:pathLst>
            </a:custGeom>
            <a:solidFill>
              <a:srgbClr val="7A3D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3"/>
            <p:cNvSpPr/>
            <p:nvPr/>
          </p:nvSpPr>
          <p:spPr>
            <a:xfrm>
              <a:off x="6721625" y="3501838"/>
              <a:ext cx="2863300" cy="48875"/>
            </a:xfrm>
            <a:custGeom>
              <a:avLst/>
              <a:gdLst/>
              <a:ahLst/>
              <a:cxnLst/>
              <a:rect l="l" t="t" r="r" b="b"/>
              <a:pathLst>
                <a:path w="114532" h="1955" extrusionOk="0">
                  <a:moveTo>
                    <a:pt x="1" y="1"/>
                  </a:moveTo>
                  <a:lnTo>
                    <a:pt x="54" y="1955"/>
                  </a:lnTo>
                  <a:lnTo>
                    <a:pt x="114504" y="1955"/>
                  </a:lnTo>
                  <a:lnTo>
                    <a:pt x="114531" y="1"/>
                  </a:ln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3"/>
            <p:cNvSpPr/>
            <p:nvPr/>
          </p:nvSpPr>
          <p:spPr>
            <a:xfrm>
              <a:off x="7455675" y="2114713"/>
              <a:ext cx="147250" cy="1436000"/>
            </a:xfrm>
            <a:custGeom>
              <a:avLst/>
              <a:gdLst/>
              <a:ahLst/>
              <a:cxnLst/>
              <a:rect l="l" t="t" r="r" b="b"/>
              <a:pathLst>
                <a:path w="5890" h="57440" extrusionOk="0">
                  <a:moveTo>
                    <a:pt x="1" y="1"/>
                  </a:moveTo>
                  <a:lnTo>
                    <a:pt x="483" y="57440"/>
                  </a:lnTo>
                  <a:lnTo>
                    <a:pt x="5488" y="57440"/>
                  </a:lnTo>
                  <a:lnTo>
                    <a:pt x="5889" y="1"/>
                  </a:ln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3"/>
            <p:cNvSpPr/>
            <p:nvPr/>
          </p:nvSpPr>
          <p:spPr>
            <a:xfrm>
              <a:off x="8704975" y="2114713"/>
              <a:ext cx="133850" cy="1436000"/>
            </a:xfrm>
            <a:custGeom>
              <a:avLst/>
              <a:gdLst/>
              <a:ahLst/>
              <a:cxnLst/>
              <a:rect l="l" t="t" r="r" b="b"/>
              <a:pathLst>
                <a:path w="5354" h="57440" extrusionOk="0">
                  <a:moveTo>
                    <a:pt x="0" y="1"/>
                  </a:moveTo>
                  <a:lnTo>
                    <a:pt x="455" y="57440"/>
                  </a:lnTo>
                  <a:lnTo>
                    <a:pt x="4979" y="57440"/>
                  </a:lnTo>
                  <a:lnTo>
                    <a:pt x="5353" y="1"/>
                  </a:ln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3"/>
            <p:cNvSpPr/>
            <p:nvPr/>
          </p:nvSpPr>
          <p:spPr>
            <a:xfrm>
              <a:off x="6696200" y="2114713"/>
              <a:ext cx="2910125" cy="1436000"/>
            </a:xfrm>
            <a:custGeom>
              <a:avLst/>
              <a:gdLst/>
              <a:ahLst/>
              <a:cxnLst/>
              <a:rect l="l" t="t" r="r" b="b"/>
              <a:pathLst>
                <a:path w="116405" h="57440" extrusionOk="0">
                  <a:moveTo>
                    <a:pt x="1" y="1"/>
                  </a:moveTo>
                  <a:lnTo>
                    <a:pt x="1071" y="57440"/>
                  </a:lnTo>
                  <a:lnTo>
                    <a:pt x="2383" y="57440"/>
                  </a:lnTo>
                  <a:lnTo>
                    <a:pt x="2410" y="2196"/>
                  </a:lnTo>
                  <a:lnTo>
                    <a:pt x="113273" y="1901"/>
                  </a:lnTo>
                  <a:lnTo>
                    <a:pt x="113674" y="57440"/>
                  </a:lnTo>
                  <a:lnTo>
                    <a:pt x="115521" y="57440"/>
                  </a:lnTo>
                  <a:lnTo>
                    <a:pt x="116405" y="1"/>
                  </a:ln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3"/>
            <p:cNvSpPr/>
            <p:nvPr/>
          </p:nvSpPr>
          <p:spPr>
            <a:xfrm>
              <a:off x="9738125" y="2022388"/>
              <a:ext cx="107750" cy="91825"/>
            </a:xfrm>
            <a:custGeom>
              <a:avLst/>
              <a:gdLst/>
              <a:ahLst/>
              <a:cxnLst/>
              <a:rect l="l" t="t" r="r" b="b"/>
              <a:pathLst>
                <a:path w="4310" h="3673" extrusionOk="0">
                  <a:moveTo>
                    <a:pt x="1847" y="0"/>
                  </a:moveTo>
                  <a:cubicBezTo>
                    <a:pt x="830" y="0"/>
                    <a:pt x="0" y="803"/>
                    <a:pt x="0" y="1820"/>
                  </a:cubicBezTo>
                  <a:cubicBezTo>
                    <a:pt x="0" y="2942"/>
                    <a:pt x="906" y="3672"/>
                    <a:pt x="1848" y="3672"/>
                  </a:cubicBezTo>
                  <a:cubicBezTo>
                    <a:pt x="2299" y="3672"/>
                    <a:pt x="2759" y="3505"/>
                    <a:pt x="3132" y="3132"/>
                  </a:cubicBezTo>
                  <a:cubicBezTo>
                    <a:pt x="4310" y="1981"/>
                    <a:pt x="3480" y="0"/>
                    <a:pt x="1847"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3"/>
            <p:cNvSpPr/>
            <p:nvPr/>
          </p:nvSpPr>
          <p:spPr>
            <a:xfrm>
              <a:off x="6431900" y="2007663"/>
              <a:ext cx="295775" cy="118450"/>
            </a:xfrm>
            <a:custGeom>
              <a:avLst/>
              <a:gdLst/>
              <a:ahLst/>
              <a:cxnLst/>
              <a:rect l="l" t="t" r="r" b="b"/>
              <a:pathLst>
                <a:path w="11831" h="4738" extrusionOk="0">
                  <a:moveTo>
                    <a:pt x="3212" y="0"/>
                  </a:moveTo>
                  <a:cubicBezTo>
                    <a:pt x="937" y="0"/>
                    <a:pt x="0" y="2570"/>
                    <a:pt x="1178" y="4069"/>
                  </a:cubicBezTo>
                  <a:cubicBezTo>
                    <a:pt x="2249" y="4524"/>
                    <a:pt x="3400" y="4738"/>
                    <a:pt x="4577" y="4738"/>
                  </a:cubicBezTo>
                  <a:cubicBezTo>
                    <a:pt x="8191" y="4738"/>
                    <a:pt x="11188" y="2704"/>
                    <a:pt x="11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3"/>
            <p:cNvSpPr/>
            <p:nvPr/>
          </p:nvSpPr>
          <p:spPr>
            <a:xfrm>
              <a:off x="6481425" y="2031088"/>
              <a:ext cx="75625" cy="76300"/>
            </a:xfrm>
            <a:custGeom>
              <a:avLst/>
              <a:gdLst/>
              <a:ahLst/>
              <a:cxnLst/>
              <a:rect l="l" t="t" r="r" b="b"/>
              <a:pathLst>
                <a:path w="3025" h="3052" extrusionOk="0">
                  <a:moveTo>
                    <a:pt x="1499" y="0"/>
                  </a:moveTo>
                  <a:cubicBezTo>
                    <a:pt x="669" y="0"/>
                    <a:pt x="0" y="696"/>
                    <a:pt x="0" y="1526"/>
                  </a:cubicBezTo>
                  <a:cubicBezTo>
                    <a:pt x="0" y="2356"/>
                    <a:pt x="669" y="3051"/>
                    <a:pt x="1499" y="3051"/>
                  </a:cubicBezTo>
                  <a:cubicBezTo>
                    <a:pt x="2329" y="3051"/>
                    <a:pt x="3025" y="2356"/>
                    <a:pt x="3025" y="1526"/>
                  </a:cubicBezTo>
                  <a:cubicBezTo>
                    <a:pt x="3025" y="696"/>
                    <a:pt x="2329" y="0"/>
                    <a:pt x="1499"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3"/>
            <p:cNvSpPr/>
            <p:nvPr/>
          </p:nvSpPr>
          <p:spPr>
            <a:xfrm>
              <a:off x="6474050" y="3535963"/>
              <a:ext cx="269025" cy="133850"/>
            </a:xfrm>
            <a:custGeom>
              <a:avLst/>
              <a:gdLst/>
              <a:ahLst/>
              <a:cxnLst/>
              <a:rect l="l" t="t" r="r" b="b"/>
              <a:pathLst>
                <a:path w="10761" h="5354" extrusionOk="0">
                  <a:moveTo>
                    <a:pt x="7120" y="1"/>
                  </a:moveTo>
                  <a:lnTo>
                    <a:pt x="7120" y="28"/>
                  </a:lnTo>
                  <a:cubicBezTo>
                    <a:pt x="5113" y="28"/>
                    <a:pt x="5006" y="2222"/>
                    <a:pt x="5006" y="2222"/>
                  </a:cubicBezTo>
                  <a:cubicBezTo>
                    <a:pt x="1044" y="2222"/>
                    <a:pt x="161" y="3989"/>
                    <a:pt x="1" y="5220"/>
                  </a:cubicBezTo>
                  <a:cubicBezTo>
                    <a:pt x="804" y="5300"/>
                    <a:pt x="1633" y="5354"/>
                    <a:pt x="2436" y="5354"/>
                  </a:cubicBezTo>
                  <a:cubicBezTo>
                    <a:pt x="7040" y="5354"/>
                    <a:pt x="10760" y="4042"/>
                    <a:pt x="10760" y="2410"/>
                  </a:cubicBezTo>
                  <a:cubicBezTo>
                    <a:pt x="10760" y="1419"/>
                    <a:pt x="9315" y="509"/>
                    <a:pt x="7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3"/>
            <p:cNvSpPr/>
            <p:nvPr/>
          </p:nvSpPr>
          <p:spPr>
            <a:xfrm>
              <a:off x="9572175" y="3536638"/>
              <a:ext cx="288425" cy="158625"/>
            </a:xfrm>
            <a:custGeom>
              <a:avLst/>
              <a:gdLst/>
              <a:ahLst/>
              <a:cxnLst/>
              <a:rect l="l" t="t" r="r" b="b"/>
              <a:pathLst>
                <a:path w="11537" h="6345" extrusionOk="0">
                  <a:moveTo>
                    <a:pt x="3427" y="1"/>
                  </a:moveTo>
                  <a:cubicBezTo>
                    <a:pt x="1366" y="777"/>
                    <a:pt x="1" y="2115"/>
                    <a:pt x="1" y="3614"/>
                  </a:cubicBezTo>
                  <a:cubicBezTo>
                    <a:pt x="1" y="4631"/>
                    <a:pt x="670" y="5595"/>
                    <a:pt x="1714" y="6344"/>
                  </a:cubicBezTo>
                  <a:lnTo>
                    <a:pt x="10412" y="6344"/>
                  </a:lnTo>
                  <a:cubicBezTo>
                    <a:pt x="10412" y="6344"/>
                    <a:pt x="11537" y="2195"/>
                    <a:pt x="5487" y="2195"/>
                  </a:cubicBezTo>
                  <a:cubicBezTo>
                    <a:pt x="5487" y="2195"/>
                    <a:pt x="5380" y="54"/>
                    <a:pt x="3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3"/>
            <p:cNvSpPr/>
            <p:nvPr/>
          </p:nvSpPr>
          <p:spPr>
            <a:xfrm>
              <a:off x="7644375" y="2203713"/>
              <a:ext cx="1012450" cy="1256000"/>
            </a:xfrm>
            <a:custGeom>
              <a:avLst/>
              <a:gdLst/>
              <a:ahLst/>
              <a:cxnLst/>
              <a:rect l="l" t="t" r="r" b="b"/>
              <a:pathLst>
                <a:path w="40498" h="50240" extrusionOk="0">
                  <a:moveTo>
                    <a:pt x="39105" y="1098"/>
                  </a:moveTo>
                  <a:lnTo>
                    <a:pt x="38570" y="47884"/>
                  </a:lnTo>
                  <a:lnTo>
                    <a:pt x="1393" y="48580"/>
                  </a:lnTo>
                  <a:lnTo>
                    <a:pt x="1393" y="48580"/>
                  </a:lnTo>
                  <a:lnTo>
                    <a:pt x="1901" y="1767"/>
                  </a:lnTo>
                  <a:lnTo>
                    <a:pt x="39105" y="1098"/>
                  </a:lnTo>
                  <a:close/>
                  <a:moveTo>
                    <a:pt x="1" y="1"/>
                  </a:moveTo>
                  <a:lnTo>
                    <a:pt x="1" y="50240"/>
                  </a:lnTo>
                  <a:lnTo>
                    <a:pt x="40497" y="50240"/>
                  </a:lnTo>
                  <a:lnTo>
                    <a:pt x="40497" y="1"/>
                  </a:ln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3"/>
            <p:cNvSpPr/>
            <p:nvPr/>
          </p:nvSpPr>
          <p:spPr>
            <a:xfrm>
              <a:off x="6797925" y="2203713"/>
              <a:ext cx="622975" cy="1256000"/>
            </a:xfrm>
            <a:custGeom>
              <a:avLst/>
              <a:gdLst/>
              <a:ahLst/>
              <a:cxnLst/>
              <a:rect l="l" t="t" r="r" b="b"/>
              <a:pathLst>
                <a:path w="24919" h="50240" extrusionOk="0">
                  <a:moveTo>
                    <a:pt x="1365" y="1500"/>
                  </a:moveTo>
                  <a:lnTo>
                    <a:pt x="24062" y="1660"/>
                  </a:lnTo>
                  <a:lnTo>
                    <a:pt x="23527" y="48875"/>
                  </a:lnTo>
                  <a:lnTo>
                    <a:pt x="830" y="49142"/>
                  </a:lnTo>
                  <a:lnTo>
                    <a:pt x="1365" y="1500"/>
                  </a:lnTo>
                  <a:close/>
                  <a:moveTo>
                    <a:pt x="0" y="1"/>
                  </a:moveTo>
                  <a:lnTo>
                    <a:pt x="0" y="50240"/>
                  </a:lnTo>
                  <a:lnTo>
                    <a:pt x="24919" y="50240"/>
                  </a:lnTo>
                  <a:lnTo>
                    <a:pt x="24919" y="1"/>
                  </a:ln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3"/>
            <p:cNvSpPr/>
            <p:nvPr/>
          </p:nvSpPr>
          <p:spPr>
            <a:xfrm>
              <a:off x="8876950" y="2203713"/>
              <a:ext cx="622975" cy="1256000"/>
            </a:xfrm>
            <a:custGeom>
              <a:avLst/>
              <a:gdLst/>
              <a:ahLst/>
              <a:cxnLst/>
              <a:rect l="l" t="t" r="r" b="b"/>
              <a:pathLst>
                <a:path w="24919" h="50240" extrusionOk="0">
                  <a:moveTo>
                    <a:pt x="1365" y="1500"/>
                  </a:moveTo>
                  <a:lnTo>
                    <a:pt x="24062" y="1660"/>
                  </a:lnTo>
                  <a:lnTo>
                    <a:pt x="23527" y="48875"/>
                  </a:lnTo>
                  <a:lnTo>
                    <a:pt x="830" y="49142"/>
                  </a:lnTo>
                  <a:lnTo>
                    <a:pt x="1365" y="1500"/>
                  </a:lnTo>
                  <a:close/>
                  <a:moveTo>
                    <a:pt x="0" y="1"/>
                  </a:moveTo>
                  <a:lnTo>
                    <a:pt x="0" y="50240"/>
                  </a:lnTo>
                  <a:lnTo>
                    <a:pt x="24919" y="50240"/>
                  </a:lnTo>
                  <a:lnTo>
                    <a:pt x="24919" y="1"/>
                  </a:ln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3"/>
            <p:cNvSpPr/>
            <p:nvPr/>
          </p:nvSpPr>
          <p:spPr>
            <a:xfrm>
              <a:off x="7720000" y="2788538"/>
              <a:ext cx="764850" cy="598900"/>
            </a:xfrm>
            <a:custGeom>
              <a:avLst/>
              <a:gdLst/>
              <a:ahLst/>
              <a:cxnLst/>
              <a:rect l="l" t="t" r="r" b="b"/>
              <a:pathLst>
                <a:path w="30594" h="23956" extrusionOk="0">
                  <a:moveTo>
                    <a:pt x="0" y="1"/>
                  </a:moveTo>
                  <a:lnTo>
                    <a:pt x="0" y="23956"/>
                  </a:lnTo>
                  <a:lnTo>
                    <a:pt x="30593" y="23421"/>
                  </a:lnTo>
                  <a:cubicBezTo>
                    <a:pt x="30593" y="23421"/>
                    <a:pt x="7495" y="22377"/>
                    <a:pt x="4979" y="20369"/>
                  </a:cubicBezTo>
                  <a:cubicBezTo>
                    <a:pt x="1017" y="17265"/>
                    <a:pt x="0" y="1"/>
                    <a:pt x="0" y="1"/>
                  </a:cubicBezTo>
                  <a:close/>
                </a:path>
              </a:pathLst>
            </a:custGeom>
            <a:solidFill>
              <a:srgbClr val="9B4A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3"/>
            <p:cNvSpPr/>
            <p:nvPr/>
          </p:nvSpPr>
          <p:spPr>
            <a:xfrm>
              <a:off x="8935150" y="2265288"/>
              <a:ext cx="523300" cy="812775"/>
            </a:xfrm>
            <a:custGeom>
              <a:avLst/>
              <a:gdLst/>
              <a:ahLst/>
              <a:cxnLst/>
              <a:rect l="l" t="t" r="r" b="b"/>
              <a:pathLst>
                <a:path w="20932" h="32511" extrusionOk="0">
                  <a:moveTo>
                    <a:pt x="20931" y="0"/>
                  </a:moveTo>
                  <a:lnTo>
                    <a:pt x="1" y="134"/>
                  </a:lnTo>
                  <a:lnTo>
                    <a:pt x="1" y="32493"/>
                  </a:lnTo>
                  <a:cubicBezTo>
                    <a:pt x="4" y="32505"/>
                    <a:pt x="7" y="32511"/>
                    <a:pt x="11" y="32511"/>
                  </a:cubicBezTo>
                  <a:cubicBezTo>
                    <a:pt x="271" y="32511"/>
                    <a:pt x="2207" y="5766"/>
                    <a:pt x="3025" y="4684"/>
                  </a:cubicBezTo>
                  <a:cubicBezTo>
                    <a:pt x="5407" y="1526"/>
                    <a:pt x="20931" y="0"/>
                    <a:pt x="20931" y="0"/>
                  </a:cubicBezTo>
                  <a:close/>
                </a:path>
              </a:pathLst>
            </a:custGeom>
            <a:solidFill>
              <a:srgbClr val="9B4A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3"/>
            <p:cNvSpPr/>
            <p:nvPr/>
          </p:nvSpPr>
          <p:spPr>
            <a:xfrm>
              <a:off x="6898950" y="2270638"/>
              <a:ext cx="457725" cy="812775"/>
            </a:xfrm>
            <a:custGeom>
              <a:avLst/>
              <a:gdLst/>
              <a:ahLst/>
              <a:cxnLst/>
              <a:rect l="l" t="t" r="r" b="b"/>
              <a:pathLst>
                <a:path w="18309" h="32511" extrusionOk="0">
                  <a:moveTo>
                    <a:pt x="1" y="0"/>
                  </a:moveTo>
                  <a:cubicBezTo>
                    <a:pt x="1" y="0"/>
                    <a:pt x="13598" y="1553"/>
                    <a:pt x="15659" y="4684"/>
                  </a:cubicBezTo>
                  <a:cubicBezTo>
                    <a:pt x="16371" y="5792"/>
                    <a:pt x="18097" y="32511"/>
                    <a:pt x="18301" y="32511"/>
                  </a:cubicBezTo>
                  <a:cubicBezTo>
                    <a:pt x="18304" y="32511"/>
                    <a:pt x="18306" y="32505"/>
                    <a:pt x="18308" y="32494"/>
                  </a:cubicBezTo>
                  <a:lnTo>
                    <a:pt x="18308" y="161"/>
                  </a:lnTo>
                  <a:lnTo>
                    <a:pt x="1" y="0"/>
                  </a:lnTo>
                  <a:close/>
                </a:path>
              </a:pathLst>
            </a:custGeom>
            <a:solidFill>
              <a:srgbClr val="9B4A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3"/>
            <p:cNvSpPr/>
            <p:nvPr/>
          </p:nvSpPr>
          <p:spPr>
            <a:xfrm>
              <a:off x="8117475" y="2270638"/>
              <a:ext cx="457700" cy="812775"/>
            </a:xfrm>
            <a:custGeom>
              <a:avLst/>
              <a:gdLst/>
              <a:ahLst/>
              <a:cxnLst/>
              <a:rect l="l" t="t" r="r" b="b"/>
              <a:pathLst>
                <a:path w="18308" h="32511" extrusionOk="0">
                  <a:moveTo>
                    <a:pt x="0" y="0"/>
                  </a:moveTo>
                  <a:cubicBezTo>
                    <a:pt x="0" y="0"/>
                    <a:pt x="13597" y="1553"/>
                    <a:pt x="15658" y="4684"/>
                  </a:cubicBezTo>
                  <a:cubicBezTo>
                    <a:pt x="16370" y="5792"/>
                    <a:pt x="18070" y="32511"/>
                    <a:pt x="18299" y="32511"/>
                  </a:cubicBezTo>
                  <a:cubicBezTo>
                    <a:pt x="18302" y="32511"/>
                    <a:pt x="18305" y="32505"/>
                    <a:pt x="18308" y="32494"/>
                  </a:cubicBezTo>
                  <a:lnTo>
                    <a:pt x="18308" y="161"/>
                  </a:lnTo>
                  <a:lnTo>
                    <a:pt x="0" y="0"/>
                  </a:lnTo>
                  <a:close/>
                </a:path>
              </a:pathLst>
            </a:custGeom>
            <a:solidFill>
              <a:srgbClr val="9B4A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3"/>
            <p:cNvSpPr/>
            <p:nvPr/>
          </p:nvSpPr>
          <p:spPr>
            <a:xfrm>
              <a:off x="9234250" y="2596513"/>
              <a:ext cx="347975" cy="928100"/>
            </a:xfrm>
            <a:custGeom>
              <a:avLst/>
              <a:gdLst/>
              <a:ahLst/>
              <a:cxnLst/>
              <a:rect l="l" t="t" r="r" b="b"/>
              <a:pathLst>
                <a:path w="13919" h="37124" extrusionOk="0">
                  <a:moveTo>
                    <a:pt x="13919" y="0"/>
                  </a:moveTo>
                  <a:cubicBezTo>
                    <a:pt x="7763" y="6343"/>
                    <a:pt x="5033" y="15497"/>
                    <a:pt x="2651" y="23607"/>
                  </a:cubicBezTo>
                  <a:lnTo>
                    <a:pt x="2597" y="23821"/>
                  </a:lnTo>
                  <a:cubicBezTo>
                    <a:pt x="1125" y="28746"/>
                    <a:pt x="295" y="33055"/>
                    <a:pt x="1" y="37124"/>
                  </a:cubicBezTo>
                  <a:lnTo>
                    <a:pt x="456" y="37124"/>
                  </a:lnTo>
                  <a:cubicBezTo>
                    <a:pt x="750" y="33109"/>
                    <a:pt x="1580" y="28827"/>
                    <a:pt x="3025" y="23955"/>
                  </a:cubicBezTo>
                  <a:lnTo>
                    <a:pt x="3106" y="23714"/>
                  </a:lnTo>
                  <a:cubicBezTo>
                    <a:pt x="5461" y="15818"/>
                    <a:pt x="8084" y="6932"/>
                    <a:pt x="13919" y="669"/>
                  </a:cubicBezTo>
                  <a:lnTo>
                    <a:pt x="13919" y="0"/>
                  </a:ln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3"/>
            <p:cNvSpPr/>
            <p:nvPr/>
          </p:nvSpPr>
          <p:spPr>
            <a:xfrm>
              <a:off x="8779900" y="2170788"/>
              <a:ext cx="525325" cy="1265500"/>
            </a:xfrm>
            <a:custGeom>
              <a:avLst/>
              <a:gdLst/>
              <a:ahLst/>
              <a:cxnLst/>
              <a:rect l="l" t="t" r="r" b="b"/>
              <a:pathLst>
                <a:path w="21013" h="50620" extrusionOk="0">
                  <a:moveTo>
                    <a:pt x="18657" y="434"/>
                  </a:moveTo>
                  <a:cubicBezTo>
                    <a:pt x="18790" y="434"/>
                    <a:pt x="18924" y="461"/>
                    <a:pt x="19058" y="515"/>
                  </a:cubicBezTo>
                  <a:cubicBezTo>
                    <a:pt x="20423" y="1264"/>
                    <a:pt x="19299" y="4503"/>
                    <a:pt x="18710" y="6243"/>
                  </a:cubicBezTo>
                  <a:cubicBezTo>
                    <a:pt x="18576" y="6644"/>
                    <a:pt x="18469" y="6965"/>
                    <a:pt x="18389" y="7233"/>
                  </a:cubicBezTo>
                  <a:cubicBezTo>
                    <a:pt x="17693" y="9669"/>
                    <a:pt x="16515" y="11997"/>
                    <a:pt x="15391" y="14245"/>
                  </a:cubicBezTo>
                  <a:cubicBezTo>
                    <a:pt x="14936" y="15209"/>
                    <a:pt x="14428" y="16173"/>
                    <a:pt x="13999" y="17163"/>
                  </a:cubicBezTo>
                  <a:cubicBezTo>
                    <a:pt x="11644" y="22275"/>
                    <a:pt x="9878" y="27789"/>
                    <a:pt x="8165" y="33115"/>
                  </a:cubicBezTo>
                  <a:lnTo>
                    <a:pt x="8004" y="33650"/>
                  </a:lnTo>
                  <a:cubicBezTo>
                    <a:pt x="7549" y="35015"/>
                    <a:pt x="7121" y="36461"/>
                    <a:pt x="6719" y="37826"/>
                  </a:cubicBezTo>
                  <a:cubicBezTo>
                    <a:pt x="5970" y="40449"/>
                    <a:pt x="5167" y="43152"/>
                    <a:pt x="4150" y="45695"/>
                  </a:cubicBezTo>
                  <a:cubicBezTo>
                    <a:pt x="4069" y="45882"/>
                    <a:pt x="3989" y="46070"/>
                    <a:pt x="3909" y="46284"/>
                  </a:cubicBezTo>
                  <a:cubicBezTo>
                    <a:pt x="3400" y="47622"/>
                    <a:pt x="2704" y="49442"/>
                    <a:pt x="1527" y="50058"/>
                  </a:cubicBezTo>
                  <a:cubicBezTo>
                    <a:pt x="510" y="48773"/>
                    <a:pt x="1018" y="45240"/>
                    <a:pt x="1313" y="43313"/>
                  </a:cubicBezTo>
                  <a:cubicBezTo>
                    <a:pt x="1366" y="42911"/>
                    <a:pt x="1420" y="42563"/>
                    <a:pt x="1446" y="42296"/>
                  </a:cubicBezTo>
                  <a:cubicBezTo>
                    <a:pt x="2062" y="37023"/>
                    <a:pt x="3026" y="31777"/>
                    <a:pt x="4391" y="26638"/>
                  </a:cubicBezTo>
                  <a:cubicBezTo>
                    <a:pt x="5996" y="20616"/>
                    <a:pt x="8486" y="14754"/>
                    <a:pt x="10921" y="9321"/>
                  </a:cubicBezTo>
                  <a:cubicBezTo>
                    <a:pt x="11055" y="9053"/>
                    <a:pt x="11189" y="8758"/>
                    <a:pt x="11296" y="8464"/>
                  </a:cubicBezTo>
                  <a:cubicBezTo>
                    <a:pt x="11858" y="7179"/>
                    <a:pt x="12420" y="5868"/>
                    <a:pt x="13384" y="4931"/>
                  </a:cubicBezTo>
                  <a:lnTo>
                    <a:pt x="13411" y="4904"/>
                  </a:lnTo>
                  <a:cubicBezTo>
                    <a:pt x="14802" y="3057"/>
                    <a:pt x="17318" y="434"/>
                    <a:pt x="18657" y="434"/>
                  </a:cubicBezTo>
                  <a:close/>
                  <a:moveTo>
                    <a:pt x="18716" y="1"/>
                  </a:moveTo>
                  <a:cubicBezTo>
                    <a:pt x="16642" y="1"/>
                    <a:pt x="13306" y="4296"/>
                    <a:pt x="13063" y="4637"/>
                  </a:cubicBezTo>
                  <a:cubicBezTo>
                    <a:pt x="12046" y="5627"/>
                    <a:pt x="11457" y="6992"/>
                    <a:pt x="10895" y="8303"/>
                  </a:cubicBezTo>
                  <a:cubicBezTo>
                    <a:pt x="10788" y="8598"/>
                    <a:pt x="10654" y="8892"/>
                    <a:pt x="10547" y="9160"/>
                  </a:cubicBezTo>
                  <a:cubicBezTo>
                    <a:pt x="8084" y="14620"/>
                    <a:pt x="5568" y="20482"/>
                    <a:pt x="3962" y="26558"/>
                  </a:cubicBezTo>
                  <a:cubicBezTo>
                    <a:pt x="2597" y="31723"/>
                    <a:pt x="1634" y="36969"/>
                    <a:pt x="1018" y="42269"/>
                  </a:cubicBezTo>
                  <a:cubicBezTo>
                    <a:pt x="991" y="42537"/>
                    <a:pt x="938" y="42858"/>
                    <a:pt x="884" y="43259"/>
                  </a:cubicBezTo>
                  <a:cubicBezTo>
                    <a:pt x="536" y="45481"/>
                    <a:pt x="1" y="49201"/>
                    <a:pt x="1313" y="50513"/>
                  </a:cubicBezTo>
                  <a:lnTo>
                    <a:pt x="1420" y="50620"/>
                  </a:lnTo>
                  <a:lnTo>
                    <a:pt x="1580" y="50566"/>
                  </a:lnTo>
                  <a:cubicBezTo>
                    <a:pt x="3026" y="49951"/>
                    <a:pt x="3802" y="47943"/>
                    <a:pt x="4364" y="46444"/>
                  </a:cubicBezTo>
                  <a:cubicBezTo>
                    <a:pt x="4444" y="46230"/>
                    <a:pt x="4524" y="46043"/>
                    <a:pt x="4605" y="45882"/>
                  </a:cubicBezTo>
                  <a:cubicBezTo>
                    <a:pt x="5622" y="43313"/>
                    <a:pt x="6425" y="40609"/>
                    <a:pt x="7201" y="37986"/>
                  </a:cubicBezTo>
                  <a:cubicBezTo>
                    <a:pt x="7602" y="36595"/>
                    <a:pt x="8004" y="35176"/>
                    <a:pt x="8459" y="33784"/>
                  </a:cubicBezTo>
                  <a:lnTo>
                    <a:pt x="8620" y="33276"/>
                  </a:lnTo>
                  <a:cubicBezTo>
                    <a:pt x="10333" y="27976"/>
                    <a:pt x="12099" y="22462"/>
                    <a:pt x="14428" y="17377"/>
                  </a:cubicBezTo>
                  <a:cubicBezTo>
                    <a:pt x="14856" y="16413"/>
                    <a:pt x="15338" y="15423"/>
                    <a:pt x="15819" y="14486"/>
                  </a:cubicBezTo>
                  <a:cubicBezTo>
                    <a:pt x="16944" y="12211"/>
                    <a:pt x="18121" y="9856"/>
                    <a:pt x="18817" y="7367"/>
                  </a:cubicBezTo>
                  <a:cubicBezTo>
                    <a:pt x="18898" y="7126"/>
                    <a:pt x="19005" y="6778"/>
                    <a:pt x="19165" y="6403"/>
                  </a:cubicBezTo>
                  <a:cubicBezTo>
                    <a:pt x="19861" y="4396"/>
                    <a:pt x="21012" y="1077"/>
                    <a:pt x="19299" y="140"/>
                  </a:cubicBezTo>
                  <a:cubicBezTo>
                    <a:pt x="19120" y="45"/>
                    <a:pt x="18924" y="1"/>
                    <a:pt x="18716" y="1"/>
                  </a:cubicBez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3"/>
            <p:cNvSpPr/>
            <p:nvPr/>
          </p:nvSpPr>
          <p:spPr>
            <a:xfrm>
              <a:off x="9004750" y="2130788"/>
              <a:ext cx="568800" cy="1393175"/>
            </a:xfrm>
            <a:custGeom>
              <a:avLst/>
              <a:gdLst/>
              <a:ahLst/>
              <a:cxnLst/>
              <a:rect l="l" t="t" r="r" b="b"/>
              <a:pathLst>
                <a:path w="22752" h="55727" extrusionOk="0">
                  <a:moveTo>
                    <a:pt x="22189" y="0"/>
                  </a:moveTo>
                  <a:cubicBezTo>
                    <a:pt x="14427" y="10091"/>
                    <a:pt x="10225" y="22269"/>
                    <a:pt x="6130" y="35705"/>
                  </a:cubicBezTo>
                  <a:cubicBezTo>
                    <a:pt x="5568" y="37552"/>
                    <a:pt x="5005" y="39399"/>
                    <a:pt x="4443" y="41246"/>
                  </a:cubicBezTo>
                  <a:cubicBezTo>
                    <a:pt x="3132" y="45555"/>
                    <a:pt x="1767" y="50025"/>
                    <a:pt x="402" y="54388"/>
                  </a:cubicBezTo>
                  <a:cubicBezTo>
                    <a:pt x="268" y="54843"/>
                    <a:pt x="134" y="55298"/>
                    <a:pt x="0" y="55726"/>
                  </a:cubicBezTo>
                  <a:lnTo>
                    <a:pt x="482" y="55726"/>
                  </a:lnTo>
                  <a:cubicBezTo>
                    <a:pt x="589" y="55325"/>
                    <a:pt x="723" y="54923"/>
                    <a:pt x="857" y="54522"/>
                  </a:cubicBezTo>
                  <a:cubicBezTo>
                    <a:pt x="2222" y="50159"/>
                    <a:pt x="3587" y="45689"/>
                    <a:pt x="4872" y="41380"/>
                  </a:cubicBezTo>
                  <a:cubicBezTo>
                    <a:pt x="5434" y="39533"/>
                    <a:pt x="5996" y="37686"/>
                    <a:pt x="6558" y="35839"/>
                  </a:cubicBezTo>
                  <a:cubicBezTo>
                    <a:pt x="10680" y="22323"/>
                    <a:pt x="14909" y="10091"/>
                    <a:pt x="22751" y="0"/>
                  </a:cubicBez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3"/>
            <p:cNvSpPr/>
            <p:nvPr/>
          </p:nvSpPr>
          <p:spPr>
            <a:xfrm>
              <a:off x="8612625" y="2131438"/>
              <a:ext cx="411550" cy="1393175"/>
            </a:xfrm>
            <a:custGeom>
              <a:avLst/>
              <a:gdLst/>
              <a:ahLst/>
              <a:cxnLst/>
              <a:rect l="l" t="t" r="r" b="b"/>
              <a:pathLst>
                <a:path w="16462" h="55727" extrusionOk="0">
                  <a:moveTo>
                    <a:pt x="15873" y="1"/>
                  </a:moveTo>
                  <a:cubicBezTo>
                    <a:pt x="12447" y="3989"/>
                    <a:pt x="9369" y="8325"/>
                    <a:pt x="7093" y="13223"/>
                  </a:cubicBezTo>
                  <a:cubicBezTo>
                    <a:pt x="3721" y="20503"/>
                    <a:pt x="1553" y="29711"/>
                    <a:pt x="429" y="41434"/>
                  </a:cubicBezTo>
                  <a:cubicBezTo>
                    <a:pt x="1" y="46198"/>
                    <a:pt x="54" y="50989"/>
                    <a:pt x="589" y="55727"/>
                  </a:cubicBezTo>
                  <a:lnTo>
                    <a:pt x="1044" y="55727"/>
                  </a:lnTo>
                  <a:cubicBezTo>
                    <a:pt x="509" y="50989"/>
                    <a:pt x="456" y="46225"/>
                    <a:pt x="911" y="41488"/>
                  </a:cubicBezTo>
                  <a:cubicBezTo>
                    <a:pt x="2008" y="29818"/>
                    <a:pt x="4176" y="20637"/>
                    <a:pt x="7522" y="13437"/>
                  </a:cubicBezTo>
                  <a:cubicBezTo>
                    <a:pt x="9824" y="8432"/>
                    <a:pt x="12982" y="4043"/>
                    <a:pt x="16461" y="1"/>
                  </a:cubicBez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3"/>
            <p:cNvSpPr/>
            <p:nvPr/>
          </p:nvSpPr>
          <p:spPr>
            <a:xfrm>
              <a:off x="7815000" y="3349313"/>
              <a:ext cx="196775" cy="176650"/>
            </a:xfrm>
            <a:custGeom>
              <a:avLst/>
              <a:gdLst/>
              <a:ahLst/>
              <a:cxnLst/>
              <a:rect l="l" t="t" r="r" b="b"/>
              <a:pathLst>
                <a:path w="7871" h="7066" extrusionOk="0">
                  <a:moveTo>
                    <a:pt x="1650" y="1"/>
                  </a:moveTo>
                  <a:cubicBezTo>
                    <a:pt x="1474" y="1"/>
                    <a:pt x="1293" y="48"/>
                    <a:pt x="1125" y="160"/>
                  </a:cubicBezTo>
                  <a:cubicBezTo>
                    <a:pt x="1" y="909"/>
                    <a:pt x="242" y="4335"/>
                    <a:pt x="938" y="7065"/>
                  </a:cubicBezTo>
                  <a:lnTo>
                    <a:pt x="1393" y="7065"/>
                  </a:lnTo>
                  <a:cubicBezTo>
                    <a:pt x="724" y="4362"/>
                    <a:pt x="536" y="1097"/>
                    <a:pt x="1393" y="535"/>
                  </a:cubicBezTo>
                  <a:cubicBezTo>
                    <a:pt x="1479" y="483"/>
                    <a:pt x="1566" y="453"/>
                    <a:pt x="1652" y="453"/>
                  </a:cubicBezTo>
                  <a:cubicBezTo>
                    <a:pt x="1699" y="453"/>
                    <a:pt x="1747" y="462"/>
                    <a:pt x="1794" y="481"/>
                  </a:cubicBezTo>
                  <a:cubicBezTo>
                    <a:pt x="3159" y="749"/>
                    <a:pt x="5622" y="4121"/>
                    <a:pt x="6451" y="5379"/>
                  </a:cubicBezTo>
                  <a:cubicBezTo>
                    <a:pt x="6799" y="5914"/>
                    <a:pt x="7094" y="6477"/>
                    <a:pt x="7361" y="7065"/>
                  </a:cubicBezTo>
                  <a:lnTo>
                    <a:pt x="7870" y="7065"/>
                  </a:lnTo>
                  <a:cubicBezTo>
                    <a:pt x="7576" y="6396"/>
                    <a:pt x="7228" y="5754"/>
                    <a:pt x="6853" y="5165"/>
                  </a:cubicBezTo>
                  <a:cubicBezTo>
                    <a:pt x="6719" y="4951"/>
                    <a:pt x="3721" y="401"/>
                    <a:pt x="1875" y="26"/>
                  </a:cubicBezTo>
                  <a:cubicBezTo>
                    <a:pt x="1802" y="10"/>
                    <a:pt x="1726" y="1"/>
                    <a:pt x="1650" y="1"/>
                  </a:cubicBez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3"/>
            <p:cNvSpPr/>
            <p:nvPr/>
          </p:nvSpPr>
          <p:spPr>
            <a:xfrm>
              <a:off x="8246600" y="2132113"/>
              <a:ext cx="431625" cy="435650"/>
            </a:xfrm>
            <a:custGeom>
              <a:avLst/>
              <a:gdLst/>
              <a:ahLst/>
              <a:cxnLst/>
              <a:rect l="l" t="t" r="r" b="b"/>
              <a:pathLst>
                <a:path w="17265" h="17426" extrusionOk="0">
                  <a:moveTo>
                    <a:pt x="16542" y="1"/>
                  </a:moveTo>
                  <a:cubicBezTo>
                    <a:pt x="15471" y="911"/>
                    <a:pt x="14427" y="1821"/>
                    <a:pt x="13384" y="2731"/>
                  </a:cubicBezTo>
                  <a:cubicBezTo>
                    <a:pt x="9208" y="6478"/>
                    <a:pt x="5809" y="9743"/>
                    <a:pt x="2891" y="13491"/>
                  </a:cubicBezTo>
                  <a:cubicBezTo>
                    <a:pt x="2677" y="13758"/>
                    <a:pt x="2463" y="14079"/>
                    <a:pt x="2222" y="14427"/>
                  </a:cubicBezTo>
                  <a:cubicBezTo>
                    <a:pt x="1741" y="15204"/>
                    <a:pt x="1152" y="15926"/>
                    <a:pt x="483" y="16569"/>
                  </a:cubicBezTo>
                  <a:cubicBezTo>
                    <a:pt x="723" y="12259"/>
                    <a:pt x="3025" y="7602"/>
                    <a:pt x="5059" y="3453"/>
                  </a:cubicBezTo>
                  <a:cubicBezTo>
                    <a:pt x="5327" y="2918"/>
                    <a:pt x="5595" y="2383"/>
                    <a:pt x="5862" y="1874"/>
                  </a:cubicBezTo>
                  <a:cubicBezTo>
                    <a:pt x="6077" y="1419"/>
                    <a:pt x="6317" y="857"/>
                    <a:pt x="6585" y="242"/>
                  </a:cubicBezTo>
                  <a:cubicBezTo>
                    <a:pt x="6612" y="161"/>
                    <a:pt x="6665" y="81"/>
                    <a:pt x="6692" y="28"/>
                  </a:cubicBezTo>
                  <a:lnTo>
                    <a:pt x="6184" y="28"/>
                  </a:lnTo>
                  <a:lnTo>
                    <a:pt x="6184" y="54"/>
                  </a:lnTo>
                  <a:cubicBezTo>
                    <a:pt x="5889" y="670"/>
                    <a:pt x="5648" y="1205"/>
                    <a:pt x="5434" y="1660"/>
                  </a:cubicBezTo>
                  <a:cubicBezTo>
                    <a:pt x="5193" y="2169"/>
                    <a:pt x="4926" y="2704"/>
                    <a:pt x="4658" y="3266"/>
                  </a:cubicBezTo>
                  <a:cubicBezTo>
                    <a:pt x="2624" y="7361"/>
                    <a:pt x="81" y="12473"/>
                    <a:pt x="1" y="17024"/>
                  </a:cubicBezTo>
                  <a:lnTo>
                    <a:pt x="1" y="17425"/>
                  </a:lnTo>
                  <a:lnTo>
                    <a:pt x="375" y="17211"/>
                  </a:lnTo>
                  <a:cubicBezTo>
                    <a:pt x="1259" y="16649"/>
                    <a:pt x="1981" y="15605"/>
                    <a:pt x="2624" y="14668"/>
                  </a:cubicBezTo>
                  <a:cubicBezTo>
                    <a:pt x="2838" y="14347"/>
                    <a:pt x="3079" y="13999"/>
                    <a:pt x="3293" y="13758"/>
                  </a:cubicBezTo>
                  <a:cubicBezTo>
                    <a:pt x="6184" y="10038"/>
                    <a:pt x="9529" y="6799"/>
                    <a:pt x="13705" y="3079"/>
                  </a:cubicBezTo>
                  <a:cubicBezTo>
                    <a:pt x="14856" y="2062"/>
                    <a:pt x="16060" y="1018"/>
                    <a:pt x="17265" y="1"/>
                  </a:cubicBez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3"/>
            <p:cNvSpPr/>
            <p:nvPr/>
          </p:nvSpPr>
          <p:spPr>
            <a:xfrm>
              <a:off x="8069275" y="2538963"/>
              <a:ext cx="432300" cy="986325"/>
            </a:xfrm>
            <a:custGeom>
              <a:avLst/>
              <a:gdLst/>
              <a:ahLst/>
              <a:cxnLst/>
              <a:rect l="l" t="t" r="r" b="b"/>
              <a:pathLst>
                <a:path w="17292" h="39453" extrusionOk="0">
                  <a:moveTo>
                    <a:pt x="14802" y="0"/>
                  </a:moveTo>
                  <a:lnTo>
                    <a:pt x="14668" y="54"/>
                  </a:lnTo>
                  <a:cubicBezTo>
                    <a:pt x="10948" y="1151"/>
                    <a:pt x="8914" y="4309"/>
                    <a:pt x="7147" y="7441"/>
                  </a:cubicBezTo>
                  <a:cubicBezTo>
                    <a:pt x="3721" y="13517"/>
                    <a:pt x="1714" y="18763"/>
                    <a:pt x="857" y="23955"/>
                  </a:cubicBezTo>
                  <a:cubicBezTo>
                    <a:pt x="1" y="29094"/>
                    <a:pt x="402" y="34073"/>
                    <a:pt x="1098" y="39453"/>
                  </a:cubicBezTo>
                  <a:lnTo>
                    <a:pt x="1580" y="39453"/>
                  </a:lnTo>
                  <a:cubicBezTo>
                    <a:pt x="884" y="34073"/>
                    <a:pt x="483" y="29121"/>
                    <a:pt x="1312" y="24036"/>
                  </a:cubicBezTo>
                  <a:cubicBezTo>
                    <a:pt x="2169" y="18897"/>
                    <a:pt x="4150" y="13704"/>
                    <a:pt x="7549" y="7655"/>
                  </a:cubicBezTo>
                  <a:cubicBezTo>
                    <a:pt x="9262" y="4657"/>
                    <a:pt x="11189" y="1633"/>
                    <a:pt x="14668" y="536"/>
                  </a:cubicBezTo>
                  <a:cubicBezTo>
                    <a:pt x="16810" y="2864"/>
                    <a:pt x="16301" y="8565"/>
                    <a:pt x="15980" y="12339"/>
                  </a:cubicBezTo>
                  <a:cubicBezTo>
                    <a:pt x="15900" y="13222"/>
                    <a:pt x="15846" y="13999"/>
                    <a:pt x="15819" y="14614"/>
                  </a:cubicBezTo>
                  <a:cubicBezTo>
                    <a:pt x="15686" y="17558"/>
                    <a:pt x="15471" y="20556"/>
                    <a:pt x="15257" y="23447"/>
                  </a:cubicBezTo>
                  <a:cubicBezTo>
                    <a:pt x="14909" y="28318"/>
                    <a:pt x="14535" y="33323"/>
                    <a:pt x="14588" y="38275"/>
                  </a:cubicBezTo>
                  <a:lnTo>
                    <a:pt x="14588" y="39453"/>
                  </a:lnTo>
                  <a:lnTo>
                    <a:pt x="15043" y="39453"/>
                  </a:lnTo>
                  <a:cubicBezTo>
                    <a:pt x="15043" y="39051"/>
                    <a:pt x="15043" y="38650"/>
                    <a:pt x="15016" y="38275"/>
                  </a:cubicBezTo>
                  <a:cubicBezTo>
                    <a:pt x="15016" y="33350"/>
                    <a:pt x="15364" y="28345"/>
                    <a:pt x="15739" y="23500"/>
                  </a:cubicBezTo>
                  <a:cubicBezTo>
                    <a:pt x="15953" y="20610"/>
                    <a:pt x="16167" y="17585"/>
                    <a:pt x="16274" y="14641"/>
                  </a:cubicBezTo>
                  <a:cubicBezTo>
                    <a:pt x="16301" y="14025"/>
                    <a:pt x="16381" y="13276"/>
                    <a:pt x="16435" y="12393"/>
                  </a:cubicBezTo>
                  <a:cubicBezTo>
                    <a:pt x="16783" y="8458"/>
                    <a:pt x="17291" y="2543"/>
                    <a:pt x="14909" y="107"/>
                  </a:cubicBezTo>
                  <a:lnTo>
                    <a:pt x="14802" y="0"/>
                  </a:ln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3"/>
            <p:cNvSpPr/>
            <p:nvPr/>
          </p:nvSpPr>
          <p:spPr>
            <a:xfrm>
              <a:off x="7636350" y="2132113"/>
              <a:ext cx="598900" cy="1107450"/>
            </a:xfrm>
            <a:custGeom>
              <a:avLst/>
              <a:gdLst/>
              <a:ahLst/>
              <a:cxnLst/>
              <a:rect l="l" t="t" r="r" b="b"/>
              <a:pathLst>
                <a:path w="23956" h="44298" extrusionOk="0">
                  <a:moveTo>
                    <a:pt x="23420" y="1"/>
                  </a:moveTo>
                  <a:cubicBezTo>
                    <a:pt x="22162" y="2704"/>
                    <a:pt x="21038" y="5461"/>
                    <a:pt x="20075" y="8271"/>
                  </a:cubicBezTo>
                  <a:cubicBezTo>
                    <a:pt x="17666" y="15391"/>
                    <a:pt x="16087" y="23501"/>
                    <a:pt x="15150" y="33806"/>
                  </a:cubicBezTo>
                  <a:cubicBezTo>
                    <a:pt x="15123" y="34154"/>
                    <a:pt x="15096" y="34716"/>
                    <a:pt x="15096" y="35385"/>
                  </a:cubicBezTo>
                  <a:cubicBezTo>
                    <a:pt x="15070" y="38222"/>
                    <a:pt x="15043" y="43495"/>
                    <a:pt x="12741" y="43843"/>
                  </a:cubicBezTo>
                  <a:cubicBezTo>
                    <a:pt x="12672" y="43854"/>
                    <a:pt x="12600" y="43860"/>
                    <a:pt x="12526" y="43860"/>
                  </a:cubicBezTo>
                  <a:cubicBezTo>
                    <a:pt x="11168" y="43860"/>
                    <a:pt x="8999" y="41865"/>
                    <a:pt x="6157" y="33083"/>
                  </a:cubicBezTo>
                  <a:lnTo>
                    <a:pt x="6050" y="32762"/>
                  </a:lnTo>
                  <a:cubicBezTo>
                    <a:pt x="3641" y="25428"/>
                    <a:pt x="2543" y="17104"/>
                    <a:pt x="1740" y="9877"/>
                  </a:cubicBezTo>
                  <a:cubicBezTo>
                    <a:pt x="1580" y="8378"/>
                    <a:pt x="1339" y="6799"/>
                    <a:pt x="1125" y="5274"/>
                  </a:cubicBezTo>
                  <a:cubicBezTo>
                    <a:pt x="884" y="3561"/>
                    <a:pt x="643" y="1794"/>
                    <a:pt x="456" y="54"/>
                  </a:cubicBezTo>
                  <a:lnTo>
                    <a:pt x="1" y="54"/>
                  </a:lnTo>
                  <a:cubicBezTo>
                    <a:pt x="188" y="1821"/>
                    <a:pt x="429" y="3587"/>
                    <a:pt x="670" y="5327"/>
                  </a:cubicBezTo>
                  <a:cubicBezTo>
                    <a:pt x="911" y="6906"/>
                    <a:pt x="1098" y="8432"/>
                    <a:pt x="1285" y="9904"/>
                  </a:cubicBezTo>
                  <a:cubicBezTo>
                    <a:pt x="2088" y="17184"/>
                    <a:pt x="3186" y="25535"/>
                    <a:pt x="5621" y="32896"/>
                  </a:cubicBezTo>
                  <a:lnTo>
                    <a:pt x="5728" y="33244"/>
                  </a:lnTo>
                  <a:cubicBezTo>
                    <a:pt x="8111" y="40604"/>
                    <a:pt x="10412" y="44298"/>
                    <a:pt x="12554" y="44298"/>
                  </a:cubicBezTo>
                  <a:lnTo>
                    <a:pt x="12821" y="44298"/>
                  </a:lnTo>
                  <a:cubicBezTo>
                    <a:pt x="15498" y="43869"/>
                    <a:pt x="15551" y="38570"/>
                    <a:pt x="15578" y="35385"/>
                  </a:cubicBezTo>
                  <a:cubicBezTo>
                    <a:pt x="15578" y="34742"/>
                    <a:pt x="15578" y="34180"/>
                    <a:pt x="15632" y="33832"/>
                  </a:cubicBezTo>
                  <a:cubicBezTo>
                    <a:pt x="16568" y="23581"/>
                    <a:pt x="18121" y="15498"/>
                    <a:pt x="20530" y="8405"/>
                  </a:cubicBezTo>
                  <a:cubicBezTo>
                    <a:pt x="21520" y="5541"/>
                    <a:pt x="22644" y="2731"/>
                    <a:pt x="23956" y="1"/>
                  </a:cubicBez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3"/>
            <p:cNvSpPr/>
            <p:nvPr/>
          </p:nvSpPr>
          <p:spPr>
            <a:xfrm>
              <a:off x="7322525" y="3023413"/>
              <a:ext cx="303825" cy="503225"/>
            </a:xfrm>
            <a:custGeom>
              <a:avLst/>
              <a:gdLst/>
              <a:ahLst/>
              <a:cxnLst/>
              <a:rect l="l" t="t" r="r" b="b"/>
              <a:pathLst>
                <a:path w="12153" h="20129" extrusionOk="0">
                  <a:moveTo>
                    <a:pt x="7682" y="0"/>
                  </a:moveTo>
                  <a:cubicBezTo>
                    <a:pt x="5568" y="134"/>
                    <a:pt x="3052" y="5193"/>
                    <a:pt x="2329" y="6745"/>
                  </a:cubicBezTo>
                  <a:cubicBezTo>
                    <a:pt x="616" y="10412"/>
                    <a:pt x="0" y="14079"/>
                    <a:pt x="375" y="18602"/>
                  </a:cubicBezTo>
                  <a:cubicBezTo>
                    <a:pt x="402" y="19084"/>
                    <a:pt x="455" y="19593"/>
                    <a:pt x="509" y="20128"/>
                  </a:cubicBezTo>
                  <a:lnTo>
                    <a:pt x="964" y="20128"/>
                  </a:lnTo>
                  <a:cubicBezTo>
                    <a:pt x="910" y="19593"/>
                    <a:pt x="884" y="19058"/>
                    <a:pt x="830" y="18549"/>
                  </a:cubicBezTo>
                  <a:cubicBezTo>
                    <a:pt x="482" y="14133"/>
                    <a:pt x="1071" y="10519"/>
                    <a:pt x="2757" y="6933"/>
                  </a:cubicBezTo>
                  <a:cubicBezTo>
                    <a:pt x="3855" y="4577"/>
                    <a:pt x="6157" y="563"/>
                    <a:pt x="7736" y="455"/>
                  </a:cubicBezTo>
                  <a:cubicBezTo>
                    <a:pt x="7977" y="455"/>
                    <a:pt x="8217" y="563"/>
                    <a:pt x="8405" y="723"/>
                  </a:cubicBezTo>
                  <a:cubicBezTo>
                    <a:pt x="9261" y="1499"/>
                    <a:pt x="10814" y="4604"/>
                    <a:pt x="11403" y="16889"/>
                  </a:cubicBezTo>
                  <a:cubicBezTo>
                    <a:pt x="11403" y="17157"/>
                    <a:pt x="11429" y="17345"/>
                    <a:pt x="11456" y="17425"/>
                  </a:cubicBezTo>
                  <a:cubicBezTo>
                    <a:pt x="11536" y="18308"/>
                    <a:pt x="11617" y="19165"/>
                    <a:pt x="11697" y="20048"/>
                  </a:cubicBezTo>
                  <a:lnTo>
                    <a:pt x="11697" y="20128"/>
                  </a:lnTo>
                  <a:lnTo>
                    <a:pt x="12152" y="20128"/>
                  </a:lnTo>
                  <a:lnTo>
                    <a:pt x="12152" y="19994"/>
                  </a:lnTo>
                  <a:cubicBezTo>
                    <a:pt x="12072" y="19138"/>
                    <a:pt x="11991" y="18255"/>
                    <a:pt x="11911" y="17371"/>
                  </a:cubicBezTo>
                  <a:cubicBezTo>
                    <a:pt x="11911" y="17318"/>
                    <a:pt x="11911" y="17130"/>
                    <a:pt x="11884" y="16863"/>
                  </a:cubicBezTo>
                  <a:cubicBezTo>
                    <a:pt x="11403" y="7495"/>
                    <a:pt x="10305" y="1794"/>
                    <a:pt x="8699" y="402"/>
                  </a:cubicBezTo>
                  <a:cubicBezTo>
                    <a:pt x="8432" y="134"/>
                    <a:pt x="8057" y="0"/>
                    <a:pt x="7682" y="0"/>
                  </a:cubicBez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3"/>
            <p:cNvSpPr/>
            <p:nvPr/>
          </p:nvSpPr>
          <p:spPr>
            <a:xfrm>
              <a:off x="7197400" y="2459663"/>
              <a:ext cx="588200" cy="1066975"/>
            </a:xfrm>
            <a:custGeom>
              <a:avLst/>
              <a:gdLst/>
              <a:ahLst/>
              <a:cxnLst/>
              <a:rect l="l" t="t" r="r" b="b"/>
              <a:pathLst>
                <a:path w="23528" h="42679" extrusionOk="0">
                  <a:moveTo>
                    <a:pt x="13747" y="0"/>
                  </a:moveTo>
                  <a:cubicBezTo>
                    <a:pt x="12096" y="0"/>
                    <a:pt x="10894" y="2203"/>
                    <a:pt x="10305" y="3279"/>
                  </a:cubicBezTo>
                  <a:lnTo>
                    <a:pt x="10198" y="3413"/>
                  </a:lnTo>
                  <a:cubicBezTo>
                    <a:pt x="8672" y="6223"/>
                    <a:pt x="7307" y="9087"/>
                    <a:pt x="6130" y="12058"/>
                  </a:cubicBezTo>
                  <a:cubicBezTo>
                    <a:pt x="3319" y="18830"/>
                    <a:pt x="1312" y="26913"/>
                    <a:pt x="295" y="35398"/>
                  </a:cubicBezTo>
                  <a:cubicBezTo>
                    <a:pt x="27" y="37807"/>
                    <a:pt x="0" y="40269"/>
                    <a:pt x="268" y="42678"/>
                  </a:cubicBezTo>
                  <a:lnTo>
                    <a:pt x="723" y="42678"/>
                  </a:lnTo>
                  <a:cubicBezTo>
                    <a:pt x="482" y="40269"/>
                    <a:pt x="482" y="37860"/>
                    <a:pt x="750" y="35451"/>
                  </a:cubicBezTo>
                  <a:cubicBezTo>
                    <a:pt x="1767" y="27020"/>
                    <a:pt x="3774" y="18991"/>
                    <a:pt x="6558" y="12219"/>
                  </a:cubicBezTo>
                  <a:cubicBezTo>
                    <a:pt x="7736" y="9275"/>
                    <a:pt x="9101" y="6411"/>
                    <a:pt x="10626" y="3627"/>
                  </a:cubicBezTo>
                  <a:lnTo>
                    <a:pt x="10707" y="3493"/>
                  </a:lnTo>
                  <a:cubicBezTo>
                    <a:pt x="11258" y="2495"/>
                    <a:pt x="12377" y="440"/>
                    <a:pt x="13759" y="440"/>
                  </a:cubicBezTo>
                  <a:cubicBezTo>
                    <a:pt x="13786" y="440"/>
                    <a:pt x="13812" y="441"/>
                    <a:pt x="13838" y="442"/>
                  </a:cubicBezTo>
                  <a:cubicBezTo>
                    <a:pt x="15123" y="2021"/>
                    <a:pt x="15498" y="4805"/>
                    <a:pt x="15846" y="7241"/>
                  </a:cubicBezTo>
                  <a:cubicBezTo>
                    <a:pt x="15979" y="8258"/>
                    <a:pt x="16113" y="9248"/>
                    <a:pt x="16301" y="10051"/>
                  </a:cubicBezTo>
                  <a:cubicBezTo>
                    <a:pt x="16889" y="12567"/>
                    <a:pt x="17532" y="15110"/>
                    <a:pt x="18147" y="17599"/>
                  </a:cubicBezTo>
                  <a:cubicBezTo>
                    <a:pt x="19619" y="23541"/>
                    <a:pt x="21145" y="29724"/>
                    <a:pt x="22135" y="35826"/>
                  </a:cubicBezTo>
                  <a:cubicBezTo>
                    <a:pt x="22510" y="38101"/>
                    <a:pt x="22805" y="40376"/>
                    <a:pt x="23072" y="42651"/>
                  </a:cubicBezTo>
                  <a:lnTo>
                    <a:pt x="23527" y="42651"/>
                  </a:lnTo>
                  <a:cubicBezTo>
                    <a:pt x="23260" y="40350"/>
                    <a:pt x="22965" y="38048"/>
                    <a:pt x="22590" y="35773"/>
                  </a:cubicBezTo>
                  <a:cubicBezTo>
                    <a:pt x="21600" y="29617"/>
                    <a:pt x="20074" y="23434"/>
                    <a:pt x="18602" y="17492"/>
                  </a:cubicBezTo>
                  <a:cubicBezTo>
                    <a:pt x="17987" y="15003"/>
                    <a:pt x="17344" y="12460"/>
                    <a:pt x="16756" y="9944"/>
                  </a:cubicBezTo>
                  <a:cubicBezTo>
                    <a:pt x="16568" y="9141"/>
                    <a:pt x="16434" y="8177"/>
                    <a:pt x="16301" y="7160"/>
                  </a:cubicBezTo>
                  <a:cubicBezTo>
                    <a:pt x="15953" y="4618"/>
                    <a:pt x="15551" y="1754"/>
                    <a:pt x="14133" y="67"/>
                  </a:cubicBezTo>
                  <a:lnTo>
                    <a:pt x="14052" y="14"/>
                  </a:lnTo>
                  <a:lnTo>
                    <a:pt x="13972" y="14"/>
                  </a:lnTo>
                  <a:cubicBezTo>
                    <a:pt x="13896" y="5"/>
                    <a:pt x="13821" y="0"/>
                    <a:pt x="13747" y="0"/>
                  </a:cubicBez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3"/>
            <p:cNvSpPr/>
            <p:nvPr/>
          </p:nvSpPr>
          <p:spPr>
            <a:xfrm>
              <a:off x="6919025" y="2133463"/>
              <a:ext cx="424275" cy="724700"/>
            </a:xfrm>
            <a:custGeom>
              <a:avLst/>
              <a:gdLst/>
              <a:ahLst/>
              <a:cxnLst/>
              <a:rect l="l" t="t" r="r" b="b"/>
              <a:pathLst>
                <a:path w="16971" h="28988" extrusionOk="0">
                  <a:moveTo>
                    <a:pt x="16462" y="0"/>
                  </a:moveTo>
                  <a:cubicBezTo>
                    <a:pt x="16408" y="81"/>
                    <a:pt x="16381" y="161"/>
                    <a:pt x="16328" y="241"/>
                  </a:cubicBezTo>
                  <a:cubicBezTo>
                    <a:pt x="15337" y="2382"/>
                    <a:pt x="14320" y="4604"/>
                    <a:pt x="13357" y="6772"/>
                  </a:cubicBezTo>
                  <a:cubicBezTo>
                    <a:pt x="12634" y="8458"/>
                    <a:pt x="11938" y="10225"/>
                    <a:pt x="11269" y="11964"/>
                  </a:cubicBezTo>
                  <a:cubicBezTo>
                    <a:pt x="9797" y="15712"/>
                    <a:pt x="8271" y="19566"/>
                    <a:pt x="6237" y="22992"/>
                  </a:cubicBezTo>
                  <a:cubicBezTo>
                    <a:pt x="6210" y="23045"/>
                    <a:pt x="6157" y="23152"/>
                    <a:pt x="6103" y="23260"/>
                  </a:cubicBezTo>
                  <a:cubicBezTo>
                    <a:pt x="3694" y="27526"/>
                    <a:pt x="2202" y="28545"/>
                    <a:pt x="1364" y="28545"/>
                  </a:cubicBezTo>
                  <a:cubicBezTo>
                    <a:pt x="1308" y="28545"/>
                    <a:pt x="1255" y="28541"/>
                    <a:pt x="1205" y="28532"/>
                  </a:cubicBezTo>
                  <a:cubicBezTo>
                    <a:pt x="483" y="25883"/>
                    <a:pt x="830" y="23126"/>
                    <a:pt x="1178" y="20476"/>
                  </a:cubicBezTo>
                  <a:cubicBezTo>
                    <a:pt x="1232" y="20021"/>
                    <a:pt x="1285" y="19566"/>
                    <a:pt x="1339" y="19138"/>
                  </a:cubicBezTo>
                  <a:cubicBezTo>
                    <a:pt x="1821" y="14935"/>
                    <a:pt x="2490" y="10573"/>
                    <a:pt x="3373" y="5755"/>
                  </a:cubicBezTo>
                  <a:cubicBezTo>
                    <a:pt x="3427" y="5407"/>
                    <a:pt x="3480" y="4898"/>
                    <a:pt x="3534" y="4229"/>
                  </a:cubicBezTo>
                  <a:cubicBezTo>
                    <a:pt x="3641" y="2811"/>
                    <a:pt x="3828" y="1392"/>
                    <a:pt x="4123" y="27"/>
                  </a:cubicBezTo>
                  <a:lnTo>
                    <a:pt x="3641" y="27"/>
                  </a:lnTo>
                  <a:cubicBezTo>
                    <a:pt x="3373" y="1392"/>
                    <a:pt x="3186" y="2784"/>
                    <a:pt x="3079" y="4176"/>
                  </a:cubicBezTo>
                  <a:cubicBezTo>
                    <a:pt x="3025" y="4818"/>
                    <a:pt x="2972" y="5380"/>
                    <a:pt x="2918" y="5675"/>
                  </a:cubicBezTo>
                  <a:cubicBezTo>
                    <a:pt x="2035" y="10492"/>
                    <a:pt x="1366" y="14855"/>
                    <a:pt x="884" y="19057"/>
                  </a:cubicBezTo>
                  <a:cubicBezTo>
                    <a:pt x="830" y="19512"/>
                    <a:pt x="777" y="19941"/>
                    <a:pt x="723" y="20396"/>
                  </a:cubicBezTo>
                  <a:cubicBezTo>
                    <a:pt x="375" y="23152"/>
                    <a:pt x="1" y="25990"/>
                    <a:pt x="777" y="28773"/>
                  </a:cubicBezTo>
                  <a:lnTo>
                    <a:pt x="830" y="28880"/>
                  </a:lnTo>
                  <a:lnTo>
                    <a:pt x="938" y="28934"/>
                  </a:lnTo>
                  <a:cubicBezTo>
                    <a:pt x="1071" y="28961"/>
                    <a:pt x="1232" y="28987"/>
                    <a:pt x="1366" y="28987"/>
                  </a:cubicBezTo>
                  <a:cubicBezTo>
                    <a:pt x="2731" y="28987"/>
                    <a:pt x="4417" y="27167"/>
                    <a:pt x="6505" y="23474"/>
                  </a:cubicBezTo>
                  <a:lnTo>
                    <a:pt x="6639" y="23206"/>
                  </a:lnTo>
                  <a:cubicBezTo>
                    <a:pt x="8700" y="19753"/>
                    <a:pt x="10225" y="15872"/>
                    <a:pt x="11697" y="12125"/>
                  </a:cubicBezTo>
                  <a:cubicBezTo>
                    <a:pt x="12366" y="10412"/>
                    <a:pt x="13062" y="8619"/>
                    <a:pt x="13785" y="6933"/>
                  </a:cubicBezTo>
                  <a:cubicBezTo>
                    <a:pt x="14749" y="4765"/>
                    <a:pt x="15766" y="2570"/>
                    <a:pt x="16756" y="429"/>
                  </a:cubicBezTo>
                  <a:lnTo>
                    <a:pt x="16970" y="0"/>
                  </a:ln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3"/>
            <p:cNvSpPr/>
            <p:nvPr/>
          </p:nvSpPr>
          <p:spPr>
            <a:xfrm>
              <a:off x="6735025" y="2133463"/>
              <a:ext cx="707300" cy="946850"/>
            </a:xfrm>
            <a:custGeom>
              <a:avLst/>
              <a:gdLst/>
              <a:ahLst/>
              <a:cxnLst/>
              <a:rect l="l" t="t" r="r" b="b"/>
              <a:pathLst>
                <a:path w="28292" h="37874" extrusionOk="0">
                  <a:moveTo>
                    <a:pt x="27836" y="0"/>
                  </a:moveTo>
                  <a:cubicBezTo>
                    <a:pt x="26338" y="3453"/>
                    <a:pt x="24892" y="6959"/>
                    <a:pt x="23581" y="10492"/>
                  </a:cubicBezTo>
                  <a:cubicBezTo>
                    <a:pt x="21868" y="15444"/>
                    <a:pt x="20021" y="20422"/>
                    <a:pt x="18121" y="25294"/>
                  </a:cubicBezTo>
                  <a:cubicBezTo>
                    <a:pt x="16970" y="28345"/>
                    <a:pt x="15551" y="31262"/>
                    <a:pt x="13892" y="34046"/>
                  </a:cubicBezTo>
                  <a:cubicBezTo>
                    <a:pt x="12171" y="36308"/>
                    <a:pt x="10283" y="37439"/>
                    <a:pt x="8258" y="37439"/>
                  </a:cubicBezTo>
                  <a:cubicBezTo>
                    <a:pt x="7479" y="37439"/>
                    <a:pt x="6680" y="37271"/>
                    <a:pt x="5862" y="36937"/>
                  </a:cubicBezTo>
                  <a:cubicBezTo>
                    <a:pt x="2730" y="35625"/>
                    <a:pt x="1312" y="32360"/>
                    <a:pt x="428" y="29683"/>
                  </a:cubicBezTo>
                  <a:cubicBezTo>
                    <a:pt x="268" y="29201"/>
                    <a:pt x="107" y="28693"/>
                    <a:pt x="0" y="28211"/>
                  </a:cubicBezTo>
                  <a:lnTo>
                    <a:pt x="0" y="28211"/>
                  </a:lnTo>
                  <a:lnTo>
                    <a:pt x="27" y="29978"/>
                  </a:lnTo>
                  <a:cubicBezTo>
                    <a:pt x="910" y="32735"/>
                    <a:pt x="2409" y="36000"/>
                    <a:pt x="5675" y="37338"/>
                  </a:cubicBezTo>
                  <a:cubicBezTo>
                    <a:pt x="6477" y="37686"/>
                    <a:pt x="7361" y="37874"/>
                    <a:pt x="8244" y="37874"/>
                  </a:cubicBezTo>
                  <a:cubicBezTo>
                    <a:pt x="10412" y="37874"/>
                    <a:pt x="12446" y="36669"/>
                    <a:pt x="14266" y="34314"/>
                  </a:cubicBezTo>
                  <a:cubicBezTo>
                    <a:pt x="15926" y="31503"/>
                    <a:pt x="17371" y="28532"/>
                    <a:pt x="18522" y="25481"/>
                  </a:cubicBezTo>
                  <a:cubicBezTo>
                    <a:pt x="20422" y="20583"/>
                    <a:pt x="22269" y="15578"/>
                    <a:pt x="23982" y="10653"/>
                  </a:cubicBezTo>
                  <a:cubicBezTo>
                    <a:pt x="25320" y="7066"/>
                    <a:pt x="26793" y="3507"/>
                    <a:pt x="28291" y="0"/>
                  </a:cubicBez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3"/>
            <p:cNvSpPr/>
            <p:nvPr/>
          </p:nvSpPr>
          <p:spPr>
            <a:xfrm>
              <a:off x="6727000" y="2134138"/>
              <a:ext cx="111750" cy="382750"/>
            </a:xfrm>
            <a:custGeom>
              <a:avLst/>
              <a:gdLst/>
              <a:ahLst/>
              <a:cxnLst/>
              <a:rect l="l" t="t" r="r" b="b"/>
              <a:pathLst>
                <a:path w="4470" h="15310" extrusionOk="0">
                  <a:moveTo>
                    <a:pt x="3961" y="0"/>
                  </a:moveTo>
                  <a:cubicBezTo>
                    <a:pt x="2837" y="2757"/>
                    <a:pt x="1874" y="5567"/>
                    <a:pt x="1071" y="8431"/>
                  </a:cubicBezTo>
                  <a:cubicBezTo>
                    <a:pt x="696" y="9850"/>
                    <a:pt x="321" y="11375"/>
                    <a:pt x="0" y="12981"/>
                  </a:cubicBezTo>
                  <a:lnTo>
                    <a:pt x="54" y="15310"/>
                  </a:lnTo>
                  <a:cubicBezTo>
                    <a:pt x="428" y="13035"/>
                    <a:pt x="910" y="10760"/>
                    <a:pt x="1526" y="8511"/>
                  </a:cubicBezTo>
                  <a:cubicBezTo>
                    <a:pt x="2329" y="5621"/>
                    <a:pt x="3319" y="2784"/>
                    <a:pt x="4470" y="0"/>
                  </a:cubicBez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3"/>
            <p:cNvSpPr/>
            <p:nvPr/>
          </p:nvSpPr>
          <p:spPr>
            <a:xfrm>
              <a:off x="6740375" y="3166613"/>
              <a:ext cx="334600" cy="360025"/>
            </a:xfrm>
            <a:custGeom>
              <a:avLst/>
              <a:gdLst/>
              <a:ahLst/>
              <a:cxnLst/>
              <a:rect l="l" t="t" r="r" b="b"/>
              <a:pathLst>
                <a:path w="13384" h="14401" extrusionOk="0">
                  <a:moveTo>
                    <a:pt x="0" y="0"/>
                  </a:moveTo>
                  <a:lnTo>
                    <a:pt x="0" y="803"/>
                  </a:lnTo>
                  <a:cubicBezTo>
                    <a:pt x="669" y="1686"/>
                    <a:pt x="1392" y="2543"/>
                    <a:pt x="2142" y="3373"/>
                  </a:cubicBezTo>
                  <a:cubicBezTo>
                    <a:pt x="3480" y="4791"/>
                    <a:pt x="4925" y="6156"/>
                    <a:pt x="6451" y="7414"/>
                  </a:cubicBezTo>
                  <a:cubicBezTo>
                    <a:pt x="7736" y="8512"/>
                    <a:pt x="9074" y="9663"/>
                    <a:pt x="10252" y="10894"/>
                  </a:cubicBezTo>
                  <a:cubicBezTo>
                    <a:pt x="11269" y="11964"/>
                    <a:pt x="12125" y="13142"/>
                    <a:pt x="12848" y="14400"/>
                  </a:cubicBezTo>
                  <a:lnTo>
                    <a:pt x="13383" y="14400"/>
                  </a:lnTo>
                  <a:cubicBezTo>
                    <a:pt x="12634" y="13008"/>
                    <a:pt x="11697" y="11724"/>
                    <a:pt x="10600" y="10599"/>
                  </a:cubicBezTo>
                  <a:cubicBezTo>
                    <a:pt x="9395" y="9341"/>
                    <a:pt x="8057" y="8217"/>
                    <a:pt x="6772" y="7066"/>
                  </a:cubicBezTo>
                  <a:cubicBezTo>
                    <a:pt x="5273" y="5835"/>
                    <a:pt x="3828" y="4497"/>
                    <a:pt x="2490" y="3052"/>
                  </a:cubicBezTo>
                  <a:cubicBezTo>
                    <a:pt x="1606" y="2088"/>
                    <a:pt x="777" y="1044"/>
                    <a:pt x="0" y="0"/>
                  </a:cubicBezTo>
                  <a:close/>
                </a:path>
              </a:pathLst>
            </a:custGeom>
            <a:solidFill>
              <a:srgbClr val="5E2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3"/>
            <p:cNvSpPr/>
            <p:nvPr/>
          </p:nvSpPr>
          <p:spPr>
            <a:xfrm>
              <a:off x="8746450" y="2099988"/>
              <a:ext cx="51550" cy="1470125"/>
            </a:xfrm>
            <a:custGeom>
              <a:avLst/>
              <a:gdLst/>
              <a:ahLst/>
              <a:cxnLst/>
              <a:rect l="l" t="t" r="r" b="b"/>
              <a:pathLst>
                <a:path w="2062" h="58805" extrusionOk="0">
                  <a:moveTo>
                    <a:pt x="1" y="1"/>
                  </a:moveTo>
                  <a:lnTo>
                    <a:pt x="1" y="58805"/>
                  </a:lnTo>
                  <a:lnTo>
                    <a:pt x="2062" y="58805"/>
                  </a:lnTo>
                  <a:lnTo>
                    <a:pt x="2062" y="1"/>
                  </a:ln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3"/>
            <p:cNvSpPr/>
            <p:nvPr/>
          </p:nvSpPr>
          <p:spPr>
            <a:xfrm>
              <a:off x="7503850" y="2099988"/>
              <a:ext cx="51550" cy="1470125"/>
            </a:xfrm>
            <a:custGeom>
              <a:avLst/>
              <a:gdLst/>
              <a:ahLst/>
              <a:cxnLst/>
              <a:rect l="l" t="t" r="r" b="b"/>
              <a:pathLst>
                <a:path w="2062" h="58805" extrusionOk="0">
                  <a:moveTo>
                    <a:pt x="1" y="1"/>
                  </a:moveTo>
                  <a:lnTo>
                    <a:pt x="1" y="58805"/>
                  </a:lnTo>
                  <a:lnTo>
                    <a:pt x="2062" y="58805"/>
                  </a:lnTo>
                  <a:lnTo>
                    <a:pt x="2062" y="1"/>
                  </a:ln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5" name="Google Shape;2745;p53"/>
          <p:cNvSpPr/>
          <p:nvPr/>
        </p:nvSpPr>
        <p:spPr>
          <a:xfrm>
            <a:off x="645117" y="1469167"/>
            <a:ext cx="1512530" cy="1513003"/>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3"/>
          <p:cNvSpPr txBox="1">
            <a:spLocks noGrp="1"/>
          </p:cNvSpPr>
          <p:nvPr>
            <p:ph type="title" idx="2"/>
          </p:nvPr>
        </p:nvSpPr>
        <p:spPr>
          <a:xfrm>
            <a:off x="748132" y="1829068"/>
            <a:ext cx="1306500" cy="7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2747" name="Google Shape;2747;p53"/>
          <p:cNvGrpSpPr/>
          <p:nvPr/>
        </p:nvGrpSpPr>
        <p:grpSpPr>
          <a:xfrm>
            <a:off x="4281100" y="1317949"/>
            <a:ext cx="648376" cy="880878"/>
            <a:chOff x="638276" y="3526008"/>
            <a:chExt cx="714936" cy="971200"/>
          </a:xfrm>
        </p:grpSpPr>
        <p:sp>
          <p:nvSpPr>
            <p:cNvPr id="2748" name="Google Shape;2748;p53"/>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53"/>
            <p:cNvGrpSpPr/>
            <p:nvPr/>
          </p:nvGrpSpPr>
          <p:grpSpPr>
            <a:xfrm>
              <a:off x="638276" y="3526008"/>
              <a:ext cx="714936" cy="971200"/>
              <a:chOff x="9141124" y="2771118"/>
              <a:chExt cx="319239" cy="433649"/>
            </a:xfrm>
          </p:grpSpPr>
          <p:sp>
            <p:nvSpPr>
              <p:cNvPr id="2750" name="Google Shape;2750;p53"/>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3"/>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3"/>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3"/>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3"/>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3"/>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3"/>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3"/>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3"/>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3"/>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3"/>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3"/>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3"/>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3"/>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3"/>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3"/>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3"/>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3"/>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3"/>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3"/>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3"/>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3"/>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3"/>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3"/>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3"/>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3"/>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76" name="Google Shape;2776;p53"/>
          <p:cNvGrpSpPr/>
          <p:nvPr/>
        </p:nvGrpSpPr>
        <p:grpSpPr>
          <a:xfrm>
            <a:off x="3022475" y="1886475"/>
            <a:ext cx="714950" cy="378500"/>
            <a:chOff x="-1074225" y="4512538"/>
            <a:chExt cx="714950" cy="378500"/>
          </a:xfrm>
        </p:grpSpPr>
        <p:sp>
          <p:nvSpPr>
            <p:cNvPr id="2777" name="Google Shape;2777;p53"/>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3"/>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3"/>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3"/>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3"/>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3"/>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3"/>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3"/>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3"/>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3"/>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3"/>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3"/>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9" name="Google Shape;2789;p53"/>
          <p:cNvGrpSpPr/>
          <p:nvPr/>
        </p:nvGrpSpPr>
        <p:grpSpPr>
          <a:xfrm>
            <a:off x="713263" y="859708"/>
            <a:ext cx="3268775" cy="380199"/>
            <a:chOff x="975489" y="863689"/>
            <a:chExt cx="3268775" cy="380199"/>
          </a:xfrm>
        </p:grpSpPr>
        <p:grpSp>
          <p:nvGrpSpPr>
            <p:cNvPr id="2790" name="Google Shape;2790;p53"/>
            <p:cNvGrpSpPr/>
            <p:nvPr/>
          </p:nvGrpSpPr>
          <p:grpSpPr>
            <a:xfrm>
              <a:off x="975489" y="863689"/>
              <a:ext cx="3268775" cy="380199"/>
              <a:chOff x="975489" y="863689"/>
              <a:chExt cx="3268775" cy="380199"/>
            </a:xfrm>
          </p:grpSpPr>
          <p:sp>
            <p:nvSpPr>
              <p:cNvPr id="2791" name="Google Shape;2791;p53"/>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3"/>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3"/>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3"/>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3"/>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3"/>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3"/>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3"/>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3"/>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3"/>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3"/>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3"/>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3"/>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3"/>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3"/>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3"/>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3"/>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3"/>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3"/>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3"/>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3"/>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3"/>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3"/>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3"/>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3"/>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3"/>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3"/>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3"/>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3"/>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3"/>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3"/>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3"/>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3"/>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3"/>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3"/>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3"/>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3"/>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3"/>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3"/>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3"/>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3"/>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3"/>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3"/>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3"/>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3"/>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3"/>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3"/>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3"/>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3"/>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3"/>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3"/>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3"/>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3"/>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3"/>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3"/>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3"/>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3"/>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3"/>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3"/>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3"/>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3"/>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3"/>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3"/>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3"/>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3"/>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3"/>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3"/>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3"/>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3"/>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3"/>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3"/>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3"/>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3"/>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3"/>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3"/>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3"/>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3"/>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3"/>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3"/>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3"/>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3"/>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3"/>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3"/>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3"/>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3"/>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3"/>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3"/>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3"/>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3"/>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3"/>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3"/>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3"/>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3"/>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3"/>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3"/>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3"/>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3"/>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3"/>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3"/>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3"/>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3"/>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3"/>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3"/>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3"/>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3"/>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3"/>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7" name="Google Shape;2897;p53"/>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3"/>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3"/>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3"/>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3"/>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3"/>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3"/>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3"/>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3"/>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3"/>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7" name="Google Shape;2907;p53"/>
          <p:cNvGrpSpPr/>
          <p:nvPr/>
        </p:nvGrpSpPr>
        <p:grpSpPr>
          <a:xfrm flipH="1">
            <a:off x="5161963" y="859708"/>
            <a:ext cx="3268775" cy="380199"/>
            <a:chOff x="975489" y="863689"/>
            <a:chExt cx="3268775" cy="380199"/>
          </a:xfrm>
        </p:grpSpPr>
        <p:grpSp>
          <p:nvGrpSpPr>
            <p:cNvPr id="2908" name="Google Shape;2908;p53"/>
            <p:cNvGrpSpPr/>
            <p:nvPr/>
          </p:nvGrpSpPr>
          <p:grpSpPr>
            <a:xfrm>
              <a:off x="975489" y="863689"/>
              <a:ext cx="3268775" cy="380199"/>
              <a:chOff x="975489" y="863689"/>
              <a:chExt cx="3268775" cy="380199"/>
            </a:xfrm>
          </p:grpSpPr>
          <p:sp>
            <p:nvSpPr>
              <p:cNvPr id="2909" name="Google Shape;2909;p53"/>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3"/>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3"/>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3"/>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3"/>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3"/>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3"/>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3"/>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3"/>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3"/>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3"/>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3"/>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3"/>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3"/>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3"/>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3"/>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3"/>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3"/>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3"/>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3"/>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3"/>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3"/>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3"/>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3"/>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3"/>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3"/>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3"/>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3"/>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3"/>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3"/>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3"/>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3"/>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3"/>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3"/>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3"/>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3"/>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3"/>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3"/>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3"/>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3"/>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3"/>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3"/>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3"/>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3"/>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3"/>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3"/>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3"/>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3"/>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3"/>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3"/>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3"/>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3"/>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3"/>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3"/>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3"/>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3"/>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3"/>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3"/>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3"/>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3"/>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3"/>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3"/>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3"/>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3"/>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3"/>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3"/>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3"/>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3"/>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3"/>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3"/>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3"/>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3"/>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3"/>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3"/>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3"/>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3"/>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3"/>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3"/>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3"/>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3"/>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3"/>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3"/>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3"/>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3"/>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3"/>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3"/>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3"/>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3"/>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3"/>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3"/>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3"/>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3"/>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3"/>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3"/>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3"/>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3"/>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3"/>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3"/>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3"/>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3"/>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3"/>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3"/>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3"/>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3"/>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3"/>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3"/>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5" name="Google Shape;3015;p53"/>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3"/>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3"/>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3"/>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3"/>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3"/>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3"/>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3"/>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3"/>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3"/>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53"/>
          <p:cNvSpPr/>
          <p:nvPr/>
        </p:nvSpPr>
        <p:spPr>
          <a:xfrm>
            <a:off x="8550" y="122977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9"/>
        <p:cNvGrpSpPr/>
        <p:nvPr/>
      </p:nvGrpSpPr>
      <p:grpSpPr>
        <a:xfrm>
          <a:off x="0" y="0"/>
          <a:ext cx="0" cy="0"/>
          <a:chOff x="0" y="0"/>
          <a:chExt cx="0" cy="0"/>
        </a:xfrm>
      </p:grpSpPr>
      <p:sp>
        <p:nvSpPr>
          <p:cNvPr id="3030" name="Google Shape;3030;p54"/>
          <p:cNvSpPr txBox="1">
            <a:spLocks noGrp="1"/>
          </p:cNvSpPr>
          <p:nvPr>
            <p:ph type="title"/>
          </p:nvPr>
        </p:nvSpPr>
        <p:spPr>
          <a:xfrm>
            <a:off x="720000" y="376214"/>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dirty="0"/>
              <a:t>Vulnerabilities</a:t>
            </a:r>
            <a:endParaRPr dirty="0"/>
          </a:p>
        </p:txBody>
      </p:sp>
      <p:sp>
        <p:nvSpPr>
          <p:cNvPr id="3031" name="Google Shape;3031;p54"/>
          <p:cNvSpPr txBox="1">
            <a:spLocks noGrp="1"/>
          </p:cNvSpPr>
          <p:nvPr>
            <p:ph type="body" idx="1"/>
          </p:nvPr>
        </p:nvSpPr>
        <p:spPr>
          <a:xfrm>
            <a:off x="622029" y="723786"/>
            <a:ext cx="7704000" cy="3586200"/>
          </a:xfrm>
          <a:prstGeom prst="rect">
            <a:avLst/>
          </a:prstGeom>
          <a:noFill/>
          <a:ln>
            <a:noFill/>
          </a:ln>
        </p:spPr>
        <p:txBody>
          <a:bodyPr spcFirstLastPara="1" wrap="square" lIns="91425" tIns="45700" rIns="91425" bIns="45700" anchor="t" anchorCtr="0">
            <a:noAutofit/>
          </a:bodyPr>
          <a:lstStyle/>
          <a:p>
            <a:pPr marL="342900" lvl="0" indent="-154940" algn="just">
              <a:spcBef>
                <a:spcPts val="592"/>
              </a:spcBef>
              <a:buNone/>
            </a:pPr>
            <a:r>
              <a:rPr lang="en" sz="1600" b="1" u="sng" dirty="0"/>
              <a:t>These </a:t>
            </a:r>
            <a:r>
              <a:rPr lang="en-US" sz="1600" b="1" u="sng" dirty="0"/>
              <a:t>are flaws in a computer system that weakens the overall security of the device/system.</a:t>
            </a:r>
          </a:p>
          <a:p>
            <a:pPr marL="342900" lvl="0" indent="-154940" algn="just">
              <a:spcBef>
                <a:spcPts val="592"/>
              </a:spcBef>
              <a:buNone/>
            </a:pPr>
            <a:r>
              <a:rPr lang="en" sz="1600" dirty="0"/>
              <a:t>In spite of security features, cloud computing adds some key security issues. Some of these key security challenges are summarized as follows:</a:t>
            </a:r>
            <a:endParaRPr sz="1600" dirty="0"/>
          </a:p>
          <a:p>
            <a:pPr marL="342900" lvl="0" indent="-154940" algn="just" rtl="0">
              <a:lnSpc>
                <a:spcPct val="100000"/>
              </a:lnSpc>
              <a:spcBef>
                <a:spcPts val="592"/>
              </a:spcBef>
              <a:spcAft>
                <a:spcPts val="0"/>
              </a:spcAft>
              <a:buNone/>
            </a:pPr>
            <a:r>
              <a:rPr lang="en" sz="1600" dirty="0">
                <a:solidFill>
                  <a:srgbClr val="FF0000"/>
                </a:solidFill>
              </a:rPr>
              <a:t>● Investigation</a:t>
            </a:r>
            <a:r>
              <a:rPr lang="en" sz="1600" dirty="0"/>
              <a:t>: Investigating an illegal undertaking may be unrealistic in cloud environments. Cloud services are particularly hard to enquire, because data for multiple clients may be co-located and may also be dispersed over multiple datacentres. Users have little information about the mesh topology of the inherent environment. Service provider may also enforce limits on the network security of the users.</a:t>
            </a:r>
            <a:endParaRPr sz="1600" dirty="0"/>
          </a:p>
          <a:p>
            <a:pPr marL="342900" lvl="0" indent="-154940" algn="just" rtl="0">
              <a:lnSpc>
                <a:spcPct val="100000"/>
              </a:lnSpc>
              <a:spcBef>
                <a:spcPts val="592"/>
              </a:spcBef>
              <a:spcAft>
                <a:spcPts val="0"/>
              </a:spcAft>
              <a:buNone/>
            </a:pPr>
            <a:r>
              <a:rPr lang="en" sz="1600" dirty="0">
                <a:solidFill>
                  <a:srgbClr val="FF0000"/>
                </a:solidFill>
              </a:rPr>
              <a:t>● Data segregation</a:t>
            </a:r>
            <a:r>
              <a:rPr lang="en" sz="1600" dirty="0"/>
              <a:t>: Data in the cloud is normally in a distributed simultaneously with data from other customers. Encryption will not be presumed as the single solution for data segregation issues. Some clients may not desire to encrypt data because there may be a case when encryption misleads can decimate the data.</a:t>
            </a:r>
            <a:endParaRPr sz="1600" dirty="0"/>
          </a:p>
          <a:p>
            <a:pPr marL="342900" lvl="0" indent="-154940" algn="just" rtl="0">
              <a:lnSpc>
                <a:spcPct val="100000"/>
              </a:lnSpc>
              <a:spcBef>
                <a:spcPts val="592"/>
              </a:spcBef>
              <a:spcAft>
                <a:spcPts val="0"/>
              </a:spcAft>
              <a:buClr>
                <a:schemeClr val="dk1"/>
              </a:buClr>
              <a:buSzPts val="3200"/>
              <a:buNone/>
            </a:pPr>
            <a:endParaRPr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5"/>
        <p:cNvGrpSpPr/>
        <p:nvPr/>
      </p:nvGrpSpPr>
      <p:grpSpPr>
        <a:xfrm>
          <a:off x="0" y="0"/>
          <a:ext cx="0" cy="0"/>
          <a:chOff x="0" y="0"/>
          <a:chExt cx="0" cy="0"/>
        </a:xfrm>
      </p:grpSpPr>
      <p:sp>
        <p:nvSpPr>
          <p:cNvPr id="3036" name="Google Shape;3036;p55"/>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a:t>Vulnerabilities</a:t>
            </a:r>
            <a:endParaRPr/>
          </a:p>
        </p:txBody>
      </p:sp>
      <p:sp>
        <p:nvSpPr>
          <p:cNvPr id="3037" name="Google Shape;3037;p55"/>
          <p:cNvSpPr txBox="1">
            <a:spLocks noGrp="1"/>
          </p:cNvSpPr>
          <p:nvPr>
            <p:ph type="body" idx="1"/>
          </p:nvPr>
        </p:nvSpPr>
        <p:spPr>
          <a:xfrm>
            <a:off x="720000" y="1017700"/>
            <a:ext cx="7704000" cy="3586200"/>
          </a:xfrm>
          <a:prstGeom prst="rect">
            <a:avLst/>
          </a:prstGeom>
          <a:noFill/>
          <a:ln>
            <a:noFill/>
          </a:ln>
        </p:spPr>
        <p:txBody>
          <a:bodyPr spcFirstLastPara="1" wrap="square" lIns="91425" tIns="45700" rIns="91425" bIns="45700" anchor="t" anchorCtr="0">
            <a:noAutofit/>
          </a:bodyPr>
          <a:lstStyle/>
          <a:p>
            <a:pPr marL="457200" lvl="0" indent="-330200" algn="just" rtl="0">
              <a:lnSpc>
                <a:spcPct val="100000"/>
              </a:lnSpc>
              <a:spcBef>
                <a:spcPts val="592"/>
              </a:spcBef>
              <a:spcAft>
                <a:spcPts val="0"/>
              </a:spcAft>
              <a:buSzPts val="1600"/>
              <a:buChar char="●"/>
            </a:pPr>
            <a:r>
              <a:rPr lang="en" sz="1600" dirty="0">
                <a:solidFill>
                  <a:srgbClr val="FF0000"/>
                </a:solidFill>
              </a:rPr>
              <a:t>Long-term viability</a:t>
            </a:r>
            <a:r>
              <a:rPr lang="en" sz="1600" dirty="0"/>
              <a:t>: Service providers should double-check the data security in altering enterprise positions, such as mergers and acquisitions. Customers should double-check data accessibility in these situations. Service provider should furthermore confirm data security in contradictory situations such as extended outage, etc.</a:t>
            </a:r>
            <a:endParaRPr sz="1600" dirty="0"/>
          </a:p>
          <a:p>
            <a:pPr marL="342900" lvl="0" indent="-154940" algn="just" rtl="0">
              <a:lnSpc>
                <a:spcPct val="100000"/>
              </a:lnSpc>
              <a:spcBef>
                <a:spcPts val="592"/>
              </a:spcBef>
              <a:spcAft>
                <a:spcPts val="0"/>
              </a:spcAft>
              <a:buNone/>
            </a:pPr>
            <a:endParaRPr sz="1600" dirty="0"/>
          </a:p>
          <a:p>
            <a:pPr marL="342900" lvl="0" indent="-154940" algn="just" rtl="0">
              <a:lnSpc>
                <a:spcPct val="100000"/>
              </a:lnSpc>
              <a:spcBef>
                <a:spcPts val="592"/>
              </a:spcBef>
              <a:spcAft>
                <a:spcPts val="0"/>
              </a:spcAft>
              <a:buNone/>
            </a:pPr>
            <a:r>
              <a:rPr lang="en" sz="1600" dirty="0">
                <a:solidFill>
                  <a:srgbClr val="FF0000"/>
                </a:solidFill>
              </a:rPr>
              <a:t>● Compromised servers</a:t>
            </a:r>
            <a:r>
              <a:rPr lang="en" sz="1600" dirty="0"/>
              <a:t>: In a cloud computing environment, users do not even have an alternative of utilizing personal acquisition toolkit. In a situation where a server is compromised, they require to shut their servers down until they get a backup of the data. This will further create source accessibility concerns.</a:t>
            </a:r>
            <a:endParaRPr sz="1600" dirty="0"/>
          </a:p>
          <a:p>
            <a:pPr marL="342900" lvl="0" indent="-154940" algn="just" rtl="0">
              <a:lnSpc>
                <a:spcPct val="100000"/>
              </a:lnSpc>
              <a:spcBef>
                <a:spcPts val="592"/>
              </a:spcBef>
              <a:spcAft>
                <a:spcPts val="0"/>
              </a:spcAft>
              <a:buClr>
                <a:schemeClr val="dk1"/>
              </a:buClr>
              <a:buSzPts val="3200"/>
              <a:buNone/>
            </a:pPr>
            <a:endParaRPr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1"/>
        <p:cNvGrpSpPr/>
        <p:nvPr/>
      </p:nvGrpSpPr>
      <p:grpSpPr>
        <a:xfrm>
          <a:off x="0" y="0"/>
          <a:ext cx="0" cy="0"/>
          <a:chOff x="0" y="0"/>
          <a:chExt cx="0" cy="0"/>
        </a:xfrm>
      </p:grpSpPr>
      <p:sp>
        <p:nvSpPr>
          <p:cNvPr id="3042" name="Google Shape;3042;p56"/>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a:t>Vulnerabilities</a:t>
            </a:r>
            <a:endParaRPr/>
          </a:p>
        </p:txBody>
      </p:sp>
      <p:sp>
        <p:nvSpPr>
          <p:cNvPr id="3043" name="Google Shape;3043;p56"/>
          <p:cNvSpPr txBox="1">
            <a:spLocks noGrp="1"/>
          </p:cNvSpPr>
          <p:nvPr>
            <p:ph type="body" idx="1"/>
          </p:nvPr>
        </p:nvSpPr>
        <p:spPr>
          <a:xfrm>
            <a:off x="720000" y="1017700"/>
            <a:ext cx="7704000" cy="3586200"/>
          </a:xfrm>
          <a:prstGeom prst="rect">
            <a:avLst/>
          </a:prstGeom>
          <a:noFill/>
          <a:ln>
            <a:noFill/>
          </a:ln>
        </p:spPr>
        <p:txBody>
          <a:bodyPr spcFirstLastPara="1" wrap="square" lIns="91425" tIns="45700" rIns="91425" bIns="45700" anchor="t" anchorCtr="0">
            <a:noAutofit/>
          </a:bodyPr>
          <a:lstStyle/>
          <a:p>
            <a:pPr marL="457200" lvl="0" indent="-336550" algn="just" rtl="0">
              <a:lnSpc>
                <a:spcPct val="100000"/>
              </a:lnSpc>
              <a:spcBef>
                <a:spcPts val="592"/>
              </a:spcBef>
              <a:spcAft>
                <a:spcPts val="0"/>
              </a:spcAft>
              <a:buSzPts val="1700"/>
              <a:buChar char="●"/>
            </a:pPr>
            <a:r>
              <a:rPr lang="en" sz="1700" dirty="0">
                <a:solidFill>
                  <a:srgbClr val="FF0000"/>
                </a:solidFill>
              </a:rPr>
              <a:t>Regulatory compliance</a:t>
            </a:r>
            <a:r>
              <a:rPr lang="en" sz="1700" dirty="0"/>
              <a:t>: Traditional service providers are exempted from outside audits and security certifications. If a cloud service provider does not adhere to these security audits, then it directs to a conspicuous decline in clientele trust.</a:t>
            </a:r>
            <a:endParaRPr sz="1700" dirty="0"/>
          </a:p>
          <a:p>
            <a:pPr marL="342900" lvl="0" indent="-154940" algn="just" rtl="0">
              <a:lnSpc>
                <a:spcPct val="100000"/>
              </a:lnSpc>
              <a:spcBef>
                <a:spcPts val="592"/>
              </a:spcBef>
              <a:spcAft>
                <a:spcPts val="0"/>
              </a:spcAft>
              <a:buNone/>
            </a:pPr>
            <a:r>
              <a:rPr lang="en" sz="1700" dirty="0">
                <a:solidFill>
                  <a:srgbClr val="FF0000"/>
                </a:solidFill>
              </a:rPr>
              <a:t>● Recovery: </a:t>
            </a:r>
            <a:r>
              <a:rPr lang="en" sz="1700" dirty="0"/>
              <a:t>Cloud service providers should double-check the data security in natural and man-made disasters. Generally, data is duplicated over multiple sites. However, in the case of any such redundant happenings, provider should do an absolute and fast restoration.</a:t>
            </a:r>
            <a:endParaRPr sz="1700" dirty="0"/>
          </a:p>
          <a:p>
            <a:pPr marL="342900" lvl="0" indent="-154940" algn="just" rtl="0">
              <a:lnSpc>
                <a:spcPct val="100000"/>
              </a:lnSpc>
              <a:spcBef>
                <a:spcPts val="592"/>
              </a:spcBef>
              <a:spcAft>
                <a:spcPts val="0"/>
              </a:spcAft>
              <a:buClr>
                <a:schemeClr val="dk1"/>
              </a:buClr>
              <a:buSzPts val="3200"/>
              <a:buNone/>
            </a:pPr>
            <a:endParaRPr sz="17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7"/>
        <p:cNvGrpSpPr/>
        <p:nvPr/>
      </p:nvGrpSpPr>
      <p:grpSpPr>
        <a:xfrm>
          <a:off x="0" y="0"/>
          <a:ext cx="0" cy="0"/>
          <a:chOff x="0" y="0"/>
          <a:chExt cx="0" cy="0"/>
        </a:xfrm>
      </p:grpSpPr>
      <p:grpSp>
        <p:nvGrpSpPr>
          <p:cNvPr id="3048" name="Google Shape;3048;p57"/>
          <p:cNvGrpSpPr/>
          <p:nvPr/>
        </p:nvGrpSpPr>
        <p:grpSpPr>
          <a:xfrm>
            <a:off x="7191980" y="3720137"/>
            <a:ext cx="882090" cy="785318"/>
            <a:chOff x="7191980" y="3720137"/>
            <a:chExt cx="882090" cy="785318"/>
          </a:xfrm>
        </p:grpSpPr>
        <p:grpSp>
          <p:nvGrpSpPr>
            <p:cNvPr id="3049" name="Google Shape;3049;p57"/>
            <p:cNvGrpSpPr/>
            <p:nvPr/>
          </p:nvGrpSpPr>
          <p:grpSpPr>
            <a:xfrm>
              <a:off x="7278905" y="4103812"/>
              <a:ext cx="795165" cy="401643"/>
              <a:chOff x="760658" y="4632187"/>
              <a:chExt cx="795165" cy="401643"/>
            </a:xfrm>
          </p:grpSpPr>
          <p:sp>
            <p:nvSpPr>
              <p:cNvPr id="3050" name="Google Shape;3050;p57"/>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1" name="Google Shape;3051;p57"/>
              <p:cNvGrpSpPr/>
              <p:nvPr/>
            </p:nvGrpSpPr>
            <p:grpSpPr>
              <a:xfrm>
                <a:off x="932345" y="4632187"/>
                <a:ext cx="623479" cy="173211"/>
                <a:chOff x="932345" y="4632187"/>
                <a:chExt cx="623479" cy="173211"/>
              </a:xfrm>
            </p:grpSpPr>
            <p:sp>
              <p:nvSpPr>
                <p:cNvPr id="3052" name="Google Shape;3052;p57"/>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7"/>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7"/>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7"/>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7"/>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7"/>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57"/>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9" name="Google Shape;3059;p57"/>
              <p:cNvGrpSpPr/>
              <p:nvPr/>
            </p:nvGrpSpPr>
            <p:grpSpPr>
              <a:xfrm>
                <a:off x="760658" y="4803874"/>
                <a:ext cx="700615" cy="229956"/>
                <a:chOff x="760658" y="4803874"/>
                <a:chExt cx="700615" cy="229956"/>
              </a:xfrm>
            </p:grpSpPr>
            <p:sp>
              <p:nvSpPr>
                <p:cNvPr id="3060" name="Google Shape;3060;p57"/>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7"/>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7"/>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7"/>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7"/>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7"/>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7"/>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67" name="Google Shape;3067;p57"/>
            <p:cNvGrpSpPr/>
            <p:nvPr/>
          </p:nvGrpSpPr>
          <p:grpSpPr>
            <a:xfrm>
              <a:off x="7191980" y="3720137"/>
              <a:ext cx="795165" cy="401643"/>
              <a:chOff x="760658" y="4632187"/>
              <a:chExt cx="795165" cy="401643"/>
            </a:xfrm>
          </p:grpSpPr>
          <p:sp>
            <p:nvSpPr>
              <p:cNvPr id="3068" name="Google Shape;3068;p57"/>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9" name="Google Shape;3069;p57"/>
              <p:cNvGrpSpPr/>
              <p:nvPr/>
            </p:nvGrpSpPr>
            <p:grpSpPr>
              <a:xfrm>
                <a:off x="932345" y="4632187"/>
                <a:ext cx="623479" cy="173211"/>
                <a:chOff x="932345" y="4632187"/>
                <a:chExt cx="623479" cy="173211"/>
              </a:xfrm>
            </p:grpSpPr>
            <p:sp>
              <p:nvSpPr>
                <p:cNvPr id="3070" name="Google Shape;3070;p57"/>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7"/>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7"/>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7"/>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7"/>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7"/>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6" name="Google Shape;3076;p57"/>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7" name="Google Shape;3077;p57"/>
              <p:cNvGrpSpPr/>
              <p:nvPr/>
            </p:nvGrpSpPr>
            <p:grpSpPr>
              <a:xfrm>
                <a:off x="760658" y="4803874"/>
                <a:ext cx="700615" cy="229956"/>
                <a:chOff x="760658" y="4803874"/>
                <a:chExt cx="700615" cy="229956"/>
              </a:xfrm>
            </p:grpSpPr>
            <p:sp>
              <p:nvSpPr>
                <p:cNvPr id="3078" name="Google Shape;3078;p57"/>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7"/>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7"/>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7"/>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7"/>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7"/>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7"/>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085" name="Google Shape;3085;p57"/>
          <p:cNvSpPr txBox="1">
            <a:spLocks noGrp="1"/>
          </p:cNvSpPr>
          <p:nvPr>
            <p:ph type="title"/>
          </p:nvPr>
        </p:nvSpPr>
        <p:spPr>
          <a:xfrm>
            <a:off x="2038200" y="3191825"/>
            <a:ext cx="5067600" cy="59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Governance strategies</a:t>
            </a:r>
            <a:endParaRPr/>
          </a:p>
        </p:txBody>
      </p:sp>
      <p:sp>
        <p:nvSpPr>
          <p:cNvPr id="3086" name="Google Shape;3086;p57"/>
          <p:cNvSpPr/>
          <p:nvPr/>
        </p:nvSpPr>
        <p:spPr>
          <a:xfrm>
            <a:off x="3815735" y="1574265"/>
            <a:ext cx="1512530" cy="1513003"/>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7"/>
          <p:cNvSpPr txBox="1">
            <a:spLocks noGrp="1"/>
          </p:cNvSpPr>
          <p:nvPr>
            <p:ph type="title" idx="2"/>
          </p:nvPr>
        </p:nvSpPr>
        <p:spPr>
          <a:xfrm>
            <a:off x="3950850" y="1909866"/>
            <a:ext cx="1242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088" name="Google Shape;3088;p57"/>
          <p:cNvGrpSpPr/>
          <p:nvPr/>
        </p:nvGrpSpPr>
        <p:grpSpPr>
          <a:xfrm>
            <a:off x="1069930" y="3736012"/>
            <a:ext cx="882090" cy="785318"/>
            <a:chOff x="1069930" y="3736012"/>
            <a:chExt cx="882090" cy="785318"/>
          </a:xfrm>
        </p:grpSpPr>
        <p:grpSp>
          <p:nvGrpSpPr>
            <p:cNvPr id="3089" name="Google Shape;3089;p57"/>
            <p:cNvGrpSpPr/>
            <p:nvPr/>
          </p:nvGrpSpPr>
          <p:grpSpPr>
            <a:xfrm flipH="1">
              <a:off x="1069930" y="4119687"/>
              <a:ext cx="795165" cy="401643"/>
              <a:chOff x="760658" y="4632187"/>
              <a:chExt cx="795165" cy="401643"/>
            </a:xfrm>
          </p:grpSpPr>
          <p:sp>
            <p:nvSpPr>
              <p:cNvPr id="3090" name="Google Shape;3090;p57"/>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1" name="Google Shape;3091;p57"/>
              <p:cNvGrpSpPr/>
              <p:nvPr/>
            </p:nvGrpSpPr>
            <p:grpSpPr>
              <a:xfrm>
                <a:off x="932345" y="4632187"/>
                <a:ext cx="623479" cy="173211"/>
                <a:chOff x="932345" y="4632187"/>
                <a:chExt cx="623479" cy="173211"/>
              </a:xfrm>
            </p:grpSpPr>
            <p:sp>
              <p:nvSpPr>
                <p:cNvPr id="3092" name="Google Shape;3092;p57"/>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7"/>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7"/>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7"/>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7"/>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7"/>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8" name="Google Shape;3098;p57"/>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9" name="Google Shape;3099;p57"/>
              <p:cNvGrpSpPr/>
              <p:nvPr/>
            </p:nvGrpSpPr>
            <p:grpSpPr>
              <a:xfrm>
                <a:off x="760658" y="4803874"/>
                <a:ext cx="700615" cy="229956"/>
                <a:chOff x="760658" y="4803874"/>
                <a:chExt cx="700615" cy="229956"/>
              </a:xfrm>
            </p:grpSpPr>
            <p:sp>
              <p:nvSpPr>
                <p:cNvPr id="3100" name="Google Shape;3100;p57"/>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7"/>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7"/>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7"/>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7"/>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7"/>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7"/>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07" name="Google Shape;3107;p57"/>
            <p:cNvGrpSpPr/>
            <p:nvPr/>
          </p:nvGrpSpPr>
          <p:grpSpPr>
            <a:xfrm flipH="1">
              <a:off x="1156855" y="3736012"/>
              <a:ext cx="795165" cy="401643"/>
              <a:chOff x="760658" y="4632187"/>
              <a:chExt cx="795165" cy="401643"/>
            </a:xfrm>
          </p:grpSpPr>
          <p:sp>
            <p:nvSpPr>
              <p:cNvPr id="3108" name="Google Shape;3108;p57"/>
              <p:cNvSpPr/>
              <p:nvPr/>
            </p:nvSpPr>
            <p:spPr>
              <a:xfrm>
                <a:off x="932345" y="4784242"/>
                <a:ext cx="301263" cy="21157"/>
              </a:xfrm>
              <a:custGeom>
                <a:avLst/>
                <a:gdLst/>
                <a:ahLst/>
                <a:cxnLst/>
                <a:rect l="l" t="t" r="r" b="b"/>
                <a:pathLst>
                  <a:path w="4343" h="305" extrusionOk="0">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9" name="Google Shape;3109;p57"/>
              <p:cNvGrpSpPr/>
              <p:nvPr/>
            </p:nvGrpSpPr>
            <p:grpSpPr>
              <a:xfrm>
                <a:off x="932345" y="4632187"/>
                <a:ext cx="623479" cy="173211"/>
                <a:chOff x="932345" y="4632187"/>
                <a:chExt cx="623479" cy="173211"/>
              </a:xfrm>
            </p:grpSpPr>
            <p:sp>
              <p:nvSpPr>
                <p:cNvPr id="3110" name="Google Shape;3110;p57"/>
                <p:cNvSpPr/>
                <p:nvPr/>
              </p:nvSpPr>
              <p:spPr>
                <a:xfrm>
                  <a:off x="949826" y="4642384"/>
                  <a:ext cx="312847" cy="153510"/>
                </a:xfrm>
                <a:custGeom>
                  <a:avLst/>
                  <a:gdLst/>
                  <a:ahLst/>
                  <a:cxnLst/>
                  <a:rect l="l" t="t" r="r" b="b"/>
                  <a:pathLst>
                    <a:path w="4510" h="2213" extrusionOk="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7"/>
                <p:cNvSpPr/>
                <p:nvPr/>
              </p:nvSpPr>
              <p:spPr>
                <a:xfrm>
                  <a:off x="1194974" y="4632187"/>
                  <a:ext cx="360850" cy="173211"/>
                </a:xfrm>
                <a:custGeom>
                  <a:avLst/>
                  <a:gdLst/>
                  <a:ahLst/>
                  <a:cxnLst/>
                  <a:rect l="l" t="t" r="r" b="b"/>
                  <a:pathLst>
                    <a:path w="5202" h="2497" extrusionOk="0">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7"/>
                <p:cNvSpPr/>
                <p:nvPr/>
              </p:nvSpPr>
              <p:spPr>
                <a:xfrm>
                  <a:off x="932345" y="4632187"/>
                  <a:ext cx="301263" cy="20463"/>
                </a:xfrm>
                <a:custGeom>
                  <a:avLst/>
                  <a:gdLst/>
                  <a:ahLst/>
                  <a:cxnLst/>
                  <a:rect l="l" t="t" r="r" b="b"/>
                  <a:pathLst>
                    <a:path w="4343" h="295" extrusionOk="0">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7"/>
                <p:cNvSpPr/>
                <p:nvPr/>
              </p:nvSpPr>
              <p:spPr>
                <a:xfrm>
                  <a:off x="963630" y="4696214"/>
                  <a:ext cx="211016" cy="79773"/>
                </a:xfrm>
                <a:custGeom>
                  <a:avLst/>
                  <a:gdLst/>
                  <a:ahLst/>
                  <a:cxnLst/>
                  <a:rect l="l" t="t" r="r" b="b"/>
                  <a:pathLst>
                    <a:path w="3042" h="1150" extrusionOk="0">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7"/>
                <p:cNvSpPr/>
                <p:nvPr/>
              </p:nvSpPr>
              <p:spPr>
                <a:xfrm>
                  <a:off x="1043681" y="4671449"/>
                  <a:ext cx="157187" cy="6659"/>
                </a:xfrm>
                <a:custGeom>
                  <a:avLst/>
                  <a:gdLst/>
                  <a:ahLst/>
                  <a:cxnLst/>
                  <a:rect l="l" t="t" r="r" b="b"/>
                  <a:pathLst>
                    <a:path w="2266" h="96" extrusionOk="0">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7"/>
                <p:cNvSpPr/>
                <p:nvPr/>
              </p:nvSpPr>
              <p:spPr>
                <a:xfrm>
                  <a:off x="1008026" y="4730413"/>
                  <a:ext cx="203039" cy="4440"/>
                </a:xfrm>
                <a:custGeom>
                  <a:avLst/>
                  <a:gdLst/>
                  <a:ahLst/>
                  <a:cxnLst/>
                  <a:rect l="l" t="t" r="r" b="b"/>
                  <a:pathLst>
                    <a:path w="2927" h="64" extrusionOk="0">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6" name="Google Shape;3116;p57"/>
              <p:cNvSpPr/>
              <p:nvPr/>
            </p:nvSpPr>
            <p:spPr>
              <a:xfrm>
                <a:off x="760658" y="4803874"/>
                <a:ext cx="271435" cy="17550"/>
              </a:xfrm>
              <a:custGeom>
                <a:avLst/>
                <a:gdLst/>
                <a:ahLst/>
                <a:cxnLst/>
                <a:rect l="l" t="t" r="r" b="b"/>
                <a:pathLst>
                  <a:path w="3913" h="253" extrusionOk="0">
                    <a:moveTo>
                      <a:pt x="116" y="0"/>
                    </a:moveTo>
                    <a:cubicBezTo>
                      <a:pt x="1" y="42"/>
                      <a:pt x="1" y="210"/>
                      <a:pt x="116" y="252"/>
                    </a:cubicBezTo>
                    <a:lnTo>
                      <a:pt x="3912" y="252"/>
                    </a:lnTo>
                    <a:lnTo>
                      <a:pt x="3912" y="0"/>
                    </a:lnTo>
                    <a:close/>
                  </a:path>
                </a:pathLst>
              </a:custGeom>
              <a:solidFill>
                <a:srgbClr val="D88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7" name="Google Shape;3117;p57"/>
              <p:cNvGrpSpPr/>
              <p:nvPr/>
            </p:nvGrpSpPr>
            <p:grpSpPr>
              <a:xfrm>
                <a:off x="760658" y="4803874"/>
                <a:ext cx="700615" cy="229956"/>
                <a:chOff x="760658" y="4803874"/>
                <a:chExt cx="700615" cy="229956"/>
              </a:xfrm>
            </p:grpSpPr>
            <p:sp>
              <p:nvSpPr>
                <p:cNvPr id="3118" name="Google Shape;3118;p57"/>
                <p:cNvSpPr/>
                <p:nvPr/>
              </p:nvSpPr>
              <p:spPr>
                <a:xfrm>
                  <a:off x="786186" y="4821355"/>
                  <a:ext cx="283019" cy="200819"/>
                </a:xfrm>
                <a:custGeom>
                  <a:avLst/>
                  <a:gdLst/>
                  <a:ahLst/>
                  <a:cxnLst/>
                  <a:rect l="l" t="t" r="r" b="b"/>
                  <a:pathLst>
                    <a:path w="4080" h="2895" extrusionOk="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7"/>
                <p:cNvSpPr/>
                <p:nvPr/>
              </p:nvSpPr>
              <p:spPr>
                <a:xfrm>
                  <a:off x="781052" y="4812614"/>
                  <a:ext cx="283019" cy="213166"/>
                </a:xfrm>
                <a:custGeom>
                  <a:avLst/>
                  <a:gdLst/>
                  <a:ahLst/>
                  <a:cxnLst/>
                  <a:rect l="l" t="t" r="r" b="b"/>
                  <a:pathLst>
                    <a:path w="4080" h="3073" extrusionOk="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7"/>
                <p:cNvSpPr/>
                <p:nvPr/>
              </p:nvSpPr>
              <p:spPr>
                <a:xfrm>
                  <a:off x="989088" y="4803874"/>
                  <a:ext cx="472185" cy="229953"/>
                </a:xfrm>
                <a:custGeom>
                  <a:avLst/>
                  <a:gdLst/>
                  <a:ahLst/>
                  <a:cxnLst/>
                  <a:rect l="l" t="t" r="r" b="b"/>
                  <a:pathLst>
                    <a:path w="6807" h="3315" extrusionOk="0">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7"/>
                <p:cNvSpPr/>
                <p:nvPr/>
              </p:nvSpPr>
              <p:spPr>
                <a:xfrm>
                  <a:off x="761421" y="5016280"/>
                  <a:ext cx="270672" cy="17550"/>
                </a:xfrm>
                <a:custGeom>
                  <a:avLst/>
                  <a:gdLst/>
                  <a:ahLst/>
                  <a:cxnLst/>
                  <a:rect l="l" t="t" r="r" b="b"/>
                  <a:pathLst>
                    <a:path w="3902" h="253" extrusionOk="0">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7"/>
                <p:cNvSpPr/>
                <p:nvPr/>
              </p:nvSpPr>
              <p:spPr>
                <a:xfrm>
                  <a:off x="760658" y="4803874"/>
                  <a:ext cx="483838" cy="149903"/>
                </a:xfrm>
                <a:custGeom>
                  <a:avLst/>
                  <a:gdLst/>
                  <a:ahLst/>
                  <a:cxnLst/>
                  <a:rect l="l" t="t" r="r" b="b"/>
                  <a:pathLst>
                    <a:path w="6975" h="2161" extrusionOk="0">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7"/>
                <p:cNvSpPr/>
                <p:nvPr/>
              </p:nvSpPr>
              <p:spPr>
                <a:xfrm>
                  <a:off x="1072053" y="4857704"/>
                  <a:ext cx="48072" cy="122295"/>
                </a:xfrm>
                <a:custGeom>
                  <a:avLst/>
                  <a:gdLst/>
                  <a:ahLst/>
                  <a:cxnLst/>
                  <a:rect l="l" t="t" r="r" b="b"/>
                  <a:pathLst>
                    <a:path w="693" h="1763" extrusionOk="0">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7"/>
                <p:cNvSpPr/>
                <p:nvPr/>
              </p:nvSpPr>
              <p:spPr>
                <a:xfrm>
                  <a:off x="1138230" y="4878792"/>
                  <a:ext cx="31354" cy="80050"/>
                </a:xfrm>
                <a:custGeom>
                  <a:avLst/>
                  <a:gdLst/>
                  <a:ahLst/>
                  <a:cxnLst/>
                  <a:rect l="l" t="t" r="r" b="b"/>
                  <a:pathLst>
                    <a:path w="452" h="1154" extrusionOk="0">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125" name="Google Shape;3125;p57"/>
          <p:cNvGrpSpPr/>
          <p:nvPr/>
        </p:nvGrpSpPr>
        <p:grpSpPr>
          <a:xfrm>
            <a:off x="713225" y="1317949"/>
            <a:ext cx="648376" cy="880878"/>
            <a:chOff x="638276" y="3526008"/>
            <a:chExt cx="714936" cy="971200"/>
          </a:xfrm>
        </p:grpSpPr>
        <p:sp>
          <p:nvSpPr>
            <p:cNvPr id="3126" name="Google Shape;3126;p57"/>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7" name="Google Shape;3127;p57"/>
            <p:cNvGrpSpPr/>
            <p:nvPr/>
          </p:nvGrpSpPr>
          <p:grpSpPr>
            <a:xfrm>
              <a:off x="638276" y="3526008"/>
              <a:ext cx="714936" cy="971200"/>
              <a:chOff x="9141124" y="2771118"/>
              <a:chExt cx="319239" cy="433649"/>
            </a:xfrm>
          </p:grpSpPr>
          <p:sp>
            <p:nvSpPr>
              <p:cNvPr id="3128" name="Google Shape;3128;p57"/>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7"/>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7"/>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7"/>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7"/>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7"/>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7"/>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7"/>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7"/>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7"/>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7"/>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7"/>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7"/>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7"/>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7"/>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7"/>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7"/>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7"/>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7"/>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7"/>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7"/>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7"/>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7"/>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7"/>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7"/>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7"/>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54" name="Google Shape;3154;p57"/>
          <p:cNvGrpSpPr/>
          <p:nvPr/>
        </p:nvGrpSpPr>
        <p:grpSpPr>
          <a:xfrm>
            <a:off x="7782400" y="1317949"/>
            <a:ext cx="648376" cy="880878"/>
            <a:chOff x="638276" y="3526008"/>
            <a:chExt cx="714936" cy="971200"/>
          </a:xfrm>
        </p:grpSpPr>
        <p:sp>
          <p:nvSpPr>
            <p:cNvPr id="3155" name="Google Shape;3155;p57"/>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6" name="Google Shape;3156;p57"/>
            <p:cNvGrpSpPr/>
            <p:nvPr/>
          </p:nvGrpSpPr>
          <p:grpSpPr>
            <a:xfrm>
              <a:off x="638276" y="3526008"/>
              <a:ext cx="714936" cy="971200"/>
              <a:chOff x="9141124" y="2771118"/>
              <a:chExt cx="319239" cy="433649"/>
            </a:xfrm>
          </p:grpSpPr>
          <p:sp>
            <p:nvSpPr>
              <p:cNvPr id="3157" name="Google Shape;3157;p57"/>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7"/>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7"/>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7"/>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7"/>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7"/>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7"/>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57"/>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57"/>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7"/>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7"/>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7"/>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7"/>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7"/>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7"/>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7"/>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7"/>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7"/>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7"/>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7"/>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7"/>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7"/>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7"/>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7"/>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7"/>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57"/>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3" name="Google Shape;3183;p57"/>
          <p:cNvGrpSpPr/>
          <p:nvPr/>
        </p:nvGrpSpPr>
        <p:grpSpPr>
          <a:xfrm rot="1321491" flipH="1">
            <a:off x="6590639" y="1775883"/>
            <a:ext cx="714934" cy="378491"/>
            <a:chOff x="-1074225" y="4512538"/>
            <a:chExt cx="714950" cy="378500"/>
          </a:xfrm>
        </p:grpSpPr>
        <p:sp>
          <p:nvSpPr>
            <p:cNvPr id="3184" name="Google Shape;3184;p57"/>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57"/>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57"/>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57"/>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57"/>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57"/>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57"/>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57"/>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57"/>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57"/>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57"/>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5" name="Google Shape;3195;p57"/>
          <p:cNvGrpSpPr/>
          <p:nvPr/>
        </p:nvGrpSpPr>
        <p:grpSpPr>
          <a:xfrm>
            <a:off x="1811225" y="2751675"/>
            <a:ext cx="714950" cy="378500"/>
            <a:chOff x="-1074225" y="4512538"/>
            <a:chExt cx="714950" cy="378500"/>
          </a:xfrm>
        </p:grpSpPr>
        <p:sp>
          <p:nvSpPr>
            <p:cNvPr id="3196" name="Google Shape;3196;p57"/>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57"/>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57"/>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57"/>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57"/>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57"/>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57"/>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7"/>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57"/>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57"/>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7"/>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7"/>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8" name="Google Shape;3208;p57"/>
          <p:cNvGrpSpPr/>
          <p:nvPr/>
        </p:nvGrpSpPr>
        <p:grpSpPr>
          <a:xfrm>
            <a:off x="704716" y="859708"/>
            <a:ext cx="3268775" cy="380199"/>
            <a:chOff x="713263" y="859708"/>
            <a:chExt cx="3268775" cy="380199"/>
          </a:xfrm>
        </p:grpSpPr>
        <p:sp>
          <p:nvSpPr>
            <p:cNvPr id="3209" name="Google Shape;3209;p57"/>
            <p:cNvSpPr/>
            <p:nvPr/>
          </p:nvSpPr>
          <p:spPr>
            <a:xfrm>
              <a:off x="3796469" y="876794"/>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57"/>
            <p:cNvSpPr/>
            <p:nvPr/>
          </p:nvSpPr>
          <p:spPr>
            <a:xfrm>
              <a:off x="3911763" y="876794"/>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57"/>
            <p:cNvSpPr/>
            <p:nvPr/>
          </p:nvSpPr>
          <p:spPr>
            <a:xfrm>
              <a:off x="2525271" y="878428"/>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57"/>
            <p:cNvSpPr/>
            <p:nvPr/>
          </p:nvSpPr>
          <p:spPr>
            <a:xfrm>
              <a:off x="2607729" y="876794"/>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7"/>
            <p:cNvSpPr/>
            <p:nvPr/>
          </p:nvSpPr>
          <p:spPr>
            <a:xfrm>
              <a:off x="2737137" y="876794"/>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57"/>
            <p:cNvSpPr/>
            <p:nvPr/>
          </p:nvSpPr>
          <p:spPr>
            <a:xfrm>
              <a:off x="3140664" y="878428"/>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57"/>
            <p:cNvSpPr/>
            <p:nvPr/>
          </p:nvSpPr>
          <p:spPr>
            <a:xfrm>
              <a:off x="3262197" y="876794"/>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57"/>
            <p:cNvSpPr/>
            <p:nvPr/>
          </p:nvSpPr>
          <p:spPr>
            <a:xfrm>
              <a:off x="1833510" y="878428"/>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7"/>
            <p:cNvSpPr/>
            <p:nvPr/>
          </p:nvSpPr>
          <p:spPr>
            <a:xfrm>
              <a:off x="1955044" y="876794"/>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7"/>
            <p:cNvSpPr/>
            <p:nvPr/>
          </p:nvSpPr>
          <p:spPr>
            <a:xfrm>
              <a:off x="2146556" y="876794"/>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9" name="Google Shape;3219;p57"/>
            <p:cNvGrpSpPr/>
            <p:nvPr/>
          </p:nvGrpSpPr>
          <p:grpSpPr>
            <a:xfrm>
              <a:off x="713263" y="859708"/>
              <a:ext cx="3268775" cy="380199"/>
              <a:chOff x="975489" y="863689"/>
              <a:chExt cx="3268775" cy="380199"/>
            </a:xfrm>
          </p:grpSpPr>
          <p:sp>
            <p:nvSpPr>
              <p:cNvPr id="3220" name="Google Shape;3220;p57"/>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57"/>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7"/>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7"/>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7"/>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7"/>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7"/>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7"/>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7"/>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7"/>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7"/>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7"/>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7"/>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7"/>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7"/>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7"/>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7"/>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7"/>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7"/>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7"/>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7"/>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7"/>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7"/>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7"/>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7"/>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7"/>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7"/>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7"/>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7"/>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7"/>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7"/>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7"/>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7"/>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7"/>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7"/>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7"/>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7"/>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7"/>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7"/>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7"/>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7"/>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7"/>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7"/>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7"/>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7"/>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7"/>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7"/>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7"/>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7"/>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7"/>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7"/>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7"/>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7"/>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7"/>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7"/>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7"/>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7"/>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7"/>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7"/>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7"/>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7"/>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7"/>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7"/>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7"/>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7"/>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7"/>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7"/>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7"/>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7"/>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7"/>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7"/>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7"/>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7"/>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7"/>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7"/>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7"/>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7"/>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7"/>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7"/>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7"/>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7"/>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7"/>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7"/>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7"/>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7"/>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7"/>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7"/>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7"/>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7"/>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7"/>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7"/>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7"/>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7"/>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7"/>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7"/>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7"/>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7"/>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7"/>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7"/>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7"/>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7"/>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7"/>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7"/>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7"/>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7"/>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7"/>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26" name="Google Shape;3326;p57"/>
          <p:cNvGrpSpPr/>
          <p:nvPr/>
        </p:nvGrpSpPr>
        <p:grpSpPr>
          <a:xfrm>
            <a:off x="5153416" y="859708"/>
            <a:ext cx="3268775" cy="380199"/>
            <a:chOff x="5161963" y="859708"/>
            <a:chExt cx="3268775" cy="380199"/>
          </a:xfrm>
        </p:grpSpPr>
        <p:sp>
          <p:nvSpPr>
            <p:cNvPr id="3327" name="Google Shape;3327;p57"/>
            <p:cNvSpPr/>
            <p:nvPr/>
          </p:nvSpPr>
          <p:spPr>
            <a:xfrm flipH="1">
              <a:off x="5288102" y="876794"/>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7"/>
            <p:cNvSpPr/>
            <p:nvPr/>
          </p:nvSpPr>
          <p:spPr>
            <a:xfrm flipH="1">
              <a:off x="5169688" y="876794"/>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7"/>
            <p:cNvSpPr/>
            <p:nvPr/>
          </p:nvSpPr>
          <p:spPr>
            <a:xfrm flipH="1">
              <a:off x="6581289" y="878428"/>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7"/>
            <p:cNvSpPr/>
            <p:nvPr/>
          </p:nvSpPr>
          <p:spPr>
            <a:xfrm flipH="1">
              <a:off x="6470602" y="876794"/>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7"/>
            <p:cNvSpPr/>
            <p:nvPr/>
          </p:nvSpPr>
          <p:spPr>
            <a:xfrm flipH="1">
              <a:off x="6338222" y="876794"/>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7"/>
            <p:cNvSpPr/>
            <p:nvPr/>
          </p:nvSpPr>
          <p:spPr>
            <a:xfrm flipH="1">
              <a:off x="5948661" y="878428"/>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7"/>
            <p:cNvSpPr/>
            <p:nvPr/>
          </p:nvSpPr>
          <p:spPr>
            <a:xfrm flipH="1">
              <a:off x="5785082" y="876794"/>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7"/>
            <p:cNvSpPr/>
            <p:nvPr/>
          </p:nvSpPr>
          <p:spPr>
            <a:xfrm flipH="1">
              <a:off x="7255815" y="878428"/>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7"/>
            <p:cNvSpPr/>
            <p:nvPr/>
          </p:nvSpPr>
          <p:spPr>
            <a:xfrm flipH="1">
              <a:off x="7092236" y="876794"/>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7"/>
            <p:cNvSpPr/>
            <p:nvPr/>
          </p:nvSpPr>
          <p:spPr>
            <a:xfrm flipH="1">
              <a:off x="6894484" y="876794"/>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7" name="Google Shape;3337;p57"/>
            <p:cNvGrpSpPr/>
            <p:nvPr/>
          </p:nvGrpSpPr>
          <p:grpSpPr>
            <a:xfrm flipH="1">
              <a:off x="5161963" y="859708"/>
              <a:ext cx="3268775" cy="380199"/>
              <a:chOff x="975489" y="863689"/>
              <a:chExt cx="3268775" cy="380199"/>
            </a:xfrm>
          </p:grpSpPr>
          <p:sp>
            <p:nvSpPr>
              <p:cNvPr id="3338" name="Google Shape;3338;p57"/>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7"/>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7"/>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7"/>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7"/>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7"/>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7"/>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7"/>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7"/>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7"/>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7"/>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7"/>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7"/>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7"/>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7"/>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7"/>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7"/>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7"/>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7"/>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7"/>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7"/>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7"/>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7"/>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7"/>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7"/>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7"/>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7"/>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7"/>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7"/>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7"/>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7"/>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7"/>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7"/>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7"/>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7"/>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7"/>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7"/>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7"/>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7"/>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7"/>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7"/>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7"/>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7"/>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7"/>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7"/>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7"/>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7"/>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7"/>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7"/>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7"/>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7"/>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7"/>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7"/>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7"/>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7"/>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7"/>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7"/>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7"/>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7"/>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7"/>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7"/>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7"/>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7"/>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7"/>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7"/>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7"/>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7"/>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7"/>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7"/>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7"/>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7"/>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7"/>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7"/>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7"/>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7"/>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7"/>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7"/>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7"/>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7"/>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7"/>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7"/>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7"/>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7"/>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7"/>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7"/>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7"/>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57"/>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57"/>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57"/>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57"/>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57"/>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57"/>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7"/>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7"/>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57"/>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57"/>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7"/>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7"/>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7"/>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7"/>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7"/>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7"/>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7"/>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7"/>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7"/>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7"/>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44" name="Google Shape;3444;p57"/>
          <p:cNvSpPr/>
          <p:nvPr/>
        </p:nvSpPr>
        <p:spPr>
          <a:xfrm>
            <a:off x="4" y="122977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58"/>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a:t>Centralization</a:t>
            </a:r>
            <a:endParaRPr/>
          </a:p>
        </p:txBody>
      </p:sp>
      <p:sp>
        <p:nvSpPr>
          <p:cNvPr id="3450" name="Google Shape;3450;p58"/>
          <p:cNvSpPr txBox="1">
            <a:spLocks noGrp="1"/>
          </p:cNvSpPr>
          <p:nvPr>
            <p:ph type="body" idx="1"/>
          </p:nvPr>
        </p:nvSpPr>
        <p:spPr>
          <a:xfrm>
            <a:off x="720000" y="1017700"/>
            <a:ext cx="7704000" cy="3586200"/>
          </a:xfrm>
          <a:prstGeom prst="rect">
            <a:avLst/>
          </a:prstGeom>
          <a:noFill/>
          <a:ln>
            <a:noFill/>
          </a:ln>
        </p:spPr>
        <p:txBody>
          <a:bodyPr spcFirstLastPara="1" wrap="square" lIns="91425" tIns="45700" rIns="91425" bIns="45700" anchor="t" anchorCtr="0">
            <a:noAutofit/>
          </a:bodyPr>
          <a:lstStyle/>
          <a:p>
            <a:pPr marL="342900" lvl="0" indent="-154940" algn="just" rtl="0">
              <a:lnSpc>
                <a:spcPct val="100000"/>
              </a:lnSpc>
              <a:spcBef>
                <a:spcPts val="592"/>
              </a:spcBef>
              <a:spcAft>
                <a:spcPts val="0"/>
              </a:spcAft>
              <a:buNone/>
            </a:pPr>
            <a:r>
              <a:rPr lang="en" sz="1800" dirty="0"/>
              <a:t>Centralization refers to the practice of consolidating a set of security controls, processes, policies, and services and reducing the number of places where security needs to be managed and implemented. For example, a common set of services should be built for allowing users to be authenticated and authorized to use cloud services as opposed to having each application provide different solutions. </a:t>
            </a:r>
            <a:r>
              <a:rPr lang="en" sz="1800" dirty="0">
                <a:solidFill>
                  <a:srgbClr val="FF0000"/>
                </a:solidFill>
              </a:rPr>
              <a:t>All of the security controls related to the application stack should be administered from one place, as well.</a:t>
            </a:r>
            <a:endParaRPr sz="1800" dirty="0">
              <a:solidFill>
                <a:srgbClr val="FF0000"/>
              </a:solidFill>
            </a:endParaRPr>
          </a:p>
          <a:p>
            <a:pPr marL="342900" lvl="0" indent="-154940" algn="just" rtl="0">
              <a:lnSpc>
                <a:spcPct val="100000"/>
              </a:lnSpc>
              <a:spcBef>
                <a:spcPts val="592"/>
              </a:spcBef>
              <a:spcAft>
                <a:spcPts val="0"/>
              </a:spcAft>
              <a:buClr>
                <a:schemeClr val="dk1"/>
              </a:buClr>
              <a:buSzPts val="3200"/>
              <a:buNone/>
            </a:pPr>
            <a:endParaRPr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54"/>
        <p:cNvGrpSpPr/>
        <p:nvPr/>
      </p:nvGrpSpPr>
      <p:grpSpPr>
        <a:xfrm>
          <a:off x="0" y="0"/>
          <a:ext cx="0" cy="0"/>
          <a:chOff x="0" y="0"/>
          <a:chExt cx="0" cy="0"/>
        </a:xfrm>
      </p:grpSpPr>
      <p:sp>
        <p:nvSpPr>
          <p:cNvPr id="3455" name="Google Shape;3455;p59"/>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a:t>Standardization</a:t>
            </a:r>
            <a:endParaRPr/>
          </a:p>
        </p:txBody>
      </p:sp>
      <p:sp>
        <p:nvSpPr>
          <p:cNvPr id="3456" name="Google Shape;3456;p59"/>
          <p:cNvSpPr txBox="1">
            <a:spLocks noGrp="1"/>
          </p:cNvSpPr>
          <p:nvPr>
            <p:ph type="body" idx="1"/>
          </p:nvPr>
        </p:nvSpPr>
        <p:spPr>
          <a:xfrm>
            <a:off x="720000" y="1017700"/>
            <a:ext cx="7704000" cy="3586200"/>
          </a:xfrm>
          <a:prstGeom prst="rect">
            <a:avLst/>
          </a:prstGeom>
          <a:noFill/>
          <a:ln>
            <a:noFill/>
          </a:ln>
        </p:spPr>
        <p:txBody>
          <a:bodyPr spcFirstLastPara="1" wrap="square" lIns="91425" tIns="45700" rIns="91425" bIns="45700" anchor="t" anchorCtr="0">
            <a:noAutofit/>
          </a:bodyPr>
          <a:lstStyle/>
          <a:p>
            <a:pPr marL="342900" lvl="0" indent="-154940" algn="just" rtl="0">
              <a:lnSpc>
                <a:spcPct val="100000"/>
              </a:lnSpc>
              <a:spcBef>
                <a:spcPts val="592"/>
              </a:spcBef>
              <a:spcAft>
                <a:spcPts val="0"/>
              </a:spcAft>
              <a:buNone/>
            </a:pPr>
            <a:r>
              <a:rPr lang="en" sz="1800" dirty="0"/>
              <a:t>Standardization is the next important strategy. Security should be thought of as a core service that can be shared across the enterprise, not a solution for a specific application. Each application having its own unique security solutions is the equivalent of adding doors all over the side of the building in the grocery store analogy. Companies should look at implementing industry standards for accessing systems, such as OAuth and OpenID, when connecting to third parties. Leveraging standard application protocols like Lightweight Directory Access Protocol (LDAP) for querying and modifying directory services like Active Directory or ApacheDS is highly recommended, as well.</a:t>
            </a:r>
            <a:endParaRPr sz="1800" dirty="0"/>
          </a:p>
          <a:p>
            <a:pPr marL="342900" lvl="0" indent="-154940" algn="just" rtl="0">
              <a:lnSpc>
                <a:spcPct val="100000"/>
              </a:lnSpc>
              <a:spcBef>
                <a:spcPts val="592"/>
              </a:spcBef>
              <a:spcAft>
                <a:spcPts val="0"/>
              </a:spcAft>
              <a:buClr>
                <a:schemeClr val="dk1"/>
              </a:buClr>
              <a:buSzPts val="3200"/>
              <a:buNone/>
            </a:pPr>
            <a:endParaRPr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60"/>
        <p:cNvGrpSpPr/>
        <p:nvPr/>
      </p:nvGrpSpPr>
      <p:grpSpPr>
        <a:xfrm>
          <a:off x="0" y="0"/>
          <a:ext cx="0" cy="0"/>
          <a:chOff x="0" y="0"/>
          <a:chExt cx="0" cy="0"/>
        </a:xfrm>
      </p:grpSpPr>
      <p:sp>
        <p:nvSpPr>
          <p:cNvPr id="3461" name="Google Shape;3461;p60"/>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a:t>Automation</a:t>
            </a:r>
            <a:endParaRPr/>
          </a:p>
        </p:txBody>
      </p:sp>
      <p:sp>
        <p:nvSpPr>
          <p:cNvPr id="3462" name="Google Shape;3462;p60"/>
          <p:cNvSpPr txBox="1">
            <a:spLocks noGrp="1"/>
          </p:cNvSpPr>
          <p:nvPr>
            <p:ph type="body" idx="1"/>
          </p:nvPr>
        </p:nvSpPr>
        <p:spPr>
          <a:xfrm>
            <a:off x="720000" y="1017700"/>
            <a:ext cx="7704000" cy="3586200"/>
          </a:xfrm>
          <a:prstGeom prst="rect">
            <a:avLst/>
          </a:prstGeom>
          <a:noFill/>
          <a:ln>
            <a:noFill/>
          </a:ln>
        </p:spPr>
        <p:txBody>
          <a:bodyPr spcFirstLastPara="1" wrap="square" lIns="91425" tIns="45700" rIns="91425" bIns="45700" anchor="t" anchorCtr="0">
            <a:noAutofit/>
          </a:bodyPr>
          <a:lstStyle/>
          <a:p>
            <a:pPr marL="342900" lvl="0" indent="-154940" algn="just" rtl="0">
              <a:lnSpc>
                <a:spcPct val="100000"/>
              </a:lnSpc>
              <a:spcBef>
                <a:spcPts val="592"/>
              </a:spcBef>
              <a:spcAft>
                <a:spcPts val="0"/>
              </a:spcAft>
              <a:buNone/>
            </a:pPr>
            <a:r>
              <a:rPr lang="en" sz="1800" dirty="0"/>
              <a:t>The third strategy is automation. A great example of the need for automation comes from the book called The Phoenix Project. This book tells a fictional, yet relevant, story of a company whose IT department was always missing dates and never finding time to implement technical requirements such as a large number of security tasks. Over time, they started figuring out </a:t>
            </a:r>
            <a:r>
              <a:rPr lang="en" sz="1800" dirty="0">
                <a:solidFill>
                  <a:srgbClr val="FF0000"/>
                </a:solidFill>
              </a:rPr>
              <a:t>what steps were repeatable so that they could automate them.</a:t>
            </a:r>
            <a:r>
              <a:rPr lang="en" sz="1800" dirty="0"/>
              <a:t> Once they automated the process for creating environments and deploying software, they were able to implement the proper security controls and process within the automation steps.</a:t>
            </a:r>
            <a:endParaRPr sz="1800" dirty="0"/>
          </a:p>
          <a:p>
            <a:pPr marL="342900" lvl="0" indent="-154940" algn="just" rtl="0">
              <a:lnSpc>
                <a:spcPct val="100000"/>
              </a:lnSpc>
              <a:spcBef>
                <a:spcPts val="592"/>
              </a:spcBef>
              <a:spcAft>
                <a:spcPts val="0"/>
              </a:spcAft>
              <a:buClr>
                <a:schemeClr val="dk1"/>
              </a:buClr>
              <a:buSzPts val="3200"/>
              <a:buNone/>
            </a:pPr>
            <a:endParaRPr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66"/>
        <p:cNvGrpSpPr/>
        <p:nvPr/>
      </p:nvGrpSpPr>
      <p:grpSpPr>
        <a:xfrm>
          <a:off x="0" y="0"/>
          <a:ext cx="0" cy="0"/>
          <a:chOff x="0" y="0"/>
          <a:chExt cx="0" cy="0"/>
        </a:xfrm>
      </p:grpSpPr>
      <p:sp>
        <p:nvSpPr>
          <p:cNvPr id="3467" name="Google Shape;3467;p61"/>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a:t>Classes of Threats </a:t>
            </a:r>
            <a:endParaRPr/>
          </a:p>
        </p:txBody>
      </p:sp>
      <p:sp>
        <p:nvSpPr>
          <p:cNvPr id="3468" name="Google Shape;3468;p61"/>
          <p:cNvSpPr txBox="1">
            <a:spLocks noGrp="1"/>
          </p:cNvSpPr>
          <p:nvPr>
            <p:ph type="body" idx="1"/>
          </p:nvPr>
        </p:nvSpPr>
        <p:spPr>
          <a:xfrm>
            <a:off x="720000" y="839859"/>
            <a:ext cx="7704000" cy="3586200"/>
          </a:xfrm>
          <a:prstGeom prst="rect">
            <a:avLst/>
          </a:prstGeom>
          <a:noFill/>
          <a:ln>
            <a:noFill/>
          </a:ln>
        </p:spPr>
        <p:txBody>
          <a:bodyPr spcFirstLastPara="1" wrap="square" lIns="91425" tIns="45700" rIns="91425" bIns="45700" anchor="t" anchorCtr="0">
            <a:noAutofit/>
          </a:bodyPr>
          <a:lstStyle/>
          <a:p>
            <a:pPr marL="342900" lvl="0" indent="-405130" algn="l" rtl="0">
              <a:lnSpc>
                <a:spcPct val="150000"/>
              </a:lnSpc>
              <a:spcBef>
                <a:spcPts val="0"/>
              </a:spcBef>
              <a:spcAft>
                <a:spcPts val="0"/>
              </a:spcAft>
              <a:buClr>
                <a:schemeClr val="dk1"/>
              </a:buClr>
              <a:buSzPts val="3700"/>
              <a:buAutoNum type="arabicPeriod"/>
            </a:pPr>
            <a:r>
              <a:rPr lang="en" sz="1700" dirty="0"/>
              <a:t>Disclosure (telling publically)</a:t>
            </a:r>
            <a:endParaRPr sz="1700" dirty="0"/>
          </a:p>
          <a:p>
            <a:pPr marL="342900" lvl="0" indent="-405130" algn="l" rtl="0">
              <a:lnSpc>
                <a:spcPct val="150000"/>
              </a:lnSpc>
              <a:spcBef>
                <a:spcPts val="544"/>
              </a:spcBef>
              <a:spcAft>
                <a:spcPts val="0"/>
              </a:spcAft>
              <a:buClr>
                <a:schemeClr val="dk1"/>
              </a:buClr>
              <a:buSzPts val="3700"/>
              <a:buAutoNum type="arabicPeriod"/>
            </a:pPr>
            <a:r>
              <a:rPr lang="en" sz="1700" dirty="0"/>
              <a:t>Snooping (look around secretly)</a:t>
            </a:r>
            <a:endParaRPr sz="1700" dirty="0"/>
          </a:p>
          <a:p>
            <a:pPr marL="342900" lvl="0" indent="-405130" algn="l" rtl="0">
              <a:lnSpc>
                <a:spcPct val="150000"/>
              </a:lnSpc>
              <a:spcBef>
                <a:spcPts val="544"/>
              </a:spcBef>
              <a:spcAft>
                <a:spcPts val="0"/>
              </a:spcAft>
              <a:buClr>
                <a:schemeClr val="dk1"/>
              </a:buClr>
              <a:buSzPts val="3700"/>
              <a:buAutoNum type="arabicPeriod"/>
            </a:pPr>
            <a:r>
              <a:rPr lang="en" sz="1700" dirty="0"/>
              <a:t>Deception (abc in real but shows 12)</a:t>
            </a:r>
            <a:endParaRPr sz="1700" dirty="0"/>
          </a:p>
          <a:p>
            <a:pPr marL="342900" lvl="0" indent="-405130" algn="l" rtl="0">
              <a:lnSpc>
                <a:spcPct val="150000"/>
              </a:lnSpc>
              <a:spcBef>
                <a:spcPts val="544"/>
              </a:spcBef>
              <a:spcAft>
                <a:spcPts val="0"/>
              </a:spcAft>
              <a:buClr>
                <a:schemeClr val="dk1"/>
              </a:buClr>
              <a:buSzPts val="3700"/>
              <a:buAutoNum type="arabicPeriod"/>
            </a:pPr>
            <a:r>
              <a:rPr lang="en" sz="1700" dirty="0"/>
              <a:t>Modification, spoofing, repudiation of origin, denial of receipt </a:t>
            </a:r>
            <a:endParaRPr sz="1700" dirty="0"/>
          </a:p>
          <a:p>
            <a:pPr marL="342900" lvl="0" indent="-405130" algn="l" rtl="0">
              <a:lnSpc>
                <a:spcPct val="150000"/>
              </a:lnSpc>
              <a:spcBef>
                <a:spcPts val="544"/>
              </a:spcBef>
              <a:spcAft>
                <a:spcPts val="0"/>
              </a:spcAft>
              <a:buClr>
                <a:schemeClr val="dk1"/>
              </a:buClr>
              <a:buSzPts val="3700"/>
              <a:buAutoNum type="arabicPeriod"/>
            </a:pPr>
            <a:r>
              <a:rPr lang="en" sz="1700"/>
              <a:t>Disruption (break chain)</a:t>
            </a:r>
            <a:endParaRPr sz="1700" dirty="0"/>
          </a:p>
          <a:p>
            <a:pPr marL="342900" lvl="0" indent="-405130" algn="l" rtl="0">
              <a:lnSpc>
                <a:spcPct val="150000"/>
              </a:lnSpc>
              <a:spcBef>
                <a:spcPts val="544"/>
              </a:spcBef>
              <a:spcAft>
                <a:spcPts val="0"/>
              </a:spcAft>
              <a:buClr>
                <a:schemeClr val="dk1"/>
              </a:buClr>
              <a:buSzPts val="3700"/>
              <a:buAutoNum type="arabicPeriod"/>
            </a:pPr>
            <a:r>
              <a:rPr lang="en" sz="1700" dirty="0"/>
              <a:t>Modification </a:t>
            </a:r>
            <a:endParaRPr sz="1700" dirty="0"/>
          </a:p>
          <a:p>
            <a:pPr marL="342900" lvl="0" indent="-405130" algn="l" rtl="0">
              <a:lnSpc>
                <a:spcPct val="150000"/>
              </a:lnSpc>
              <a:spcBef>
                <a:spcPts val="544"/>
              </a:spcBef>
              <a:spcAft>
                <a:spcPts val="0"/>
              </a:spcAft>
              <a:buClr>
                <a:schemeClr val="dk1"/>
              </a:buClr>
              <a:buSzPts val="3700"/>
              <a:buAutoNum type="arabicPeriod"/>
            </a:pPr>
            <a:r>
              <a:rPr lang="en" sz="1700" dirty="0"/>
              <a:t>Modification, spoofing, delay, denial of service </a:t>
            </a:r>
            <a:endParaRPr sz="1700" dirty="0"/>
          </a:p>
          <a:p>
            <a:pPr marL="342900" lvl="0" indent="-170180" algn="l" rtl="0">
              <a:lnSpc>
                <a:spcPct val="80000"/>
              </a:lnSpc>
              <a:spcBef>
                <a:spcPts val="544"/>
              </a:spcBef>
              <a:spcAft>
                <a:spcPts val="0"/>
              </a:spcAft>
              <a:buClr>
                <a:schemeClr val="dk1"/>
              </a:buClr>
              <a:buSzPts val="3200"/>
              <a:buNone/>
            </a:pPr>
            <a:endParaRPr sz="17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2"/>
        <p:cNvGrpSpPr/>
        <p:nvPr/>
      </p:nvGrpSpPr>
      <p:grpSpPr>
        <a:xfrm>
          <a:off x="0" y="0"/>
          <a:ext cx="0" cy="0"/>
          <a:chOff x="0" y="0"/>
          <a:chExt cx="0" cy="0"/>
        </a:xfrm>
      </p:grpSpPr>
      <p:sp>
        <p:nvSpPr>
          <p:cNvPr id="3473" name="Google Shape;3473;p62"/>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b="1"/>
              <a:t>Security Issues in Cloud Computing </a:t>
            </a:r>
            <a:endParaRPr/>
          </a:p>
        </p:txBody>
      </p:sp>
      <p:sp>
        <p:nvSpPr>
          <p:cNvPr id="3474" name="Google Shape;3474;p62"/>
          <p:cNvSpPr txBox="1">
            <a:spLocks noGrp="1"/>
          </p:cNvSpPr>
          <p:nvPr>
            <p:ph type="body" idx="1"/>
          </p:nvPr>
        </p:nvSpPr>
        <p:spPr>
          <a:xfrm>
            <a:off x="720000" y="1017700"/>
            <a:ext cx="7704000" cy="3586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 sz="1900" dirty="0"/>
              <a:t>•Unique security features: </a:t>
            </a:r>
            <a:endParaRPr sz="1900" dirty="0"/>
          </a:p>
          <a:p>
            <a:pPr marL="342900" lvl="0" indent="-342900">
              <a:spcBef>
                <a:spcPts val="448"/>
              </a:spcBef>
              <a:buSzPts val="3200"/>
              <a:buNone/>
            </a:pPr>
            <a:r>
              <a:rPr lang="en" sz="1900" dirty="0"/>
              <a:t>–Co-tenancy(</a:t>
            </a:r>
            <a:r>
              <a:rPr lang="en-US" dirty="0"/>
              <a:t>shared responsibility</a:t>
            </a:r>
            <a:r>
              <a:rPr lang="en" sz="1900" dirty="0"/>
              <a:t>)</a:t>
            </a:r>
            <a:endParaRPr sz="1900" dirty="0"/>
          </a:p>
          <a:p>
            <a:pPr marL="342900" lvl="0" indent="-342900" algn="l" rtl="0">
              <a:spcBef>
                <a:spcPts val="448"/>
              </a:spcBef>
              <a:spcAft>
                <a:spcPts val="0"/>
              </a:spcAft>
              <a:buClr>
                <a:schemeClr val="dk1"/>
              </a:buClr>
              <a:buSzPts val="3200"/>
              <a:buNone/>
            </a:pPr>
            <a:r>
              <a:rPr lang="en" sz="1900" dirty="0"/>
              <a:t>–Lack of control on outsourced data and application </a:t>
            </a:r>
            <a:endParaRPr sz="1900" dirty="0"/>
          </a:p>
          <a:p>
            <a:pPr marL="342900" lvl="0" indent="-342900" algn="l" rtl="0">
              <a:spcBef>
                <a:spcPts val="448"/>
              </a:spcBef>
              <a:spcAft>
                <a:spcPts val="0"/>
              </a:spcAft>
              <a:buClr>
                <a:schemeClr val="dk1"/>
              </a:buClr>
              <a:buSzPts val="3200"/>
              <a:buNone/>
            </a:pPr>
            <a:r>
              <a:rPr lang="en" sz="1900" dirty="0"/>
              <a:t>•General concerns among cloud customers: </a:t>
            </a:r>
            <a:endParaRPr sz="1900" dirty="0"/>
          </a:p>
          <a:p>
            <a:pPr marL="342900" lvl="0" indent="-342900" algn="l" rtl="0">
              <a:spcBef>
                <a:spcPts val="448"/>
              </a:spcBef>
              <a:spcAft>
                <a:spcPts val="0"/>
              </a:spcAft>
              <a:buClr>
                <a:schemeClr val="dk1"/>
              </a:buClr>
              <a:buSzPts val="3200"/>
              <a:buNone/>
            </a:pPr>
            <a:r>
              <a:rPr lang="en" sz="1900" dirty="0"/>
              <a:t>–Inadequate policies and practices </a:t>
            </a:r>
            <a:endParaRPr sz="1900" dirty="0"/>
          </a:p>
          <a:p>
            <a:pPr marL="342900" lvl="0" indent="-342900" algn="l" rtl="0">
              <a:spcBef>
                <a:spcPts val="448"/>
              </a:spcBef>
              <a:spcAft>
                <a:spcPts val="0"/>
              </a:spcAft>
              <a:buClr>
                <a:schemeClr val="dk1"/>
              </a:buClr>
              <a:buSzPts val="3200"/>
              <a:buNone/>
            </a:pPr>
            <a:r>
              <a:rPr lang="en" sz="1900" dirty="0"/>
              <a:t>–Insufficient security controls </a:t>
            </a:r>
            <a:endParaRPr sz="1900" dirty="0"/>
          </a:p>
          <a:p>
            <a:pPr marL="342900" lvl="0" indent="-342900" algn="l" rtl="0">
              <a:spcBef>
                <a:spcPts val="448"/>
              </a:spcBef>
              <a:spcAft>
                <a:spcPts val="0"/>
              </a:spcAft>
              <a:buClr>
                <a:schemeClr val="dk1"/>
              </a:buClr>
              <a:buSzPts val="3200"/>
              <a:buNone/>
            </a:pPr>
            <a:r>
              <a:rPr lang="en" sz="1900" dirty="0"/>
              <a:t>•Customers use cloud services to serve their clients </a:t>
            </a:r>
            <a:endParaRPr sz="1900" dirty="0"/>
          </a:p>
          <a:p>
            <a:pPr marL="342900" lvl="0" indent="-342900" algn="l" rtl="0">
              <a:spcBef>
                <a:spcPts val="448"/>
              </a:spcBef>
              <a:spcAft>
                <a:spcPts val="0"/>
              </a:spcAft>
              <a:buClr>
                <a:schemeClr val="dk1"/>
              </a:buClr>
              <a:buSzPts val="3200"/>
              <a:buNone/>
            </a:pPr>
            <a:r>
              <a:rPr lang="en" sz="1900" dirty="0"/>
              <a:t>•Need to establish trust relationships </a:t>
            </a:r>
            <a:endParaRPr sz="1900" dirty="0"/>
          </a:p>
          <a:p>
            <a:pPr marL="342900" lvl="0" indent="-342900" algn="l" rtl="0">
              <a:spcBef>
                <a:spcPts val="448"/>
              </a:spcBef>
              <a:spcAft>
                <a:spcPts val="0"/>
              </a:spcAft>
              <a:buClr>
                <a:schemeClr val="dk1"/>
              </a:buClr>
              <a:buSzPts val="3200"/>
              <a:buNone/>
            </a:pPr>
            <a:r>
              <a:rPr lang="en" sz="1900" dirty="0"/>
              <a:t>•Beneficial to both stakeholders </a:t>
            </a:r>
            <a:endParaRPr sz="1900" dirty="0"/>
          </a:p>
          <a:p>
            <a:pPr marL="342900" lvl="0" indent="-200660" algn="l" rtl="0">
              <a:spcBef>
                <a:spcPts val="448"/>
              </a:spcBef>
              <a:spcAft>
                <a:spcPts val="0"/>
              </a:spcAft>
              <a:buClr>
                <a:schemeClr val="dk1"/>
              </a:buClr>
              <a:buSzPts val="3200"/>
              <a:buNone/>
            </a:pP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32"/>
        <p:cNvGrpSpPr/>
        <p:nvPr/>
      </p:nvGrpSpPr>
      <p:grpSpPr>
        <a:xfrm>
          <a:off x="0" y="0"/>
          <a:ext cx="0" cy="0"/>
          <a:chOff x="0" y="0"/>
          <a:chExt cx="0" cy="0"/>
        </a:xfrm>
      </p:grpSpPr>
      <p:sp>
        <p:nvSpPr>
          <p:cNvPr id="1733" name="Google Shape;1733;p40"/>
          <p:cNvSpPr/>
          <p:nvPr/>
        </p:nvSpPr>
        <p:spPr>
          <a:xfrm>
            <a:off x="8019" y="2840725"/>
            <a:ext cx="912796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8019" y="4574174"/>
            <a:ext cx="912796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1510478" y="1169268"/>
            <a:ext cx="724426" cy="724662"/>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910"/>
                </a:srgbClr>
              </a:gs>
              <a:gs pos="100000">
                <a:srgbClr val="FAD25C">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4209812" y="1169268"/>
            <a:ext cx="724426" cy="724662"/>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910"/>
                </a:srgbClr>
              </a:gs>
              <a:gs pos="100000">
                <a:srgbClr val="FAD25C">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6909102" y="1169268"/>
            <a:ext cx="724426" cy="724662"/>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910"/>
                </a:srgbClr>
              </a:gs>
              <a:gs pos="100000">
                <a:srgbClr val="FAD25C">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1510489" y="2979012"/>
            <a:ext cx="724426" cy="724662"/>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910"/>
                </a:srgbClr>
              </a:gs>
              <a:gs pos="100000">
                <a:srgbClr val="FAD25C">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4209776" y="2979012"/>
            <a:ext cx="724426" cy="724662"/>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910"/>
                </a:srgbClr>
              </a:gs>
              <a:gs pos="100000">
                <a:srgbClr val="FAD25C">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6909112" y="2979012"/>
            <a:ext cx="724426" cy="724662"/>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910"/>
                </a:srgbClr>
              </a:gs>
              <a:gs pos="100000">
                <a:srgbClr val="FAD25C">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txBox="1">
            <a:spLocks noGrp="1"/>
          </p:cNvSpPr>
          <p:nvPr>
            <p:ph type="title" idx="21"/>
          </p:nvPr>
        </p:nvSpPr>
        <p:spPr>
          <a:xfrm>
            <a:off x="720000" y="5395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Raising questions…</a:t>
            </a:r>
            <a:endParaRPr/>
          </a:p>
        </p:txBody>
      </p:sp>
      <p:sp>
        <p:nvSpPr>
          <p:cNvPr id="1742" name="Google Shape;1742;p40"/>
          <p:cNvSpPr txBox="1">
            <a:spLocks noGrp="1"/>
          </p:cNvSpPr>
          <p:nvPr>
            <p:ph type="subTitle" idx="1"/>
          </p:nvPr>
        </p:nvSpPr>
        <p:spPr>
          <a:xfrm>
            <a:off x="720000" y="1968400"/>
            <a:ext cx="2305500" cy="8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Does the cloud provider use a third party to assess its own security risks?</a:t>
            </a:r>
            <a:endParaRPr dirty="0"/>
          </a:p>
        </p:txBody>
      </p:sp>
      <p:sp>
        <p:nvSpPr>
          <p:cNvPr id="1743" name="Google Shape;1743;p40"/>
          <p:cNvSpPr txBox="1">
            <a:spLocks noGrp="1"/>
          </p:cNvSpPr>
          <p:nvPr>
            <p:ph type="title" idx="15"/>
          </p:nvPr>
        </p:nvSpPr>
        <p:spPr>
          <a:xfrm>
            <a:off x="1580700" y="1307799"/>
            <a:ext cx="584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44" name="Google Shape;1744;p40"/>
          <p:cNvSpPr txBox="1">
            <a:spLocks noGrp="1"/>
          </p:cNvSpPr>
          <p:nvPr>
            <p:ph type="title" idx="16"/>
          </p:nvPr>
        </p:nvSpPr>
        <p:spPr>
          <a:xfrm>
            <a:off x="1580700" y="3117543"/>
            <a:ext cx="584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45" name="Google Shape;1745;p40"/>
          <p:cNvSpPr txBox="1">
            <a:spLocks noGrp="1"/>
          </p:cNvSpPr>
          <p:nvPr>
            <p:ph type="title" idx="17"/>
          </p:nvPr>
        </p:nvSpPr>
        <p:spPr>
          <a:xfrm>
            <a:off x="4279974" y="1307799"/>
            <a:ext cx="584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46" name="Google Shape;1746;p40"/>
          <p:cNvSpPr txBox="1">
            <a:spLocks noGrp="1"/>
          </p:cNvSpPr>
          <p:nvPr>
            <p:ph type="title" idx="18"/>
          </p:nvPr>
        </p:nvSpPr>
        <p:spPr>
          <a:xfrm>
            <a:off x="4279974" y="3117543"/>
            <a:ext cx="584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747" name="Google Shape;1747;p40"/>
          <p:cNvSpPr txBox="1">
            <a:spLocks noGrp="1"/>
          </p:cNvSpPr>
          <p:nvPr>
            <p:ph type="title" idx="19"/>
          </p:nvPr>
        </p:nvSpPr>
        <p:spPr>
          <a:xfrm>
            <a:off x="6979249" y="1307799"/>
            <a:ext cx="584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48" name="Google Shape;1748;p40"/>
          <p:cNvSpPr txBox="1">
            <a:spLocks noGrp="1"/>
          </p:cNvSpPr>
          <p:nvPr>
            <p:ph type="title" idx="20"/>
          </p:nvPr>
        </p:nvSpPr>
        <p:spPr>
          <a:xfrm>
            <a:off x="6979249" y="3117543"/>
            <a:ext cx="584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1749" name="Google Shape;1749;p40"/>
          <p:cNvGrpSpPr/>
          <p:nvPr/>
        </p:nvGrpSpPr>
        <p:grpSpPr>
          <a:xfrm>
            <a:off x="7967201" y="449596"/>
            <a:ext cx="714936" cy="971200"/>
            <a:chOff x="638276" y="3526008"/>
            <a:chExt cx="714936" cy="971200"/>
          </a:xfrm>
        </p:grpSpPr>
        <p:sp>
          <p:nvSpPr>
            <p:cNvPr id="1750" name="Google Shape;1750;p40"/>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1" name="Google Shape;1751;p40"/>
            <p:cNvGrpSpPr/>
            <p:nvPr/>
          </p:nvGrpSpPr>
          <p:grpSpPr>
            <a:xfrm>
              <a:off x="638276" y="3526008"/>
              <a:ext cx="714936" cy="971200"/>
              <a:chOff x="9141124" y="2771118"/>
              <a:chExt cx="319239" cy="433649"/>
            </a:xfrm>
          </p:grpSpPr>
          <p:sp>
            <p:nvSpPr>
              <p:cNvPr id="1752" name="Google Shape;1752;p40"/>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0"/>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0"/>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0"/>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0"/>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0"/>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0"/>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0"/>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0"/>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0"/>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0"/>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0"/>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0"/>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0"/>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0"/>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0"/>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0"/>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0"/>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8" name="Google Shape;1778;p40"/>
          <p:cNvGrpSpPr/>
          <p:nvPr/>
        </p:nvGrpSpPr>
        <p:grpSpPr>
          <a:xfrm flipH="1">
            <a:off x="523225" y="936513"/>
            <a:ext cx="714950" cy="378500"/>
            <a:chOff x="-1074225" y="4512538"/>
            <a:chExt cx="714950" cy="378500"/>
          </a:xfrm>
        </p:grpSpPr>
        <p:sp>
          <p:nvSpPr>
            <p:cNvPr id="1779" name="Google Shape;1779;p40"/>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0"/>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0"/>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0"/>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0"/>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0"/>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0"/>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0"/>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0"/>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0"/>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0"/>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0"/>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1" name="Google Shape;1791;p40"/>
          <p:cNvSpPr txBox="1">
            <a:spLocks noGrp="1"/>
          </p:cNvSpPr>
          <p:nvPr>
            <p:ph type="subTitle" idx="1"/>
          </p:nvPr>
        </p:nvSpPr>
        <p:spPr>
          <a:xfrm>
            <a:off x="3419238" y="2034013"/>
            <a:ext cx="2305500" cy="8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Does the cloud provider understand your data preservation and protec-</a:t>
            </a:r>
            <a:endParaRPr/>
          </a:p>
          <a:p>
            <a:pPr marL="0" lvl="0" indent="0" algn="ctr" rtl="0">
              <a:spcBef>
                <a:spcPts val="0"/>
              </a:spcBef>
              <a:spcAft>
                <a:spcPts val="0"/>
              </a:spcAft>
              <a:buNone/>
            </a:pPr>
            <a:r>
              <a:rPr lang="en"/>
              <a:t>tion needs?</a:t>
            </a:r>
            <a:endParaRPr/>
          </a:p>
          <a:p>
            <a:pPr marL="0" lvl="0" indent="0" algn="ctr" rtl="0">
              <a:spcBef>
                <a:spcPts val="0"/>
              </a:spcBef>
              <a:spcAft>
                <a:spcPts val="0"/>
              </a:spcAft>
              <a:buNone/>
            </a:pPr>
            <a:endParaRPr/>
          </a:p>
        </p:txBody>
      </p:sp>
      <p:sp>
        <p:nvSpPr>
          <p:cNvPr id="1792" name="Google Shape;1792;p40"/>
          <p:cNvSpPr txBox="1">
            <a:spLocks noGrp="1"/>
          </p:cNvSpPr>
          <p:nvPr>
            <p:ph type="subTitle" idx="1"/>
          </p:nvPr>
        </p:nvSpPr>
        <p:spPr>
          <a:xfrm>
            <a:off x="5917175" y="2045125"/>
            <a:ext cx="2764800" cy="7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Where does your data physically live? Do you have the cloud provider’s</a:t>
            </a:r>
            <a:endParaRPr/>
          </a:p>
          <a:p>
            <a:pPr marL="0" lvl="0" indent="0" algn="ctr" rtl="0">
              <a:spcBef>
                <a:spcPts val="0"/>
              </a:spcBef>
              <a:spcAft>
                <a:spcPts val="0"/>
              </a:spcAft>
              <a:buNone/>
            </a:pPr>
            <a:r>
              <a:rPr lang="en"/>
              <a:t>assurance that it will remain private?</a:t>
            </a:r>
            <a:endParaRPr/>
          </a:p>
          <a:p>
            <a:pPr marL="0" lvl="0" indent="0" algn="ctr" rtl="0">
              <a:spcBef>
                <a:spcPts val="0"/>
              </a:spcBef>
              <a:spcAft>
                <a:spcPts val="0"/>
              </a:spcAft>
              <a:buNone/>
            </a:pPr>
            <a:endParaRPr/>
          </a:p>
        </p:txBody>
      </p:sp>
      <p:sp>
        <p:nvSpPr>
          <p:cNvPr id="1793" name="Google Shape;1793;p40"/>
          <p:cNvSpPr txBox="1">
            <a:spLocks noGrp="1"/>
          </p:cNvSpPr>
          <p:nvPr>
            <p:ph type="subTitle" idx="1"/>
          </p:nvPr>
        </p:nvSpPr>
        <p:spPr>
          <a:xfrm>
            <a:off x="802325" y="3736475"/>
            <a:ext cx="2223000" cy="8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Can the cloud provider keep security information such as private keys private?</a:t>
            </a:r>
            <a:endParaRPr/>
          </a:p>
          <a:p>
            <a:pPr marL="0" lvl="0" indent="0" algn="ctr" rtl="0">
              <a:spcBef>
                <a:spcPts val="0"/>
              </a:spcBef>
              <a:spcAft>
                <a:spcPts val="0"/>
              </a:spcAft>
              <a:buNone/>
            </a:pPr>
            <a:endParaRPr/>
          </a:p>
        </p:txBody>
      </p:sp>
      <p:sp>
        <p:nvSpPr>
          <p:cNvPr id="1794" name="Google Shape;1794;p40"/>
          <p:cNvSpPr txBox="1">
            <a:spLocks noGrp="1"/>
          </p:cNvSpPr>
          <p:nvPr>
            <p:ph type="subTitle" idx="1"/>
          </p:nvPr>
        </p:nvSpPr>
        <p:spPr>
          <a:xfrm>
            <a:off x="3419275" y="3763950"/>
            <a:ext cx="2305500" cy="8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Does your cloud provider have well implemented patch management</a:t>
            </a:r>
            <a:endParaRPr/>
          </a:p>
          <a:p>
            <a:pPr marL="0" lvl="0" indent="0" algn="ctr" rtl="0">
              <a:spcBef>
                <a:spcPts val="0"/>
              </a:spcBef>
              <a:spcAft>
                <a:spcPts val="0"/>
              </a:spcAft>
              <a:buNone/>
            </a:pPr>
            <a:r>
              <a:rPr lang="en"/>
              <a:t>policies and procedures?</a:t>
            </a:r>
            <a:endParaRPr/>
          </a:p>
          <a:p>
            <a:pPr marL="0" lvl="0" indent="0" algn="ctr" rtl="0">
              <a:spcBef>
                <a:spcPts val="0"/>
              </a:spcBef>
              <a:spcAft>
                <a:spcPts val="0"/>
              </a:spcAft>
              <a:buNone/>
            </a:pPr>
            <a:endParaRPr/>
          </a:p>
        </p:txBody>
      </p:sp>
      <p:sp>
        <p:nvSpPr>
          <p:cNvPr id="1795" name="Google Shape;1795;p40"/>
          <p:cNvSpPr txBox="1">
            <a:spLocks noGrp="1"/>
          </p:cNvSpPr>
          <p:nvPr>
            <p:ph type="subTitle" idx="1"/>
          </p:nvPr>
        </p:nvSpPr>
        <p:spPr>
          <a:xfrm>
            <a:off x="6118600" y="3736475"/>
            <a:ext cx="2305500" cy="8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t>Does the cloud provider have a well-defined, well-executed identity and access management architecture?</a:t>
            </a:r>
            <a:endParaRPr sz="1300"/>
          </a:p>
          <a:p>
            <a:pPr marL="0" lvl="0" indent="0" algn="ctr" rtl="0">
              <a:spcBef>
                <a:spcPts val="0"/>
              </a:spcBef>
              <a:spcAft>
                <a:spcPts val="0"/>
              </a:spcAft>
              <a:buNone/>
            </a:pPr>
            <a:endParaRPr sz="13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8"/>
        <p:cNvGrpSpPr/>
        <p:nvPr/>
      </p:nvGrpSpPr>
      <p:grpSpPr>
        <a:xfrm>
          <a:off x="0" y="0"/>
          <a:ext cx="0" cy="0"/>
          <a:chOff x="0" y="0"/>
          <a:chExt cx="0" cy="0"/>
        </a:xfrm>
      </p:grpSpPr>
      <p:sp>
        <p:nvSpPr>
          <p:cNvPr id="3479" name="Google Shape;3479;p63"/>
          <p:cNvSpPr txBox="1">
            <a:spLocks noGrp="1"/>
          </p:cNvSpPr>
          <p:nvPr>
            <p:ph type="title"/>
          </p:nvPr>
        </p:nvSpPr>
        <p:spPr>
          <a:xfrm>
            <a:off x="720000" y="539500"/>
            <a:ext cx="7704000" cy="47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46666"/>
              <a:buFont typeface="Calibri"/>
              <a:buNone/>
            </a:pPr>
            <a:r>
              <a:rPr lang="en"/>
              <a:t>Security responsibilities in cloud</a:t>
            </a:r>
            <a:endParaRPr/>
          </a:p>
        </p:txBody>
      </p:sp>
      <p:pic>
        <p:nvPicPr>
          <p:cNvPr id="3480" name="Google Shape;3480;p63"/>
          <p:cNvPicPr preferRelativeResize="0">
            <a:picLocks noGrp="1"/>
          </p:cNvPicPr>
          <p:nvPr>
            <p:ph type="body" idx="1"/>
          </p:nvPr>
        </p:nvPicPr>
        <p:blipFill rotWithShape="1">
          <a:blip r:embed="rId3">
            <a:alphaModFix/>
          </a:blip>
          <a:srcRect/>
          <a:stretch/>
        </p:blipFill>
        <p:spPr>
          <a:xfrm>
            <a:off x="720000" y="1017700"/>
            <a:ext cx="7704000" cy="3586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84"/>
        <p:cNvGrpSpPr/>
        <p:nvPr/>
      </p:nvGrpSpPr>
      <p:grpSpPr>
        <a:xfrm>
          <a:off x="0" y="0"/>
          <a:ext cx="0" cy="0"/>
          <a:chOff x="0" y="0"/>
          <a:chExt cx="0" cy="0"/>
        </a:xfrm>
      </p:grpSpPr>
      <p:grpSp>
        <p:nvGrpSpPr>
          <p:cNvPr id="3485" name="Google Shape;3485;p64"/>
          <p:cNvGrpSpPr/>
          <p:nvPr/>
        </p:nvGrpSpPr>
        <p:grpSpPr>
          <a:xfrm>
            <a:off x="713263" y="859708"/>
            <a:ext cx="3268775" cy="380199"/>
            <a:chOff x="975489" y="863689"/>
            <a:chExt cx="3268775" cy="380199"/>
          </a:xfrm>
        </p:grpSpPr>
        <p:grpSp>
          <p:nvGrpSpPr>
            <p:cNvPr id="3486" name="Google Shape;3486;p64"/>
            <p:cNvGrpSpPr/>
            <p:nvPr/>
          </p:nvGrpSpPr>
          <p:grpSpPr>
            <a:xfrm>
              <a:off x="975489" y="863689"/>
              <a:ext cx="3268775" cy="380199"/>
              <a:chOff x="975489" y="863689"/>
              <a:chExt cx="3268775" cy="380199"/>
            </a:xfrm>
          </p:grpSpPr>
          <p:sp>
            <p:nvSpPr>
              <p:cNvPr id="3487" name="Google Shape;3487;p64"/>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64"/>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64"/>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64"/>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64"/>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64"/>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64"/>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64"/>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64"/>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64"/>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64"/>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64"/>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64"/>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4"/>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4"/>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4"/>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4"/>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4"/>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64"/>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64"/>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64"/>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64"/>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64"/>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64"/>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64"/>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64"/>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64"/>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64"/>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64"/>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64"/>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64"/>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4"/>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4"/>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4"/>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4"/>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4"/>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4"/>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4"/>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4"/>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4"/>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4"/>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4"/>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4"/>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4"/>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4"/>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4"/>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4"/>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4"/>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4"/>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4"/>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4"/>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4"/>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4"/>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4"/>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4"/>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4"/>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4"/>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4"/>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4"/>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4"/>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4"/>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4"/>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4"/>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4"/>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4"/>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4"/>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4"/>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4"/>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4"/>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4"/>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4"/>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4"/>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4"/>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4"/>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4"/>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4"/>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4"/>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4"/>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4"/>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4"/>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4"/>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4"/>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4"/>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4"/>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4"/>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4"/>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4"/>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4"/>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4"/>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4"/>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4"/>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4"/>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4"/>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4"/>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4"/>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4"/>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4"/>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4"/>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4"/>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4"/>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4"/>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4"/>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4"/>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4"/>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4"/>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4"/>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3" name="Google Shape;3593;p64"/>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4"/>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4"/>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4"/>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4"/>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4"/>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4"/>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4"/>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64"/>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64"/>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3" name="Google Shape;3603;p64"/>
          <p:cNvGrpSpPr/>
          <p:nvPr/>
        </p:nvGrpSpPr>
        <p:grpSpPr>
          <a:xfrm flipH="1">
            <a:off x="5161963" y="859708"/>
            <a:ext cx="3268775" cy="380199"/>
            <a:chOff x="975489" y="863689"/>
            <a:chExt cx="3268775" cy="380199"/>
          </a:xfrm>
        </p:grpSpPr>
        <p:grpSp>
          <p:nvGrpSpPr>
            <p:cNvPr id="3604" name="Google Shape;3604;p64"/>
            <p:cNvGrpSpPr/>
            <p:nvPr/>
          </p:nvGrpSpPr>
          <p:grpSpPr>
            <a:xfrm>
              <a:off x="975489" y="863689"/>
              <a:ext cx="3268775" cy="380199"/>
              <a:chOff x="975489" y="863689"/>
              <a:chExt cx="3268775" cy="380199"/>
            </a:xfrm>
          </p:grpSpPr>
          <p:sp>
            <p:nvSpPr>
              <p:cNvPr id="3605" name="Google Shape;3605;p64"/>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64"/>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64"/>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64"/>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64"/>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64"/>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64"/>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4"/>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4"/>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4"/>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64"/>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64"/>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4"/>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4"/>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4"/>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64"/>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64"/>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64"/>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64"/>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64"/>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64"/>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64"/>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64"/>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64"/>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64"/>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64"/>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4"/>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4"/>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64"/>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64"/>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4"/>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4"/>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4"/>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4"/>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4"/>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4"/>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64"/>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64"/>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64"/>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64"/>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64"/>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64"/>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64"/>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64"/>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64"/>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4"/>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4"/>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4"/>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4"/>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4"/>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4"/>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4"/>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4"/>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4"/>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4"/>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4"/>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4"/>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4"/>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4"/>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4"/>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4"/>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4"/>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4"/>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4"/>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4"/>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4"/>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4"/>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4"/>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4"/>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4"/>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4"/>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4"/>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4"/>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4"/>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4"/>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4"/>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4"/>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4"/>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4"/>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4"/>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4"/>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4"/>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4"/>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4"/>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4"/>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4"/>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4"/>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4"/>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4"/>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4"/>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4"/>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4"/>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4"/>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4"/>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4"/>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4"/>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4"/>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4"/>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4"/>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4"/>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4"/>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4"/>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4"/>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4"/>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4"/>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4"/>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1" name="Google Shape;3711;p64"/>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4"/>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4"/>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4"/>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4"/>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4"/>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4"/>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64"/>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64"/>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4"/>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1" name="Google Shape;3721;p64"/>
          <p:cNvSpPr/>
          <p:nvPr/>
        </p:nvSpPr>
        <p:spPr>
          <a:xfrm>
            <a:off x="8550" y="122977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4"/>
          <p:cNvSpPr txBox="1">
            <a:spLocks noGrp="1"/>
          </p:cNvSpPr>
          <p:nvPr>
            <p:ph type="title"/>
          </p:nvPr>
        </p:nvSpPr>
        <p:spPr>
          <a:xfrm>
            <a:off x="1289700" y="1652300"/>
            <a:ext cx="65646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Developing a Secure, Accountable, Reliable Cloud Environment</a:t>
            </a:r>
            <a:endParaRPr sz="4800"/>
          </a:p>
        </p:txBody>
      </p:sp>
      <p:grpSp>
        <p:nvGrpSpPr>
          <p:cNvPr id="3723" name="Google Shape;3723;p64"/>
          <p:cNvGrpSpPr/>
          <p:nvPr/>
        </p:nvGrpSpPr>
        <p:grpSpPr>
          <a:xfrm>
            <a:off x="713225" y="1317949"/>
            <a:ext cx="648376" cy="880878"/>
            <a:chOff x="638276" y="3526008"/>
            <a:chExt cx="714936" cy="971200"/>
          </a:xfrm>
        </p:grpSpPr>
        <p:sp>
          <p:nvSpPr>
            <p:cNvPr id="3724" name="Google Shape;3724;p64"/>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5" name="Google Shape;3725;p64"/>
            <p:cNvGrpSpPr/>
            <p:nvPr/>
          </p:nvGrpSpPr>
          <p:grpSpPr>
            <a:xfrm>
              <a:off x="638276" y="3526008"/>
              <a:ext cx="714936" cy="971200"/>
              <a:chOff x="9141124" y="2771118"/>
              <a:chExt cx="319239" cy="433649"/>
            </a:xfrm>
          </p:grpSpPr>
          <p:sp>
            <p:nvSpPr>
              <p:cNvPr id="3726" name="Google Shape;3726;p64"/>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4"/>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4"/>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4"/>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4"/>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4"/>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4"/>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4"/>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4"/>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4"/>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4"/>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4"/>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4"/>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4"/>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4"/>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64"/>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64"/>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64"/>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64"/>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4"/>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4"/>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4"/>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64"/>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64"/>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64"/>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64"/>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52" name="Google Shape;3752;p64"/>
          <p:cNvGrpSpPr/>
          <p:nvPr/>
        </p:nvGrpSpPr>
        <p:grpSpPr>
          <a:xfrm>
            <a:off x="7782400" y="1317949"/>
            <a:ext cx="648376" cy="880878"/>
            <a:chOff x="638276" y="3526008"/>
            <a:chExt cx="714936" cy="971200"/>
          </a:xfrm>
        </p:grpSpPr>
        <p:sp>
          <p:nvSpPr>
            <p:cNvPr id="3753" name="Google Shape;3753;p64"/>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4" name="Google Shape;3754;p64"/>
            <p:cNvGrpSpPr/>
            <p:nvPr/>
          </p:nvGrpSpPr>
          <p:grpSpPr>
            <a:xfrm>
              <a:off x="638276" y="3526008"/>
              <a:ext cx="714936" cy="971200"/>
              <a:chOff x="9141124" y="2771118"/>
              <a:chExt cx="319239" cy="433649"/>
            </a:xfrm>
          </p:grpSpPr>
          <p:sp>
            <p:nvSpPr>
              <p:cNvPr id="3755" name="Google Shape;3755;p64"/>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64"/>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64"/>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64"/>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64"/>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64"/>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64"/>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64"/>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64"/>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64"/>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64"/>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64"/>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64"/>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64"/>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64"/>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64"/>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64"/>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64"/>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64"/>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4"/>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64"/>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4"/>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4"/>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4"/>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4"/>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4"/>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81" name="Google Shape;3781;p64"/>
          <p:cNvGrpSpPr/>
          <p:nvPr/>
        </p:nvGrpSpPr>
        <p:grpSpPr>
          <a:xfrm rot="1321491" flipH="1">
            <a:off x="7910139" y="3310858"/>
            <a:ext cx="714934" cy="378491"/>
            <a:chOff x="-1074225" y="4512538"/>
            <a:chExt cx="714950" cy="378500"/>
          </a:xfrm>
        </p:grpSpPr>
        <p:sp>
          <p:nvSpPr>
            <p:cNvPr id="3782" name="Google Shape;3782;p64"/>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4"/>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4"/>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4"/>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4"/>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4"/>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4"/>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4"/>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4"/>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4"/>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4"/>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3" name="Google Shape;3793;p64"/>
          <p:cNvGrpSpPr/>
          <p:nvPr/>
        </p:nvGrpSpPr>
        <p:grpSpPr>
          <a:xfrm>
            <a:off x="868438" y="3749250"/>
            <a:ext cx="714950" cy="378500"/>
            <a:chOff x="-1074225" y="4512538"/>
            <a:chExt cx="714950" cy="378500"/>
          </a:xfrm>
        </p:grpSpPr>
        <p:sp>
          <p:nvSpPr>
            <p:cNvPr id="3794" name="Google Shape;3794;p64"/>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4"/>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4"/>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4"/>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4"/>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4"/>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4"/>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4"/>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4"/>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4"/>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4"/>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4"/>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09"/>
        <p:cNvGrpSpPr/>
        <p:nvPr/>
      </p:nvGrpSpPr>
      <p:grpSpPr>
        <a:xfrm>
          <a:off x="0" y="0"/>
          <a:ext cx="0" cy="0"/>
          <a:chOff x="0" y="0"/>
          <a:chExt cx="0" cy="0"/>
        </a:xfrm>
      </p:grpSpPr>
      <p:sp>
        <p:nvSpPr>
          <p:cNvPr id="3810" name="Google Shape;3810;p65"/>
          <p:cNvSpPr txBox="1">
            <a:spLocks noGrp="1"/>
          </p:cNvSpPr>
          <p:nvPr>
            <p:ph type="body" idx="1"/>
          </p:nvPr>
        </p:nvSpPr>
        <p:spPr>
          <a:xfrm>
            <a:off x="720000" y="573100"/>
            <a:ext cx="7704000" cy="40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 order to secure cloud-based systems, there are a number of areas to focus the security controls on. Here are some of the most important areas:</a:t>
            </a:r>
            <a:endParaRPr sz="1800"/>
          </a:p>
          <a:p>
            <a:pPr marL="0" lvl="0" indent="0" algn="l" rtl="0">
              <a:spcBef>
                <a:spcPts val="0"/>
              </a:spcBef>
              <a:spcAft>
                <a:spcPts val="0"/>
              </a:spcAft>
              <a:buNone/>
            </a:pPr>
            <a:r>
              <a:rPr lang="en" sz="1800"/>
              <a:t>• Policy enforcement</a:t>
            </a:r>
            <a:endParaRPr sz="1800"/>
          </a:p>
          <a:p>
            <a:pPr marL="0" lvl="0" indent="0" algn="l" rtl="0">
              <a:spcBef>
                <a:spcPts val="0"/>
              </a:spcBef>
              <a:spcAft>
                <a:spcPts val="0"/>
              </a:spcAft>
              <a:buNone/>
            </a:pPr>
            <a:r>
              <a:rPr lang="en" sz="1800"/>
              <a:t>• Encryption</a:t>
            </a:r>
            <a:endParaRPr sz="1800"/>
          </a:p>
          <a:p>
            <a:pPr marL="0" lvl="0" indent="0" algn="l" rtl="0">
              <a:spcBef>
                <a:spcPts val="0"/>
              </a:spcBef>
              <a:spcAft>
                <a:spcPts val="0"/>
              </a:spcAft>
              <a:buNone/>
            </a:pPr>
            <a:r>
              <a:rPr lang="en" sz="1800"/>
              <a:t>• Key management</a:t>
            </a:r>
            <a:endParaRPr sz="1800"/>
          </a:p>
          <a:p>
            <a:pPr marL="0" lvl="0" indent="0" algn="l" rtl="0">
              <a:spcBef>
                <a:spcPts val="0"/>
              </a:spcBef>
              <a:spcAft>
                <a:spcPts val="0"/>
              </a:spcAft>
              <a:buNone/>
            </a:pPr>
            <a:r>
              <a:rPr lang="en" sz="1800"/>
              <a:t>• Web security</a:t>
            </a:r>
            <a:endParaRPr sz="1800"/>
          </a:p>
          <a:p>
            <a:pPr marL="0" lvl="0" indent="0" algn="l" rtl="0">
              <a:spcBef>
                <a:spcPts val="0"/>
              </a:spcBef>
              <a:spcAft>
                <a:spcPts val="0"/>
              </a:spcAft>
              <a:buNone/>
            </a:pPr>
            <a:r>
              <a:rPr lang="en" sz="1800"/>
              <a:t>• API management</a:t>
            </a:r>
            <a:endParaRPr sz="1800"/>
          </a:p>
          <a:p>
            <a:pPr marL="0" lvl="0" indent="0" algn="l" rtl="0">
              <a:spcBef>
                <a:spcPts val="0"/>
              </a:spcBef>
              <a:spcAft>
                <a:spcPts val="0"/>
              </a:spcAft>
              <a:buNone/>
            </a:pPr>
            <a:r>
              <a:rPr lang="en" sz="1800"/>
              <a:t>• Patch management</a:t>
            </a:r>
            <a:endParaRPr sz="1800"/>
          </a:p>
          <a:p>
            <a:pPr marL="0" lvl="0" indent="0" algn="l" rtl="0">
              <a:spcBef>
                <a:spcPts val="0"/>
              </a:spcBef>
              <a:spcAft>
                <a:spcPts val="0"/>
              </a:spcAft>
              <a:buNone/>
            </a:pPr>
            <a:r>
              <a:rPr lang="en" sz="1800"/>
              <a:t>• Logging</a:t>
            </a:r>
            <a:endParaRPr sz="1800"/>
          </a:p>
          <a:p>
            <a:pPr marL="0" lvl="0" indent="0" algn="l" rtl="0">
              <a:spcBef>
                <a:spcPts val="0"/>
              </a:spcBef>
              <a:spcAft>
                <a:spcPts val="0"/>
              </a:spcAft>
              <a:buNone/>
            </a:pPr>
            <a:r>
              <a:rPr lang="en" sz="1800"/>
              <a:t>• Monitoring</a:t>
            </a:r>
            <a:endParaRPr sz="1800"/>
          </a:p>
          <a:p>
            <a:pPr marL="0" lvl="0" indent="0" algn="l" rtl="0">
              <a:spcBef>
                <a:spcPts val="0"/>
              </a:spcBef>
              <a:spcAft>
                <a:spcPts val="0"/>
              </a:spcAft>
              <a:buNone/>
            </a:pPr>
            <a:r>
              <a:rPr lang="en" sz="1800"/>
              <a:t>• Auditing</a:t>
            </a:r>
            <a:endParaRPr sz="1800"/>
          </a:p>
          <a:p>
            <a:pPr marL="0" lvl="0" indent="0" algn="l" rtl="0">
              <a:spcBef>
                <a:spcPts val="0"/>
              </a:spcBef>
              <a:spcAft>
                <a:spcPts val="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sp>
        <p:nvSpPr>
          <p:cNvPr id="1800" name="Google Shape;1800;p41"/>
          <p:cNvSpPr/>
          <p:nvPr/>
        </p:nvSpPr>
        <p:spPr>
          <a:xfrm>
            <a:off x="4" y="1247925"/>
            <a:ext cx="9143992" cy="78001"/>
          </a:xfrm>
          <a:custGeom>
            <a:avLst/>
            <a:gdLst/>
            <a:ahLst/>
            <a:cxnLst/>
            <a:rect l="l" t="t" r="r" b="b"/>
            <a:pathLst>
              <a:path w="27171" h="525" extrusionOk="0">
                <a:moveTo>
                  <a:pt x="1" y="1"/>
                </a:moveTo>
                <a:lnTo>
                  <a:pt x="1" y="525"/>
                </a:lnTo>
                <a:lnTo>
                  <a:pt x="27171" y="525"/>
                </a:lnTo>
                <a:lnTo>
                  <a:pt x="27171" y="1"/>
                </a:lnTo>
                <a:close/>
              </a:path>
            </a:pathLst>
          </a:custGeom>
          <a:solidFill>
            <a:srgbClr val="72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1"/>
          <p:cNvSpPr txBox="1">
            <a:spLocks noGrp="1"/>
          </p:cNvSpPr>
          <p:nvPr>
            <p:ph type="title"/>
          </p:nvPr>
        </p:nvSpPr>
        <p:spPr>
          <a:xfrm>
            <a:off x="1719100" y="3207913"/>
            <a:ext cx="5715300" cy="11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TYPES OF RISKS IN CLOUD COMPUTING</a:t>
            </a:r>
            <a:endParaRPr sz="4400"/>
          </a:p>
        </p:txBody>
      </p:sp>
      <p:grpSp>
        <p:nvGrpSpPr>
          <p:cNvPr id="1802" name="Google Shape;1802;p41"/>
          <p:cNvGrpSpPr/>
          <p:nvPr/>
        </p:nvGrpSpPr>
        <p:grpSpPr>
          <a:xfrm>
            <a:off x="456051" y="3632808"/>
            <a:ext cx="714936" cy="971200"/>
            <a:chOff x="638276" y="3526008"/>
            <a:chExt cx="714936" cy="971200"/>
          </a:xfrm>
        </p:grpSpPr>
        <p:sp>
          <p:nvSpPr>
            <p:cNvPr id="1803" name="Google Shape;1803;p41"/>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4" name="Google Shape;1804;p41"/>
            <p:cNvGrpSpPr/>
            <p:nvPr/>
          </p:nvGrpSpPr>
          <p:grpSpPr>
            <a:xfrm>
              <a:off x="638276" y="3526008"/>
              <a:ext cx="714936" cy="971200"/>
              <a:chOff x="9141124" y="2771118"/>
              <a:chExt cx="319239" cy="433649"/>
            </a:xfrm>
          </p:grpSpPr>
          <p:sp>
            <p:nvSpPr>
              <p:cNvPr id="1805" name="Google Shape;1805;p41"/>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1"/>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1"/>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1"/>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1"/>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1"/>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1"/>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1"/>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1"/>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1"/>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1"/>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1"/>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1"/>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1"/>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1"/>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1"/>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1"/>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1"/>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1" name="Google Shape;1831;p41"/>
          <p:cNvGrpSpPr/>
          <p:nvPr/>
        </p:nvGrpSpPr>
        <p:grpSpPr>
          <a:xfrm>
            <a:off x="7982551" y="1331121"/>
            <a:ext cx="714936" cy="971200"/>
            <a:chOff x="638276" y="3526008"/>
            <a:chExt cx="714936" cy="971200"/>
          </a:xfrm>
        </p:grpSpPr>
        <p:sp>
          <p:nvSpPr>
            <p:cNvPr id="1832" name="Google Shape;1832;p41"/>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3" name="Google Shape;1833;p41"/>
            <p:cNvGrpSpPr/>
            <p:nvPr/>
          </p:nvGrpSpPr>
          <p:grpSpPr>
            <a:xfrm>
              <a:off x="638276" y="3526008"/>
              <a:ext cx="714936" cy="971200"/>
              <a:chOff x="9141124" y="2771118"/>
              <a:chExt cx="319239" cy="433649"/>
            </a:xfrm>
          </p:grpSpPr>
          <p:sp>
            <p:nvSpPr>
              <p:cNvPr id="1834" name="Google Shape;1834;p41"/>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0" name="Google Shape;1860;p41"/>
          <p:cNvGrpSpPr/>
          <p:nvPr/>
        </p:nvGrpSpPr>
        <p:grpSpPr>
          <a:xfrm rot="1321491" flipH="1">
            <a:off x="7479289" y="4105258"/>
            <a:ext cx="714934" cy="378491"/>
            <a:chOff x="-1074225" y="4512538"/>
            <a:chExt cx="714950" cy="378500"/>
          </a:xfrm>
        </p:grpSpPr>
        <p:sp>
          <p:nvSpPr>
            <p:cNvPr id="1861" name="Google Shape;1861;p41"/>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41"/>
          <p:cNvGrpSpPr/>
          <p:nvPr/>
        </p:nvGrpSpPr>
        <p:grpSpPr>
          <a:xfrm>
            <a:off x="922775" y="1923825"/>
            <a:ext cx="714950" cy="378500"/>
            <a:chOff x="-1074225" y="4512538"/>
            <a:chExt cx="714950" cy="378500"/>
          </a:xfrm>
        </p:grpSpPr>
        <p:sp>
          <p:nvSpPr>
            <p:cNvPr id="1873" name="Google Shape;1873;p41"/>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836575" y="4548088"/>
              <a:ext cx="382800" cy="253850"/>
            </a:xfrm>
            <a:custGeom>
              <a:avLst/>
              <a:gdLst/>
              <a:ahLst/>
              <a:cxnLst/>
              <a:rect l="l" t="t" r="r" b="b"/>
              <a:pathLst>
                <a:path w="15312" h="10154" extrusionOk="0">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5" name="Google Shape;1885;p41"/>
          <p:cNvGrpSpPr/>
          <p:nvPr/>
        </p:nvGrpSpPr>
        <p:grpSpPr>
          <a:xfrm>
            <a:off x="2937613" y="867714"/>
            <a:ext cx="3268775" cy="380199"/>
            <a:chOff x="975489" y="863689"/>
            <a:chExt cx="3268775" cy="380199"/>
          </a:xfrm>
        </p:grpSpPr>
        <p:grpSp>
          <p:nvGrpSpPr>
            <p:cNvPr id="1886" name="Google Shape;1886;p41"/>
            <p:cNvGrpSpPr/>
            <p:nvPr/>
          </p:nvGrpSpPr>
          <p:grpSpPr>
            <a:xfrm>
              <a:off x="975489" y="863689"/>
              <a:ext cx="3268775" cy="380199"/>
              <a:chOff x="975489" y="863689"/>
              <a:chExt cx="3268775" cy="380199"/>
            </a:xfrm>
          </p:grpSpPr>
          <p:sp>
            <p:nvSpPr>
              <p:cNvPr id="1887" name="Google Shape;1887;p41"/>
              <p:cNvSpPr/>
              <p:nvPr/>
            </p:nvSpPr>
            <p:spPr>
              <a:xfrm>
                <a:off x="2505355" y="905736"/>
                <a:ext cx="166847" cy="338151"/>
              </a:xfrm>
              <a:custGeom>
                <a:avLst/>
                <a:gdLst/>
                <a:ahLst/>
                <a:cxnLst/>
                <a:rect l="l" t="t" r="r" b="b"/>
                <a:pathLst>
                  <a:path w="1123" h="2276" extrusionOk="0">
                    <a:moveTo>
                      <a:pt x="588" y="0"/>
                    </a:moveTo>
                    <a:lnTo>
                      <a:pt x="1" y="2171"/>
                    </a:lnTo>
                    <a:lnTo>
                      <a:pt x="546" y="2276"/>
                    </a:lnTo>
                    <a:lnTo>
                      <a:pt x="1123" y="74"/>
                    </a:lnTo>
                    <a:lnTo>
                      <a:pt x="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2536556" y="905736"/>
                <a:ext cx="135647" cy="207407"/>
              </a:xfrm>
              <a:custGeom>
                <a:avLst/>
                <a:gdLst/>
                <a:ahLst/>
                <a:cxnLst/>
                <a:rect l="l" t="t" r="r" b="b"/>
                <a:pathLst>
                  <a:path w="913" h="1396" extrusionOk="0">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2592717" y="930696"/>
                <a:ext cx="54675" cy="45315"/>
              </a:xfrm>
              <a:custGeom>
                <a:avLst/>
                <a:gdLst/>
                <a:ahLst/>
                <a:cxnLst/>
                <a:rect l="l" t="t" r="r" b="b"/>
                <a:pathLst>
                  <a:path w="368" h="305" extrusionOk="0">
                    <a:moveTo>
                      <a:pt x="74" y="0"/>
                    </a:moveTo>
                    <a:lnTo>
                      <a:pt x="0" y="294"/>
                    </a:lnTo>
                    <a:lnTo>
                      <a:pt x="283" y="304"/>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1"/>
              <p:cNvSpPr/>
              <p:nvPr/>
            </p:nvSpPr>
            <p:spPr>
              <a:xfrm>
                <a:off x="2525710" y="1186094"/>
                <a:ext cx="51555" cy="45463"/>
              </a:xfrm>
              <a:custGeom>
                <a:avLst/>
                <a:gdLst/>
                <a:ahLst/>
                <a:cxnLst/>
                <a:rect l="l" t="t" r="r" b="b"/>
                <a:pathLst>
                  <a:path w="347" h="306" extrusionOk="0">
                    <a:moveTo>
                      <a:pt x="63" y="1"/>
                    </a:moveTo>
                    <a:lnTo>
                      <a:pt x="0" y="232"/>
                    </a:lnTo>
                    <a:lnTo>
                      <a:pt x="283" y="305"/>
                    </a:lnTo>
                    <a:lnTo>
                      <a:pt x="346" y="64"/>
                    </a:lnTo>
                    <a:lnTo>
                      <a:pt x="6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a:off x="2598957" y="986708"/>
                <a:ext cx="14114" cy="32835"/>
              </a:xfrm>
              <a:custGeom>
                <a:avLst/>
                <a:gdLst/>
                <a:ahLst/>
                <a:cxnLst/>
                <a:rect l="l" t="t" r="r" b="b"/>
                <a:pathLst>
                  <a:path w="95" h="221" extrusionOk="0">
                    <a:moveTo>
                      <a:pt x="53" y="1"/>
                    </a:moveTo>
                    <a:lnTo>
                      <a:pt x="0" y="221"/>
                    </a:lnTo>
                    <a:lnTo>
                      <a:pt x="42" y="221"/>
                    </a:lnTo>
                    <a:lnTo>
                      <a:pt x="95"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1"/>
              <p:cNvSpPr/>
              <p:nvPr/>
            </p:nvSpPr>
            <p:spPr>
              <a:xfrm>
                <a:off x="1664130" y="896376"/>
                <a:ext cx="115441" cy="346025"/>
              </a:xfrm>
              <a:custGeom>
                <a:avLst/>
                <a:gdLst/>
                <a:ahLst/>
                <a:cxnLst/>
                <a:rect l="l" t="t" r="r" b="b"/>
                <a:pathLst>
                  <a:path w="777" h="2329" extrusionOk="0">
                    <a:moveTo>
                      <a:pt x="0" y="0"/>
                    </a:moveTo>
                    <a:lnTo>
                      <a:pt x="32" y="2328"/>
                    </a:lnTo>
                    <a:lnTo>
                      <a:pt x="776" y="2328"/>
                    </a:ln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1"/>
              <p:cNvSpPr/>
              <p:nvPr/>
            </p:nvSpPr>
            <p:spPr>
              <a:xfrm>
                <a:off x="975489" y="896376"/>
                <a:ext cx="151247" cy="346025"/>
              </a:xfrm>
              <a:custGeom>
                <a:avLst/>
                <a:gdLst/>
                <a:ahLst/>
                <a:cxnLst/>
                <a:rect l="l" t="t" r="r" b="b"/>
                <a:pathLst>
                  <a:path w="1018" h="2329" extrusionOk="0">
                    <a:moveTo>
                      <a:pt x="32" y="0"/>
                    </a:moveTo>
                    <a:lnTo>
                      <a:pt x="0" y="2328"/>
                    </a:lnTo>
                    <a:lnTo>
                      <a:pt x="923" y="2328"/>
                    </a:lnTo>
                    <a:lnTo>
                      <a:pt x="10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1"/>
              <p:cNvSpPr/>
              <p:nvPr/>
            </p:nvSpPr>
            <p:spPr>
              <a:xfrm>
                <a:off x="1385256" y="991463"/>
                <a:ext cx="109201" cy="250939"/>
              </a:xfrm>
              <a:custGeom>
                <a:avLst/>
                <a:gdLst/>
                <a:ahLst/>
                <a:cxnLst/>
                <a:rect l="l" t="t" r="r" b="b"/>
                <a:pathLst>
                  <a:path w="735" h="1689" extrusionOk="0">
                    <a:moveTo>
                      <a:pt x="42" y="0"/>
                    </a:moveTo>
                    <a:lnTo>
                      <a:pt x="0" y="1688"/>
                    </a:lnTo>
                    <a:lnTo>
                      <a:pt x="734" y="1688"/>
                    </a:lnTo>
                    <a:lnTo>
                      <a:pt x="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1"/>
              <p:cNvSpPr/>
              <p:nvPr/>
            </p:nvSpPr>
            <p:spPr>
              <a:xfrm>
                <a:off x="1280809" y="896376"/>
                <a:ext cx="88995" cy="346025"/>
              </a:xfrm>
              <a:custGeom>
                <a:avLst/>
                <a:gdLst/>
                <a:ahLst/>
                <a:cxnLst/>
                <a:rect l="l" t="t" r="r" b="b"/>
                <a:pathLst>
                  <a:path w="599" h="2329" extrusionOk="0">
                    <a:moveTo>
                      <a:pt x="1" y="0"/>
                    </a:moveTo>
                    <a:lnTo>
                      <a:pt x="64" y="2328"/>
                    </a:lnTo>
                    <a:lnTo>
                      <a:pt x="598" y="2328"/>
                    </a:lnTo>
                    <a:lnTo>
                      <a:pt x="5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1"/>
              <p:cNvSpPr/>
              <p:nvPr/>
            </p:nvSpPr>
            <p:spPr>
              <a:xfrm>
                <a:off x="1126589" y="929062"/>
                <a:ext cx="146641" cy="313339"/>
              </a:xfrm>
              <a:custGeom>
                <a:avLst/>
                <a:gdLst/>
                <a:ahLst/>
                <a:cxnLst/>
                <a:rect l="l" t="t" r="r" b="b"/>
                <a:pathLst>
                  <a:path w="987" h="2109" extrusionOk="0">
                    <a:moveTo>
                      <a:pt x="84" y="1"/>
                    </a:moveTo>
                    <a:lnTo>
                      <a:pt x="1" y="2108"/>
                    </a:lnTo>
                    <a:lnTo>
                      <a:pt x="986" y="2108"/>
                    </a:lnTo>
                    <a:lnTo>
                      <a:pt x="902" y="64"/>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1"/>
              <p:cNvSpPr/>
              <p:nvPr/>
            </p:nvSpPr>
            <p:spPr>
              <a:xfrm>
                <a:off x="1502036" y="924456"/>
                <a:ext cx="151247" cy="317945"/>
              </a:xfrm>
              <a:custGeom>
                <a:avLst/>
                <a:gdLst/>
                <a:ahLst/>
                <a:cxnLst/>
                <a:rect l="l" t="t" r="r" b="b"/>
                <a:pathLst>
                  <a:path w="1018" h="2140" extrusionOk="0">
                    <a:moveTo>
                      <a:pt x="1" y="0"/>
                    </a:moveTo>
                    <a:lnTo>
                      <a:pt x="32" y="2139"/>
                    </a:lnTo>
                    <a:lnTo>
                      <a:pt x="1018" y="2139"/>
                    </a:lnTo>
                    <a:lnTo>
                      <a:pt x="913" y="3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1"/>
              <p:cNvSpPr/>
              <p:nvPr/>
            </p:nvSpPr>
            <p:spPr>
              <a:xfrm>
                <a:off x="1667250" y="1116116"/>
                <a:ext cx="112321" cy="126287"/>
              </a:xfrm>
              <a:custGeom>
                <a:avLst/>
                <a:gdLst/>
                <a:ahLst/>
                <a:cxnLst/>
                <a:rect l="l" t="t" r="r" b="b"/>
                <a:pathLst>
                  <a:path w="756" h="850" extrusionOk="0">
                    <a:moveTo>
                      <a:pt x="0" y="0"/>
                    </a:moveTo>
                    <a:lnTo>
                      <a:pt x="11" y="839"/>
                    </a:lnTo>
                    <a:lnTo>
                      <a:pt x="755" y="849"/>
                    </a:lnTo>
                    <a:lnTo>
                      <a:pt x="713" y="315"/>
                    </a:lnTo>
                    <a:cubicBezTo>
                      <a:pt x="483" y="189"/>
                      <a:pt x="242" y="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1"/>
              <p:cNvSpPr/>
              <p:nvPr/>
            </p:nvSpPr>
            <p:spPr>
              <a:xfrm>
                <a:off x="975489" y="1031875"/>
                <a:ext cx="146641" cy="210527"/>
              </a:xfrm>
              <a:custGeom>
                <a:avLst/>
                <a:gdLst/>
                <a:ahLst/>
                <a:cxnLst/>
                <a:rect l="l" t="t" r="r" b="b"/>
                <a:pathLst>
                  <a:path w="987" h="1417" extrusionOk="0">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1"/>
              <p:cNvSpPr/>
              <p:nvPr/>
            </p:nvSpPr>
            <p:spPr>
              <a:xfrm>
                <a:off x="1385256" y="1049109"/>
                <a:ext cx="109201" cy="194779"/>
              </a:xfrm>
              <a:custGeom>
                <a:avLst/>
                <a:gdLst/>
                <a:ahLst/>
                <a:cxnLst/>
                <a:rect l="l" t="t" r="r" b="b"/>
                <a:pathLst>
                  <a:path w="735" h="1311" extrusionOk="0">
                    <a:moveTo>
                      <a:pt x="32" y="0"/>
                    </a:moveTo>
                    <a:lnTo>
                      <a:pt x="0" y="1311"/>
                    </a:lnTo>
                    <a:lnTo>
                      <a:pt x="734" y="1300"/>
                    </a:lnTo>
                    <a:lnTo>
                      <a:pt x="703" y="115"/>
                    </a:lnTo>
                    <a:cubicBezTo>
                      <a:pt x="483" y="74"/>
                      <a:pt x="262" y="32"/>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1"/>
              <p:cNvSpPr/>
              <p:nvPr/>
            </p:nvSpPr>
            <p:spPr>
              <a:xfrm>
                <a:off x="1283929" y="1036629"/>
                <a:ext cx="85875" cy="205773"/>
              </a:xfrm>
              <a:custGeom>
                <a:avLst/>
                <a:gdLst/>
                <a:ahLst/>
                <a:cxnLst/>
                <a:rect l="l" t="t" r="r" b="b"/>
                <a:pathLst>
                  <a:path w="578" h="1385" extrusionOk="0">
                    <a:moveTo>
                      <a:pt x="1" y="0"/>
                    </a:moveTo>
                    <a:lnTo>
                      <a:pt x="43" y="1384"/>
                    </a:lnTo>
                    <a:lnTo>
                      <a:pt x="577" y="1384"/>
                    </a:lnTo>
                    <a:lnTo>
                      <a:pt x="556" y="53"/>
                    </a:lnTo>
                    <a:cubicBezTo>
                      <a:pt x="378" y="32"/>
                      <a:pt x="189"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1"/>
              <p:cNvSpPr/>
              <p:nvPr/>
            </p:nvSpPr>
            <p:spPr>
              <a:xfrm>
                <a:off x="1126589" y="1031875"/>
                <a:ext cx="146641" cy="210527"/>
              </a:xfrm>
              <a:custGeom>
                <a:avLst/>
                <a:gdLst/>
                <a:ahLst/>
                <a:cxnLst/>
                <a:rect l="l" t="t" r="r" b="b"/>
                <a:pathLst>
                  <a:path w="987" h="1417" extrusionOk="0">
                    <a:moveTo>
                      <a:pt x="63" y="1"/>
                    </a:moveTo>
                    <a:lnTo>
                      <a:pt x="1" y="1416"/>
                    </a:lnTo>
                    <a:lnTo>
                      <a:pt x="986" y="1416"/>
                    </a:lnTo>
                    <a:lnTo>
                      <a:pt x="934" y="22"/>
                    </a:lnTo>
                    <a:cubicBezTo>
                      <a:pt x="630" y="1"/>
                      <a:pt x="347" y="1"/>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1"/>
              <p:cNvSpPr/>
              <p:nvPr/>
            </p:nvSpPr>
            <p:spPr>
              <a:xfrm>
                <a:off x="1505156" y="1069315"/>
                <a:ext cx="148127" cy="173087"/>
              </a:xfrm>
              <a:custGeom>
                <a:avLst/>
                <a:gdLst/>
                <a:ahLst/>
                <a:cxnLst/>
                <a:rect l="l" t="t" r="r" b="b"/>
                <a:pathLst>
                  <a:path w="997" h="1165" extrusionOk="0">
                    <a:moveTo>
                      <a:pt x="1" y="0"/>
                    </a:moveTo>
                    <a:lnTo>
                      <a:pt x="11" y="1164"/>
                    </a:lnTo>
                    <a:lnTo>
                      <a:pt x="997" y="1164"/>
                    </a:lnTo>
                    <a:lnTo>
                      <a:pt x="955" y="263"/>
                    </a:lnTo>
                    <a:cubicBezTo>
                      <a:pt x="640" y="158"/>
                      <a:pt x="326" y="6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1"/>
              <p:cNvSpPr/>
              <p:nvPr/>
            </p:nvSpPr>
            <p:spPr>
              <a:xfrm>
                <a:off x="995696" y="1203329"/>
                <a:ext cx="90481" cy="23474"/>
              </a:xfrm>
              <a:custGeom>
                <a:avLst/>
                <a:gdLst/>
                <a:ahLst/>
                <a:cxnLst/>
                <a:rect l="l" t="t" r="r" b="b"/>
                <a:pathLst>
                  <a:path w="609" h="158" extrusionOk="0">
                    <a:moveTo>
                      <a:pt x="11" y="0"/>
                    </a:moveTo>
                    <a:lnTo>
                      <a:pt x="1" y="158"/>
                    </a:lnTo>
                    <a:lnTo>
                      <a:pt x="609" y="158"/>
                    </a:lnTo>
                    <a:lnTo>
                      <a:pt x="609"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1"/>
              <p:cNvSpPr/>
              <p:nvPr/>
            </p:nvSpPr>
            <p:spPr>
              <a:xfrm>
                <a:off x="997330" y="1165888"/>
                <a:ext cx="90481" cy="21989"/>
              </a:xfrm>
              <a:custGeom>
                <a:avLst/>
                <a:gdLst/>
                <a:ahLst/>
                <a:cxnLst/>
                <a:rect l="l" t="t" r="r" b="b"/>
                <a:pathLst>
                  <a:path w="609" h="148" extrusionOk="0">
                    <a:moveTo>
                      <a:pt x="0" y="1"/>
                    </a:moveTo>
                    <a:lnTo>
                      <a:pt x="0" y="147"/>
                    </a:lnTo>
                    <a:lnTo>
                      <a:pt x="598" y="147"/>
                    </a:lnTo>
                    <a:lnTo>
                      <a:pt x="60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1"/>
              <p:cNvSpPr/>
              <p:nvPr/>
            </p:nvSpPr>
            <p:spPr>
              <a:xfrm>
                <a:off x="1156155" y="1193969"/>
                <a:ext cx="85875" cy="29715"/>
              </a:xfrm>
              <a:custGeom>
                <a:avLst/>
                <a:gdLst/>
                <a:ahLst/>
                <a:cxnLst/>
                <a:rect l="l" t="t" r="r" b="b"/>
                <a:pathLst>
                  <a:path w="578" h="200" extrusionOk="0">
                    <a:moveTo>
                      <a:pt x="1" y="0"/>
                    </a:moveTo>
                    <a:lnTo>
                      <a:pt x="1" y="200"/>
                    </a:lnTo>
                    <a:lnTo>
                      <a:pt x="578" y="200"/>
                    </a:lnTo>
                    <a:lnTo>
                      <a:pt x="578"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1"/>
              <p:cNvSpPr/>
              <p:nvPr/>
            </p:nvSpPr>
            <p:spPr>
              <a:xfrm>
                <a:off x="989455" y="910341"/>
                <a:ext cx="99841" cy="20503"/>
              </a:xfrm>
              <a:custGeom>
                <a:avLst/>
                <a:gdLst/>
                <a:ahLst/>
                <a:cxnLst/>
                <a:rect l="l" t="t" r="r" b="b"/>
                <a:pathLst>
                  <a:path w="672" h="138" extrusionOk="0">
                    <a:moveTo>
                      <a:pt x="1" y="1"/>
                    </a:moveTo>
                    <a:lnTo>
                      <a:pt x="1" y="137"/>
                    </a:lnTo>
                    <a:lnTo>
                      <a:pt x="672" y="137"/>
                    </a:lnTo>
                    <a:lnTo>
                      <a:pt x="6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1"/>
              <p:cNvSpPr/>
              <p:nvPr/>
            </p:nvSpPr>
            <p:spPr>
              <a:xfrm>
                <a:off x="1318695" y="916582"/>
                <a:ext cx="18423" cy="17383"/>
              </a:xfrm>
              <a:custGeom>
                <a:avLst/>
                <a:gdLst/>
                <a:ahLst/>
                <a:cxnLst/>
                <a:rect l="l" t="t" r="r" b="b"/>
                <a:pathLst>
                  <a:path w="124" h="117" extrusionOk="0">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1"/>
              <p:cNvSpPr/>
              <p:nvPr/>
            </p:nvSpPr>
            <p:spPr>
              <a:xfrm>
                <a:off x="1196122" y="1158163"/>
                <a:ext cx="16343" cy="11292"/>
              </a:xfrm>
              <a:custGeom>
                <a:avLst/>
                <a:gdLst/>
                <a:ahLst/>
                <a:cxnLst/>
                <a:rect l="l" t="t" r="r" b="b"/>
                <a:pathLst>
                  <a:path w="110" h="76" extrusionOk="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1"/>
              <p:cNvSpPr/>
              <p:nvPr/>
            </p:nvSpPr>
            <p:spPr>
              <a:xfrm>
                <a:off x="1405462" y="1207935"/>
                <a:ext cx="67155" cy="18869"/>
              </a:xfrm>
              <a:custGeom>
                <a:avLst/>
                <a:gdLst/>
                <a:ahLst/>
                <a:cxnLst/>
                <a:rect l="l" t="t" r="r" b="b"/>
                <a:pathLst>
                  <a:path w="452" h="127" extrusionOk="0">
                    <a:moveTo>
                      <a:pt x="11" y="1"/>
                    </a:moveTo>
                    <a:lnTo>
                      <a:pt x="1" y="127"/>
                    </a:lnTo>
                    <a:lnTo>
                      <a:pt x="452" y="127"/>
                    </a:lnTo>
                    <a:lnTo>
                      <a:pt x="45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1"/>
              <p:cNvSpPr/>
              <p:nvPr/>
            </p:nvSpPr>
            <p:spPr>
              <a:xfrm>
                <a:off x="1304284" y="1187729"/>
                <a:ext cx="54675" cy="43829"/>
              </a:xfrm>
              <a:custGeom>
                <a:avLst/>
                <a:gdLst/>
                <a:ahLst/>
                <a:cxnLst/>
                <a:rect l="l" t="t" r="r" b="b"/>
                <a:pathLst>
                  <a:path w="368" h="295" extrusionOk="0">
                    <a:moveTo>
                      <a:pt x="367" y="0"/>
                    </a:moveTo>
                    <a:lnTo>
                      <a:pt x="0" y="11"/>
                    </a:lnTo>
                    <a:lnTo>
                      <a:pt x="0" y="294"/>
                    </a:lnTo>
                    <a:lnTo>
                      <a:pt x="357" y="273"/>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1"/>
              <p:cNvSpPr/>
              <p:nvPr/>
            </p:nvSpPr>
            <p:spPr>
              <a:xfrm>
                <a:off x="1534722" y="943176"/>
                <a:ext cx="78149" cy="34320"/>
              </a:xfrm>
              <a:custGeom>
                <a:avLst/>
                <a:gdLst/>
                <a:ahLst/>
                <a:cxnLst/>
                <a:rect l="l" t="t" r="r" b="b"/>
                <a:pathLst>
                  <a:path w="526" h="231" extrusionOk="0">
                    <a:moveTo>
                      <a:pt x="11" y="0"/>
                    </a:moveTo>
                    <a:lnTo>
                      <a:pt x="1" y="231"/>
                    </a:lnTo>
                    <a:lnTo>
                      <a:pt x="525" y="231"/>
                    </a:lnTo>
                    <a:lnTo>
                      <a:pt x="525"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1"/>
              <p:cNvSpPr/>
              <p:nvPr/>
            </p:nvSpPr>
            <p:spPr>
              <a:xfrm>
                <a:off x="1673490" y="913462"/>
                <a:ext cx="62400" cy="39075"/>
              </a:xfrm>
              <a:custGeom>
                <a:avLst/>
                <a:gdLst/>
                <a:ahLst/>
                <a:cxnLst/>
                <a:rect l="l" t="t" r="r" b="b"/>
                <a:pathLst>
                  <a:path w="420" h="263" extrusionOk="0">
                    <a:moveTo>
                      <a:pt x="11" y="1"/>
                    </a:moveTo>
                    <a:lnTo>
                      <a:pt x="0" y="242"/>
                    </a:lnTo>
                    <a:lnTo>
                      <a:pt x="420" y="263"/>
                    </a:lnTo>
                    <a:lnTo>
                      <a:pt x="420" y="22"/>
                    </a:lnTo>
                    <a:lnTo>
                      <a:pt x="1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1"/>
              <p:cNvSpPr/>
              <p:nvPr/>
            </p:nvSpPr>
            <p:spPr>
              <a:xfrm>
                <a:off x="1523876" y="1200209"/>
                <a:ext cx="104595" cy="28229"/>
              </a:xfrm>
              <a:custGeom>
                <a:avLst/>
                <a:gdLst/>
                <a:ahLst/>
                <a:cxnLst/>
                <a:rect l="l" t="t" r="r" b="b"/>
                <a:pathLst>
                  <a:path w="704" h="190" extrusionOk="0">
                    <a:moveTo>
                      <a:pt x="1" y="0"/>
                    </a:moveTo>
                    <a:lnTo>
                      <a:pt x="11" y="189"/>
                    </a:lnTo>
                    <a:lnTo>
                      <a:pt x="703" y="189"/>
                    </a:lnTo>
                    <a:lnTo>
                      <a:pt x="69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1"/>
              <p:cNvSpPr/>
              <p:nvPr/>
            </p:nvSpPr>
            <p:spPr>
              <a:xfrm>
                <a:off x="1679730" y="1161283"/>
                <a:ext cx="78001" cy="71761"/>
              </a:xfrm>
              <a:custGeom>
                <a:avLst/>
                <a:gdLst/>
                <a:ahLst/>
                <a:cxnLst/>
                <a:rect l="l" t="t" r="r" b="b"/>
                <a:pathLst>
                  <a:path w="525" h="483" extrusionOk="0">
                    <a:moveTo>
                      <a:pt x="0" y="0"/>
                    </a:moveTo>
                    <a:lnTo>
                      <a:pt x="11" y="483"/>
                    </a:lnTo>
                    <a:lnTo>
                      <a:pt x="525" y="483"/>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1"/>
              <p:cNvSpPr/>
              <p:nvPr/>
            </p:nvSpPr>
            <p:spPr>
              <a:xfrm>
                <a:off x="1327610" y="1144048"/>
                <a:ext cx="7874" cy="32983"/>
              </a:xfrm>
              <a:custGeom>
                <a:avLst/>
                <a:gdLst/>
                <a:ahLst/>
                <a:cxnLst/>
                <a:rect l="l" t="t" r="r" b="b"/>
                <a:pathLst>
                  <a:path w="53" h="222" extrusionOk="0">
                    <a:moveTo>
                      <a:pt x="53" y="1"/>
                    </a:moveTo>
                    <a:lnTo>
                      <a:pt x="0" y="11"/>
                    </a:lnTo>
                    <a:lnTo>
                      <a:pt x="0" y="221"/>
                    </a:lnTo>
                    <a:lnTo>
                      <a:pt x="53" y="221"/>
                    </a:lnTo>
                    <a:lnTo>
                      <a:pt x="5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1"/>
              <p:cNvSpPr/>
              <p:nvPr/>
            </p:nvSpPr>
            <p:spPr>
              <a:xfrm>
                <a:off x="1424183" y="1008252"/>
                <a:ext cx="26297" cy="21394"/>
              </a:xfrm>
              <a:custGeom>
                <a:avLst/>
                <a:gdLst/>
                <a:ahLst/>
                <a:cxnLst/>
                <a:rect l="l" t="t" r="r" b="b"/>
                <a:pathLst>
                  <a:path w="177" h="144" extrusionOk="0">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1"/>
              <p:cNvSpPr/>
              <p:nvPr/>
            </p:nvSpPr>
            <p:spPr>
              <a:xfrm>
                <a:off x="2778137" y="863689"/>
                <a:ext cx="74881" cy="378711"/>
              </a:xfrm>
              <a:custGeom>
                <a:avLst/>
                <a:gdLst/>
                <a:ahLst/>
                <a:cxnLst/>
                <a:rect l="l" t="t" r="r" b="b"/>
                <a:pathLst>
                  <a:path w="504" h="2549" extrusionOk="0">
                    <a:moveTo>
                      <a:pt x="0" y="0"/>
                    </a:moveTo>
                    <a:lnTo>
                      <a:pt x="21" y="2548"/>
                    </a:lnTo>
                    <a:lnTo>
                      <a:pt x="503" y="2548"/>
                    </a:ln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1"/>
              <p:cNvSpPr/>
              <p:nvPr/>
            </p:nvSpPr>
            <p:spPr>
              <a:xfrm>
                <a:off x="3683250" y="925942"/>
                <a:ext cx="113955" cy="316459"/>
              </a:xfrm>
              <a:custGeom>
                <a:avLst/>
                <a:gdLst/>
                <a:ahLst/>
                <a:cxnLst/>
                <a:rect l="l" t="t" r="r" b="b"/>
                <a:pathLst>
                  <a:path w="767" h="2130" extrusionOk="0">
                    <a:moveTo>
                      <a:pt x="1" y="1"/>
                    </a:moveTo>
                    <a:lnTo>
                      <a:pt x="32" y="2129"/>
                    </a:lnTo>
                    <a:lnTo>
                      <a:pt x="766" y="2129"/>
                    </a:ln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1"/>
              <p:cNvSpPr/>
              <p:nvPr/>
            </p:nvSpPr>
            <p:spPr>
              <a:xfrm>
                <a:off x="3801663" y="925942"/>
                <a:ext cx="98355" cy="316459"/>
              </a:xfrm>
              <a:custGeom>
                <a:avLst/>
                <a:gdLst/>
                <a:ahLst/>
                <a:cxnLst/>
                <a:rect l="l" t="t" r="r" b="b"/>
                <a:pathLst>
                  <a:path w="662" h="2130" extrusionOk="0">
                    <a:moveTo>
                      <a:pt x="22" y="1"/>
                    </a:moveTo>
                    <a:lnTo>
                      <a:pt x="1" y="2129"/>
                    </a:lnTo>
                    <a:lnTo>
                      <a:pt x="598" y="2129"/>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1"/>
              <p:cNvSpPr/>
              <p:nvPr/>
            </p:nvSpPr>
            <p:spPr>
              <a:xfrm>
                <a:off x="3683250" y="925942"/>
                <a:ext cx="106081" cy="223007"/>
              </a:xfrm>
              <a:custGeom>
                <a:avLst/>
                <a:gdLst/>
                <a:ahLst/>
                <a:cxnLst/>
                <a:rect l="l" t="t" r="r" b="b"/>
                <a:pathLst>
                  <a:path w="714" h="1501" extrusionOk="0">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1"/>
              <p:cNvSpPr/>
              <p:nvPr/>
            </p:nvSpPr>
            <p:spPr>
              <a:xfrm>
                <a:off x="3801663" y="925942"/>
                <a:ext cx="98355" cy="218253"/>
              </a:xfrm>
              <a:custGeom>
                <a:avLst/>
                <a:gdLst/>
                <a:ahLst/>
                <a:cxnLst/>
                <a:rect l="l" t="t" r="r" b="b"/>
                <a:pathLst>
                  <a:path w="662" h="1469" extrusionOk="0">
                    <a:moveTo>
                      <a:pt x="22" y="1"/>
                    </a:moveTo>
                    <a:lnTo>
                      <a:pt x="1" y="1469"/>
                    </a:lnTo>
                    <a:cubicBezTo>
                      <a:pt x="221" y="1448"/>
                      <a:pt x="431" y="1416"/>
                      <a:pt x="619" y="1385"/>
                    </a:cubicBez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1"/>
              <p:cNvSpPr/>
              <p:nvPr/>
            </p:nvSpPr>
            <p:spPr>
              <a:xfrm>
                <a:off x="3692610" y="940056"/>
                <a:ext cx="67155" cy="24960"/>
              </a:xfrm>
              <a:custGeom>
                <a:avLst/>
                <a:gdLst/>
                <a:ahLst/>
                <a:cxnLst/>
                <a:rect l="l" t="t" r="r" b="b"/>
                <a:pathLst>
                  <a:path w="452" h="168" extrusionOk="0">
                    <a:moveTo>
                      <a:pt x="1" y="0"/>
                    </a:moveTo>
                    <a:lnTo>
                      <a:pt x="11" y="168"/>
                    </a:lnTo>
                    <a:lnTo>
                      <a:pt x="451" y="168"/>
                    </a:lnTo>
                    <a:lnTo>
                      <a:pt x="441"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1"/>
              <p:cNvSpPr/>
              <p:nvPr/>
            </p:nvSpPr>
            <p:spPr>
              <a:xfrm>
                <a:off x="3817263" y="1189214"/>
                <a:ext cx="57795" cy="36103"/>
              </a:xfrm>
              <a:custGeom>
                <a:avLst/>
                <a:gdLst/>
                <a:ahLst/>
                <a:cxnLst/>
                <a:rect l="l" t="t" r="r" b="b"/>
                <a:pathLst>
                  <a:path w="389" h="243" extrusionOk="0">
                    <a:moveTo>
                      <a:pt x="0" y="1"/>
                    </a:moveTo>
                    <a:lnTo>
                      <a:pt x="11" y="242"/>
                    </a:lnTo>
                    <a:lnTo>
                      <a:pt x="388" y="242"/>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1"/>
              <p:cNvSpPr/>
              <p:nvPr/>
            </p:nvSpPr>
            <p:spPr>
              <a:xfrm>
                <a:off x="3821869" y="941542"/>
                <a:ext cx="70275" cy="21989"/>
              </a:xfrm>
              <a:custGeom>
                <a:avLst/>
                <a:gdLst/>
                <a:ahLst/>
                <a:cxnLst/>
                <a:rect l="l" t="t" r="r" b="b"/>
                <a:pathLst>
                  <a:path w="473" h="148" extrusionOk="0">
                    <a:moveTo>
                      <a:pt x="1" y="1"/>
                    </a:moveTo>
                    <a:lnTo>
                      <a:pt x="11" y="147"/>
                    </a:lnTo>
                    <a:lnTo>
                      <a:pt x="473" y="14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1"/>
              <p:cNvSpPr/>
              <p:nvPr/>
            </p:nvSpPr>
            <p:spPr>
              <a:xfrm>
                <a:off x="3734656" y="1203329"/>
                <a:ext cx="11143" cy="14114"/>
              </a:xfrm>
              <a:custGeom>
                <a:avLst/>
                <a:gdLst/>
                <a:ahLst/>
                <a:cxnLst/>
                <a:rect l="l" t="t" r="r" b="b"/>
                <a:pathLst>
                  <a:path w="75" h="95" extrusionOk="0">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1"/>
              <p:cNvSpPr/>
              <p:nvPr/>
            </p:nvSpPr>
            <p:spPr>
              <a:xfrm>
                <a:off x="3723810" y="985223"/>
                <a:ext cx="10994" cy="14114"/>
              </a:xfrm>
              <a:custGeom>
                <a:avLst/>
                <a:gdLst/>
                <a:ahLst/>
                <a:cxnLst/>
                <a:rect l="l" t="t" r="r" b="b"/>
                <a:pathLst>
                  <a:path w="74" h="95" extrusionOk="0">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1"/>
              <p:cNvSpPr/>
              <p:nvPr/>
            </p:nvSpPr>
            <p:spPr>
              <a:xfrm>
                <a:off x="3839104" y="1156528"/>
                <a:ext cx="12629" cy="17383"/>
              </a:xfrm>
              <a:custGeom>
                <a:avLst/>
                <a:gdLst/>
                <a:ahLst/>
                <a:cxnLst/>
                <a:rect l="l" t="t" r="r" b="b"/>
                <a:pathLst>
                  <a:path w="85" h="117" extrusionOk="0">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1"/>
              <p:cNvSpPr/>
              <p:nvPr/>
            </p:nvSpPr>
            <p:spPr>
              <a:xfrm>
                <a:off x="3918591" y="1013155"/>
                <a:ext cx="112321" cy="229247"/>
              </a:xfrm>
              <a:custGeom>
                <a:avLst/>
                <a:gdLst/>
                <a:ahLst/>
                <a:cxnLst/>
                <a:rect l="l" t="t" r="r" b="b"/>
                <a:pathLst>
                  <a:path w="756" h="1543" extrusionOk="0">
                    <a:moveTo>
                      <a:pt x="0" y="1"/>
                    </a:moveTo>
                    <a:lnTo>
                      <a:pt x="0" y="1542"/>
                    </a:lnTo>
                    <a:lnTo>
                      <a:pt x="713" y="1542"/>
                    </a:ln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1"/>
              <p:cNvSpPr/>
              <p:nvPr/>
            </p:nvSpPr>
            <p:spPr>
              <a:xfrm>
                <a:off x="3918591" y="1013155"/>
                <a:ext cx="112321" cy="117075"/>
              </a:xfrm>
              <a:custGeom>
                <a:avLst/>
                <a:gdLst/>
                <a:ahLst/>
                <a:cxnLst/>
                <a:rect l="l" t="t" r="r" b="b"/>
                <a:pathLst>
                  <a:path w="756" h="788" extrusionOk="0">
                    <a:moveTo>
                      <a:pt x="0" y="1"/>
                    </a:moveTo>
                    <a:lnTo>
                      <a:pt x="0" y="662"/>
                    </a:lnTo>
                    <a:cubicBezTo>
                      <a:pt x="220" y="704"/>
                      <a:pt x="472" y="745"/>
                      <a:pt x="734" y="787"/>
                    </a:cubicBezTo>
                    <a:lnTo>
                      <a:pt x="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1"/>
              <p:cNvSpPr/>
              <p:nvPr/>
            </p:nvSpPr>
            <p:spPr>
              <a:xfrm>
                <a:off x="3929437" y="1025635"/>
                <a:ext cx="76515" cy="32983"/>
              </a:xfrm>
              <a:custGeom>
                <a:avLst/>
                <a:gdLst/>
                <a:ahLst/>
                <a:cxnLst/>
                <a:rect l="l" t="t" r="r" b="b"/>
                <a:pathLst>
                  <a:path w="515" h="222" extrusionOk="0">
                    <a:moveTo>
                      <a:pt x="514" y="1"/>
                    </a:moveTo>
                    <a:lnTo>
                      <a:pt x="11" y="22"/>
                    </a:lnTo>
                    <a:lnTo>
                      <a:pt x="0" y="221"/>
                    </a:lnTo>
                    <a:lnTo>
                      <a:pt x="504" y="200"/>
                    </a:lnTo>
                    <a:lnTo>
                      <a:pt x="5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1"/>
              <p:cNvSpPr/>
              <p:nvPr/>
            </p:nvSpPr>
            <p:spPr>
              <a:xfrm>
                <a:off x="3930922" y="1203329"/>
                <a:ext cx="71909" cy="32835"/>
              </a:xfrm>
              <a:custGeom>
                <a:avLst/>
                <a:gdLst/>
                <a:ahLst/>
                <a:cxnLst/>
                <a:rect l="l" t="t" r="r" b="b"/>
                <a:pathLst>
                  <a:path w="484" h="221" extrusionOk="0">
                    <a:moveTo>
                      <a:pt x="483" y="0"/>
                    </a:moveTo>
                    <a:lnTo>
                      <a:pt x="11" y="21"/>
                    </a:lnTo>
                    <a:lnTo>
                      <a:pt x="1" y="220"/>
                    </a:lnTo>
                    <a:lnTo>
                      <a:pt x="473" y="200"/>
                    </a:lnTo>
                    <a:lnTo>
                      <a:pt x="48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1"/>
              <p:cNvSpPr/>
              <p:nvPr/>
            </p:nvSpPr>
            <p:spPr>
              <a:xfrm>
                <a:off x="4049336" y="863689"/>
                <a:ext cx="101475" cy="378711"/>
              </a:xfrm>
              <a:custGeom>
                <a:avLst/>
                <a:gdLst/>
                <a:ahLst/>
                <a:cxnLst/>
                <a:rect l="l" t="t" r="r" b="b"/>
                <a:pathLst>
                  <a:path w="683" h="2549" extrusionOk="0">
                    <a:moveTo>
                      <a:pt x="1" y="0"/>
                    </a:moveTo>
                    <a:lnTo>
                      <a:pt x="32" y="2548"/>
                    </a:lnTo>
                    <a:lnTo>
                      <a:pt x="683" y="2548"/>
                    </a:ln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1"/>
              <p:cNvSpPr/>
              <p:nvPr/>
            </p:nvSpPr>
            <p:spPr>
              <a:xfrm>
                <a:off x="4155269" y="863689"/>
                <a:ext cx="88995" cy="378711"/>
              </a:xfrm>
              <a:custGeom>
                <a:avLst/>
                <a:gdLst/>
                <a:ahLst/>
                <a:cxnLst/>
                <a:rect l="l" t="t" r="r" b="b"/>
                <a:pathLst>
                  <a:path w="599" h="2549" extrusionOk="0">
                    <a:moveTo>
                      <a:pt x="22" y="0"/>
                    </a:moveTo>
                    <a:lnTo>
                      <a:pt x="1" y="2548"/>
                    </a:lnTo>
                    <a:lnTo>
                      <a:pt x="536" y="2548"/>
                    </a:lnTo>
                    <a:lnTo>
                      <a:pt x="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1"/>
              <p:cNvSpPr/>
              <p:nvPr/>
            </p:nvSpPr>
            <p:spPr>
              <a:xfrm>
                <a:off x="4049336" y="863689"/>
                <a:ext cx="95235" cy="268025"/>
              </a:xfrm>
              <a:custGeom>
                <a:avLst/>
                <a:gdLst/>
                <a:ahLst/>
                <a:cxnLst/>
                <a:rect l="l" t="t" r="r" b="b"/>
                <a:pathLst>
                  <a:path w="641" h="1804" extrusionOk="0">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1"/>
              <p:cNvSpPr/>
              <p:nvPr/>
            </p:nvSpPr>
            <p:spPr>
              <a:xfrm>
                <a:off x="4156903" y="863689"/>
                <a:ext cx="87361" cy="261785"/>
              </a:xfrm>
              <a:custGeom>
                <a:avLst/>
                <a:gdLst/>
                <a:ahLst/>
                <a:cxnLst/>
                <a:rect l="l" t="t" r="r" b="b"/>
                <a:pathLst>
                  <a:path w="588" h="1762" extrusionOk="0">
                    <a:moveTo>
                      <a:pt x="21" y="0"/>
                    </a:moveTo>
                    <a:lnTo>
                      <a:pt x="0" y="1762"/>
                    </a:lnTo>
                    <a:cubicBezTo>
                      <a:pt x="189" y="1730"/>
                      <a:pt x="368" y="1699"/>
                      <a:pt x="556" y="1657"/>
                    </a:cubicBezTo>
                    <a:lnTo>
                      <a:pt x="588" y="0"/>
                    </a:lnTo>
                    <a:close/>
                  </a:path>
                </a:pathLst>
              </a:custGeom>
              <a:solidFill>
                <a:srgbClr val="904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1"/>
              <p:cNvSpPr/>
              <p:nvPr/>
            </p:nvSpPr>
            <p:spPr>
              <a:xfrm>
                <a:off x="4169384" y="1179854"/>
                <a:ext cx="53040" cy="42343"/>
              </a:xfrm>
              <a:custGeom>
                <a:avLst/>
                <a:gdLst/>
                <a:ahLst/>
                <a:cxnLst/>
                <a:rect l="l" t="t" r="r" b="b"/>
                <a:pathLst>
                  <a:path w="357" h="285" extrusionOk="0">
                    <a:moveTo>
                      <a:pt x="0" y="1"/>
                    </a:moveTo>
                    <a:lnTo>
                      <a:pt x="11" y="284"/>
                    </a:lnTo>
                    <a:lnTo>
                      <a:pt x="357" y="284"/>
                    </a:lnTo>
                    <a:lnTo>
                      <a:pt x="346"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1"/>
              <p:cNvSpPr/>
              <p:nvPr/>
            </p:nvSpPr>
            <p:spPr>
              <a:xfrm>
                <a:off x="4096137" y="1195455"/>
                <a:ext cx="9509" cy="17383"/>
              </a:xfrm>
              <a:custGeom>
                <a:avLst/>
                <a:gdLst/>
                <a:ahLst/>
                <a:cxnLst/>
                <a:rect l="l" t="t" r="r" b="b"/>
                <a:pathLst>
                  <a:path w="64" h="117" extrusionOk="0">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1"/>
              <p:cNvSpPr/>
              <p:nvPr/>
            </p:nvSpPr>
            <p:spPr>
              <a:xfrm>
                <a:off x="4086777" y="935302"/>
                <a:ext cx="9509" cy="15749"/>
              </a:xfrm>
              <a:custGeom>
                <a:avLst/>
                <a:gdLst/>
                <a:ahLst/>
                <a:cxnLst/>
                <a:rect l="l" t="t" r="r" b="b"/>
                <a:pathLst>
                  <a:path w="64" h="106" extrusionOk="0">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1"/>
              <p:cNvSpPr/>
              <p:nvPr/>
            </p:nvSpPr>
            <p:spPr>
              <a:xfrm>
                <a:off x="4189590" y="1140928"/>
                <a:ext cx="11143" cy="18869"/>
              </a:xfrm>
              <a:custGeom>
                <a:avLst/>
                <a:gdLst/>
                <a:ahLst/>
                <a:cxnLst/>
                <a:rect l="l" t="t" r="r" b="b"/>
                <a:pathLst>
                  <a:path w="75" h="127" extrusionOk="0">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1"/>
              <p:cNvSpPr/>
              <p:nvPr/>
            </p:nvSpPr>
            <p:spPr>
              <a:xfrm>
                <a:off x="2860596" y="863689"/>
                <a:ext cx="112321" cy="378711"/>
              </a:xfrm>
              <a:custGeom>
                <a:avLst/>
                <a:gdLst/>
                <a:ahLst/>
                <a:cxnLst/>
                <a:rect l="l" t="t" r="r" b="b"/>
                <a:pathLst>
                  <a:path w="756" h="2549" extrusionOk="0">
                    <a:moveTo>
                      <a:pt x="1" y="0"/>
                    </a:moveTo>
                    <a:lnTo>
                      <a:pt x="22" y="2548"/>
                    </a:lnTo>
                    <a:lnTo>
                      <a:pt x="756" y="2548"/>
                    </a:ln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1"/>
              <p:cNvSpPr/>
              <p:nvPr/>
            </p:nvSpPr>
            <p:spPr>
              <a:xfrm>
                <a:off x="2977523" y="863689"/>
                <a:ext cx="98206" cy="378711"/>
              </a:xfrm>
              <a:custGeom>
                <a:avLst/>
                <a:gdLst/>
                <a:ahLst/>
                <a:cxnLst/>
                <a:rect l="l" t="t" r="r" b="b"/>
                <a:pathLst>
                  <a:path w="661" h="2549" extrusionOk="0">
                    <a:moveTo>
                      <a:pt x="21" y="0"/>
                    </a:moveTo>
                    <a:lnTo>
                      <a:pt x="0" y="2548"/>
                    </a:lnTo>
                    <a:lnTo>
                      <a:pt x="598" y="2548"/>
                    </a:lnTo>
                    <a:lnTo>
                      <a:pt x="6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1"/>
              <p:cNvSpPr/>
              <p:nvPr/>
            </p:nvSpPr>
            <p:spPr>
              <a:xfrm>
                <a:off x="2673690" y="894741"/>
                <a:ext cx="96721" cy="347660"/>
              </a:xfrm>
              <a:custGeom>
                <a:avLst/>
                <a:gdLst/>
                <a:ahLst/>
                <a:cxnLst/>
                <a:rect l="l" t="t" r="r" b="b"/>
                <a:pathLst>
                  <a:path w="651" h="2340" extrusionOk="0">
                    <a:moveTo>
                      <a:pt x="1" y="1"/>
                    </a:moveTo>
                    <a:lnTo>
                      <a:pt x="11" y="2339"/>
                    </a:lnTo>
                    <a:lnTo>
                      <a:pt x="651" y="2339"/>
                    </a:ln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1"/>
              <p:cNvSpPr/>
              <p:nvPr/>
            </p:nvSpPr>
            <p:spPr>
              <a:xfrm>
                <a:off x="2778137" y="863689"/>
                <a:ext cx="70126" cy="266539"/>
              </a:xfrm>
              <a:custGeom>
                <a:avLst/>
                <a:gdLst/>
                <a:ahLst/>
                <a:cxnLst/>
                <a:rect l="l" t="t" r="r" b="b"/>
                <a:pathLst>
                  <a:path w="472" h="1794" extrusionOk="0">
                    <a:moveTo>
                      <a:pt x="0" y="0"/>
                    </a:moveTo>
                    <a:lnTo>
                      <a:pt x="11" y="1772"/>
                    </a:lnTo>
                    <a:cubicBezTo>
                      <a:pt x="157" y="1783"/>
                      <a:pt x="315" y="1793"/>
                      <a:pt x="472" y="1793"/>
                    </a:cubicBezTo>
                    <a:lnTo>
                      <a:pt x="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1"/>
              <p:cNvSpPr/>
              <p:nvPr/>
            </p:nvSpPr>
            <p:spPr>
              <a:xfrm>
                <a:off x="2860596" y="863689"/>
                <a:ext cx="104595" cy="268025"/>
              </a:xfrm>
              <a:custGeom>
                <a:avLst/>
                <a:gdLst/>
                <a:ahLst/>
                <a:cxnLst/>
                <a:rect l="l" t="t" r="r" b="b"/>
                <a:pathLst>
                  <a:path w="704" h="1804" extrusionOk="0">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1"/>
              <p:cNvSpPr/>
              <p:nvPr/>
            </p:nvSpPr>
            <p:spPr>
              <a:xfrm>
                <a:off x="2979009" y="863689"/>
                <a:ext cx="96721" cy="261785"/>
              </a:xfrm>
              <a:custGeom>
                <a:avLst/>
                <a:gdLst/>
                <a:ahLst/>
                <a:cxnLst/>
                <a:rect l="l" t="t" r="r" b="b"/>
                <a:pathLst>
                  <a:path w="651" h="1762" extrusionOk="0">
                    <a:moveTo>
                      <a:pt x="11" y="0"/>
                    </a:moveTo>
                    <a:lnTo>
                      <a:pt x="1" y="1762"/>
                    </a:lnTo>
                    <a:cubicBezTo>
                      <a:pt x="211" y="1730"/>
                      <a:pt x="410" y="1699"/>
                      <a:pt x="609" y="1657"/>
                    </a:cubicBezTo>
                    <a:lnTo>
                      <a:pt x="6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1"/>
              <p:cNvSpPr/>
              <p:nvPr/>
            </p:nvSpPr>
            <p:spPr>
              <a:xfrm>
                <a:off x="2673690" y="894741"/>
                <a:ext cx="93601" cy="230733"/>
              </a:xfrm>
              <a:custGeom>
                <a:avLst/>
                <a:gdLst/>
                <a:ahLst/>
                <a:cxnLst/>
                <a:rect l="l" t="t" r="r" b="b"/>
                <a:pathLst>
                  <a:path w="630" h="1553" extrusionOk="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1"/>
              <p:cNvSpPr/>
              <p:nvPr/>
            </p:nvSpPr>
            <p:spPr>
              <a:xfrm>
                <a:off x="2686170" y="913462"/>
                <a:ext cx="64035" cy="23623"/>
              </a:xfrm>
              <a:custGeom>
                <a:avLst/>
                <a:gdLst/>
                <a:ahLst/>
                <a:cxnLst/>
                <a:rect l="l" t="t" r="r" b="b"/>
                <a:pathLst>
                  <a:path w="431" h="159" extrusionOk="0">
                    <a:moveTo>
                      <a:pt x="0" y="1"/>
                    </a:moveTo>
                    <a:lnTo>
                      <a:pt x="0" y="158"/>
                    </a:lnTo>
                    <a:lnTo>
                      <a:pt x="43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1"/>
              <p:cNvSpPr/>
              <p:nvPr/>
            </p:nvSpPr>
            <p:spPr>
              <a:xfrm>
                <a:off x="2687656" y="952388"/>
                <a:ext cx="62549" cy="23623"/>
              </a:xfrm>
              <a:custGeom>
                <a:avLst/>
                <a:gdLst/>
                <a:ahLst/>
                <a:cxnLst/>
                <a:rect l="l" t="t" r="r" b="b"/>
                <a:pathLst>
                  <a:path w="421" h="159" extrusionOk="0">
                    <a:moveTo>
                      <a:pt x="1" y="1"/>
                    </a:moveTo>
                    <a:lnTo>
                      <a:pt x="1" y="158"/>
                    </a:lnTo>
                    <a:lnTo>
                      <a:pt x="420" y="158"/>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1"/>
              <p:cNvSpPr/>
              <p:nvPr/>
            </p:nvSpPr>
            <p:spPr>
              <a:xfrm>
                <a:off x="2684536" y="1201695"/>
                <a:ext cx="70275" cy="20503"/>
              </a:xfrm>
              <a:custGeom>
                <a:avLst/>
                <a:gdLst/>
                <a:ahLst/>
                <a:cxnLst/>
                <a:rect l="l" t="t" r="r" b="b"/>
                <a:pathLst>
                  <a:path w="473" h="138" extrusionOk="0">
                    <a:moveTo>
                      <a:pt x="1" y="1"/>
                    </a:moveTo>
                    <a:lnTo>
                      <a:pt x="1" y="137"/>
                    </a:lnTo>
                    <a:lnTo>
                      <a:pt x="473" y="137"/>
                    </a:lnTo>
                    <a:lnTo>
                      <a:pt x="47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1"/>
              <p:cNvSpPr/>
              <p:nvPr/>
            </p:nvSpPr>
            <p:spPr>
              <a:xfrm>
                <a:off x="2807703" y="1198575"/>
                <a:ext cx="10994" cy="17383"/>
              </a:xfrm>
              <a:custGeom>
                <a:avLst/>
                <a:gdLst/>
                <a:ahLst/>
                <a:cxnLst/>
                <a:rect l="l" t="t" r="r" b="b"/>
                <a:pathLst>
                  <a:path w="74" h="117" extrusionOk="0">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1"/>
              <p:cNvSpPr/>
              <p:nvPr/>
            </p:nvSpPr>
            <p:spPr>
              <a:xfrm>
                <a:off x="2993124" y="1179854"/>
                <a:ext cx="59280" cy="42343"/>
              </a:xfrm>
              <a:custGeom>
                <a:avLst/>
                <a:gdLst/>
                <a:ahLst/>
                <a:cxnLst/>
                <a:rect l="l" t="t" r="r" b="b"/>
                <a:pathLst>
                  <a:path w="399" h="285" extrusionOk="0">
                    <a:moveTo>
                      <a:pt x="0" y="1"/>
                    </a:moveTo>
                    <a:lnTo>
                      <a:pt x="11" y="284"/>
                    </a:lnTo>
                    <a:lnTo>
                      <a:pt x="399" y="284"/>
                    </a:lnTo>
                    <a:lnTo>
                      <a:pt x="388"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1"/>
              <p:cNvSpPr/>
              <p:nvPr/>
            </p:nvSpPr>
            <p:spPr>
              <a:xfrm>
                <a:off x="2910517" y="1195455"/>
                <a:ext cx="10994" cy="17383"/>
              </a:xfrm>
              <a:custGeom>
                <a:avLst/>
                <a:gdLst/>
                <a:ahLst/>
                <a:cxnLst/>
                <a:rect l="l" t="t" r="r" b="b"/>
                <a:pathLst>
                  <a:path w="74" h="117" extrusionOk="0">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1"/>
              <p:cNvSpPr/>
              <p:nvPr/>
            </p:nvSpPr>
            <p:spPr>
              <a:xfrm>
                <a:off x="2901156" y="935302"/>
                <a:ext cx="12629" cy="15749"/>
              </a:xfrm>
              <a:custGeom>
                <a:avLst/>
                <a:gdLst/>
                <a:ahLst/>
                <a:cxnLst/>
                <a:rect l="l" t="t" r="r" b="b"/>
                <a:pathLst>
                  <a:path w="85" h="106" extrusionOk="0">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1"/>
              <p:cNvSpPr/>
              <p:nvPr/>
            </p:nvSpPr>
            <p:spPr>
              <a:xfrm>
                <a:off x="3014964" y="1140928"/>
                <a:ext cx="14114" cy="18869"/>
              </a:xfrm>
              <a:custGeom>
                <a:avLst/>
                <a:gdLst/>
                <a:ahLst/>
                <a:cxnLst/>
                <a:rect l="l" t="t" r="r" b="b"/>
                <a:pathLst>
                  <a:path w="95" h="127" extrusionOk="0">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1"/>
              <p:cNvSpPr/>
              <p:nvPr/>
            </p:nvSpPr>
            <p:spPr>
              <a:xfrm>
                <a:off x="3376296" y="863689"/>
                <a:ext cx="106081" cy="378711"/>
              </a:xfrm>
              <a:custGeom>
                <a:avLst/>
                <a:gdLst/>
                <a:ahLst/>
                <a:cxnLst/>
                <a:rect l="l" t="t" r="r" b="b"/>
                <a:pathLst>
                  <a:path w="714" h="2549" extrusionOk="0">
                    <a:moveTo>
                      <a:pt x="85" y="0"/>
                    </a:moveTo>
                    <a:lnTo>
                      <a:pt x="1" y="2548"/>
                    </a:lnTo>
                    <a:lnTo>
                      <a:pt x="714" y="2548"/>
                    </a:lnTo>
                    <a:lnTo>
                      <a:pt x="6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1"/>
              <p:cNvSpPr/>
              <p:nvPr/>
            </p:nvSpPr>
            <p:spPr>
              <a:xfrm>
                <a:off x="3094303" y="967988"/>
                <a:ext cx="112321" cy="274413"/>
              </a:xfrm>
              <a:custGeom>
                <a:avLst/>
                <a:gdLst/>
                <a:ahLst/>
                <a:cxnLst/>
                <a:rect l="l" t="t" r="r" b="b"/>
                <a:pathLst>
                  <a:path w="756" h="1847" extrusionOk="0">
                    <a:moveTo>
                      <a:pt x="1" y="1"/>
                    </a:moveTo>
                    <a:lnTo>
                      <a:pt x="1" y="1846"/>
                    </a:lnTo>
                    <a:lnTo>
                      <a:pt x="714" y="1846"/>
                    </a:ln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1"/>
              <p:cNvSpPr/>
              <p:nvPr/>
            </p:nvSpPr>
            <p:spPr>
              <a:xfrm>
                <a:off x="3500949" y="863689"/>
                <a:ext cx="160607" cy="378711"/>
              </a:xfrm>
              <a:custGeom>
                <a:avLst/>
                <a:gdLst/>
                <a:ahLst/>
                <a:cxnLst/>
                <a:rect l="l" t="t" r="r" b="b"/>
                <a:pathLst>
                  <a:path w="1081" h="2549" extrusionOk="0">
                    <a:moveTo>
                      <a:pt x="64" y="0"/>
                    </a:moveTo>
                    <a:lnTo>
                      <a:pt x="1" y="2548"/>
                    </a:lnTo>
                    <a:lnTo>
                      <a:pt x="1081" y="2548"/>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1"/>
              <p:cNvSpPr/>
              <p:nvPr/>
            </p:nvSpPr>
            <p:spPr>
              <a:xfrm>
                <a:off x="3220590" y="894741"/>
                <a:ext cx="141887" cy="347660"/>
              </a:xfrm>
              <a:custGeom>
                <a:avLst/>
                <a:gdLst/>
                <a:ahLst/>
                <a:cxnLst/>
                <a:rect l="l" t="t" r="r" b="b"/>
                <a:pathLst>
                  <a:path w="955" h="2340" extrusionOk="0">
                    <a:moveTo>
                      <a:pt x="74" y="1"/>
                    </a:moveTo>
                    <a:lnTo>
                      <a:pt x="0" y="2339"/>
                    </a:lnTo>
                    <a:lnTo>
                      <a:pt x="954" y="2339"/>
                    </a:lnTo>
                    <a:lnTo>
                      <a:pt x="944" y="32"/>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1"/>
              <p:cNvSpPr/>
              <p:nvPr/>
            </p:nvSpPr>
            <p:spPr>
              <a:xfrm>
                <a:off x="3381050" y="863689"/>
                <a:ext cx="99841" cy="266539"/>
              </a:xfrm>
              <a:custGeom>
                <a:avLst/>
                <a:gdLst/>
                <a:ahLst/>
                <a:cxnLst/>
                <a:rect l="l" t="t" r="r" b="b"/>
                <a:pathLst>
                  <a:path w="672" h="1794" extrusionOk="0">
                    <a:moveTo>
                      <a:pt x="53" y="0"/>
                    </a:moveTo>
                    <a:lnTo>
                      <a:pt x="0" y="1772"/>
                    </a:lnTo>
                    <a:cubicBezTo>
                      <a:pt x="210" y="1783"/>
                      <a:pt x="441" y="1793"/>
                      <a:pt x="671" y="1793"/>
                    </a:cubicBezTo>
                    <a:lnTo>
                      <a:pt x="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1"/>
              <p:cNvSpPr/>
              <p:nvPr/>
            </p:nvSpPr>
            <p:spPr>
              <a:xfrm>
                <a:off x="3094303" y="967988"/>
                <a:ext cx="112321" cy="140401"/>
              </a:xfrm>
              <a:custGeom>
                <a:avLst/>
                <a:gdLst/>
                <a:ahLst/>
                <a:cxnLst/>
                <a:rect l="l" t="t" r="r" b="b"/>
                <a:pathLst>
                  <a:path w="756" h="945" extrusionOk="0">
                    <a:moveTo>
                      <a:pt x="1" y="1"/>
                    </a:moveTo>
                    <a:lnTo>
                      <a:pt x="1" y="787"/>
                    </a:lnTo>
                    <a:cubicBezTo>
                      <a:pt x="232" y="850"/>
                      <a:pt x="473" y="903"/>
                      <a:pt x="735" y="945"/>
                    </a:cubicBezTo>
                    <a:lnTo>
                      <a:pt x="7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1"/>
              <p:cNvSpPr/>
              <p:nvPr/>
            </p:nvSpPr>
            <p:spPr>
              <a:xfrm>
                <a:off x="3504070" y="863689"/>
                <a:ext cx="151247" cy="268025"/>
              </a:xfrm>
              <a:custGeom>
                <a:avLst/>
                <a:gdLst/>
                <a:ahLst/>
                <a:cxnLst/>
                <a:rect l="l" t="t" r="r" b="b"/>
                <a:pathLst>
                  <a:path w="1018" h="1804" extrusionOk="0">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1"/>
              <p:cNvSpPr/>
              <p:nvPr/>
            </p:nvSpPr>
            <p:spPr>
              <a:xfrm>
                <a:off x="3225196" y="894741"/>
                <a:ext cx="135647" cy="230733"/>
              </a:xfrm>
              <a:custGeom>
                <a:avLst/>
                <a:gdLst/>
                <a:ahLst/>
                <a:cxnLst/>
                <a:rect l="l" t="t" r="r" b="b"/>
                <a:pathLst>
                  <a:path w="913" h="1553" extrusionOk="0">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1"/>
              <p:cNvSpPr/>
              <p:nvPr/>
            </p:nvSpPr>
            <p:spPr>
              <a:xfrm>
                <a:off x="3250157" y="913462"/>
                <a:ext cx="93601" cy="23623"/>
              </a:xfrm>
              <a:custGeom>
                <a:avLst/>
                <a:gdLst/>
                <a:ahLst/>
                <a:cxnLst/>
                <a:rect l="l" t="t" r="r" b="b"/>
                <a:pathLst>
                  <a:path w="630" h="159" extrusionOk="0">
                    <a:moveTo>
                      <a:pt x="0" y="1"/>
                    </a:moveTo>
                    <a:lnTo>
                      <a:pt x="0" y="158"/>
                    </a:lnTo>
                    <a:lnTo>
                      <a:pt x="630"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1"/>
              <p:cNvSpPr/>
              <p:nvPr/>
            </p:nvSpPr>
            <p:spPr>
              <a:xfrm>
                <a:off x="3250157" y="952388"/>
                <a:ext cx="93601" cy="23623"/>
              </a:xfrm>
              <a:custGeom>
                <a:avLst/>
                <a:gdLst/>
                <a:ahLst/>
                <a:cxnLst/>
                <a:rect l="l" t="t" r="r" b="b"/>
                <a:pathLst>
                  <a:path w="630" h="159" extrusionOk="0">
                    <a:moveTo>
                      <a:pt x="0" y="1"/>
                    </a:moveTo>
                    <a:lnTo>
                      <a:pt x="0" y="158"/>
                    </a:lnTo>
                    <a:lnTo>
                      <a:pt x="619" y="158"/>
                    </a:lnTo>
                    <a:lnTo>
                      <a:pt x="63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1"/>
              <p:cNvSpPr/>
              <p:nvPr/>
            </p:nvSpPr>
            <p:spPr>
              <a:xfrm>
                <a:off x="3234556" y="1201695"/>
                <a:ext cx="106081" cy="20503"/>
              </a:xfrm>
              <a:custGeom>
                <a:avLst/>
                <a:gdLst/>
                <a:ahLst/>
                <a:cxnLst/>
                <a:rect l="l" t="t" r="r" b="b"/>
                <a:pathLst>
                  <a:path w="714" h="138" extrusionOk="0">
                    <a:moveTo>
                      <a:pt x="1" y="1"/>
                    </a:moveTo>
                    <a:lnTo>
                      <a:pt x="1" y="137"/>
                    </a:lnTo>
                    <a:lnTo>
                      <a:pt x="703" y="137"/>
                    </a:lnTo>
                    <a:lnTo>
                      <a:pt x="71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1"/>
              <p:cNvSpPr/>
              <p:nvPr/>
            </p:nvSpPr>
            <p:spPr>
              <a:xfrm>
                <a:off x="3416857" y="1198575"/>
                <a:ext cx="17234" cy="17383"/>
              </a:xfrm>
              <a:custGeom>
                <a:avLst/>
                <a:gdLst/>
                <a:ahLst/>
                <a:cxnLst/>
                <a:rect l="l" t="t" r="r" b="b"/>
                <a:pathLst>
                  <a:path w="116" h="117" extrusionOk="0">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1"/>
              <p:cNvSpPr/>
              <p:nvPr/>
            </p:nvSpPr>
            <p:spPr>
              <a:xfrm>
                <a:off x="3105297" y="982103"/>
                <a:ext cx="76515" cy="39075"/>
              </a:xfrm>
              <a:custGeom>
                <a:avLst/>
                <a:gdLst/>
                <a:ahLst/>
                <a:cxnLst/>
                <a:rect l="l" t="t" r="r" b="b"/>
                <a:pathLst>
                  <a:path w="515" h="263" extrusionOk="0">
                    <a:moveTo>
                      <a:pt x="514" y="0"/>
                    </a:moveTo>
                    <a:lnTo>
                      <a:pt x="11" y="21"/>
                    </a:lnTo>
                    <a:lnTo>
                      <a:pt x="0" y="262"/>
                    </a:lnTo>
                    <a:lnTo>
                      <a:pt x="514" y="241"/>
                    </a:lnTo>
                    <a:lnTo>
                      <a:pt x="514"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1"/>
              <p:cNvSpPr/>
              <p:nvPr/>
            </p:nvSpPr>
            <p:spPr>
              <a:xfrm>
                <a:off x="3106783" y="1195455"/>
                <a:ext cx="71909" cy="39223"/>
              </a:xfrm>
              <a:custGeom>
                <a:avLst/>
                <a:gdLst/>
                <a:ahLst/>
                <a:cxnLst/>
                <a:rect l="l" t="t" r="r" b="b"/>
                <a:pathLst>
                  <a:path w="484" h="264" extrusionOk="0">
                    <a:moveTo>
                      <a:pt x="483" y="1"/>
                    </a:moveTo>
                    <a:lnTo>
                      <a:pt x="11" y="22"/>
                    </a:lnTo>
                    <a:lnTo>
                      <a:pt x="1" y="263"/>
                    </a:lnTo>
                    <a:lnTo>
                      <a:pt x="483" y="242"/>
                    </a:lnTo>
                    <a:lnTo>
                      <a:pt x="48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1"/>
              <p:cNvSpPr/>
              <p:nvPr/>
            </p:nvSpPr>
            <p:spPr>
              <a:xfrm>
                <a:off x="3571076" y="1195455"/>
                <a:ext cx="17234" cy="17383"/>
              </a:xfrm>
              <a:custGeom>
                <a:avLst/>
                <a:gdLst/>
                <a:ahLst/>
                <a:cxnLst/>
                <a:rect l="l" t="t" r="r" b="b"/>
                <a:pathLst>
                  <a:path w="116" h="117" extrusionOk="0">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1"/>
              <p:cNvSpPr/>
              <p:nvPr/>
            </p:nvSpPr>
            <p:spPr>
              <a:xfrm>
                <a:off x="3566471" y="935302"/>
                <a:ext cx="17234" cy="15749"/>
              </a:xfrm>
              <a:custGeom>
                <a:avLst/>
                <a:gdLst/>
                <a:ahLst/>
                <a:cxnLst/>
                <a:rect l="l" t="t" r="r" b="b"/>
                <a:pathLst>
                  <a:path w="116" h="106" extrusionOk="0">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1"/>
              <p:cNvSpPr/>
              <p:nvPr/>
            </p:nvSpPr>
            <p:spPr>
              <a:xfrm>
                <a:off x="2080137" y="863689"/>
                <a:ext cx="110687" cy="378711"/>
              </a:xfrm>
              <a:custGeom>
                <a:avLst/>
                <a:gdLst/>
                <a:ahLst/>
                <a:cxnLst/>
                <a:rect l="l" t="t" r="r" b="b"/>
                <a:pathLst>
                  <a:path w="745" h="2549" extrusionOk="0">
                    <a:moveTo>
                      <a:pt x="0" y="0"/>
                    </a:moveTo>
                    <a:lnTo>
                      <a:pt x="32" y="2548"/>
                    </a:lnTo>
                    <a:lnTo>
                      <a:pt x="745" y="2548"/>
                    </a:ln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1"/>
              <p:cNvSpPr/>
              <p:nvPr/>
            </p:nvSpPr>
            <p:spPr>
              <a:xfrm>
                <a:off x="1790269" y="967988"/>
                <a:ext cx="118561" cy="274413"/>
              </a:xfrm>
              <a:custGeom>
                <a:avLst/>
                <a:gdLst/>
                <a:ahLst/>
                <a:cxnLst/>
                <a:rect l="l" t="t" r="r" b="b"/>
                <a:pathLst>
                  <a:path w="798" h="1847" extrusionOk="0">
                    <a:moveTo>
                      <a:pt x="1" y="1"/>
                    </a:moveTo>
                    <a:lnTo>
                      <a:pt x="85" y="1846"/>
                    </a:lnTo>
                    <a:lnTo>
                      <a:pt x="798" y="1846"/>
                    </a:ln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1"/>
              <p:cNvSpPr/>
              <p:nvPr/>
            </p:nvSpPr>
            <p:spPr>
              <a:xfrm>
                <a:off x="2203156" y="863689"/>
                <a:ext cx="166847" cy="378711"/>
              </a:xfrm>
              <a:custGeom>
                <a:avLst/>
                <a:gdLst/>
                <a:ahLst/>
                <a:cxnLst/>
                <a:rect l="l" t="t" r="r" b="b"/>
                <a:pathLst>
                  <a:path w="1123" h="2549" extrusionOk="0">
                    <a:moveTo>
                      <a:pt x="1" y="0"/>
                    </a:moveTo>
                    <a:lnTo>
                      <a:pt x="43" y="2548"/>
                    </a:lnTo>
                    <a:lnTo>
                      <a:pt x="1123" y="2548"/>
                    </a:ln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1"/>
              <p:cNvSpPr/>
              <p:nvPr/>
            </p:nvSpPr>
            <p:spPr>
              <a:xfrm>
                <a:off x="2377730" y="863689"/>
                <a:ext cx="145007" cy="378711"/>
              </a:xfrm>
              <a:custGeom>
                <a:avLst/>
                <a:gdLst/>
                <a:ahLst/>
                <a:cxnLst/>
                <a:rect l="l" t="t" r="r" b="b"/>
                <a:pathLst>
                  <a:path w="976" h="2549" extrusionOk="0">
                    <a:moveTo>
                      <a:pt x="32" y="0"/>
                    </a:moveTo>
                    <a:lnTo>
                      <a:pt x="0" y="2548"/>
                    </a:lnTo>
                    <a:lnTo>
                      <a:pt x="891" y="2548"/>
                    </a:lnTo>
                    <a:lnTo>
                      <a:pt x="9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1"/>
              <p:cNvSpPr/>
              <p:nvPr/>
            </p:nvSpPr>
            <p:spPr>
              <a:xfrm>
                <a:off x="1924283" y="894741"/>
                <a:ext cx="146641" cy="347660"/>
              </a:xfrm>
              <a:custGeom>
                <a:avLst/>
                <a:gdLst/>
                <a:ahLst/>
                <a:cxnLst/>
                <a:rect l="l" t="t" r="r" b="b"/>
                <a:pathLst>
                  <a:path w="987" h="2340" extrusionOk="0">
                    <a:moveTo>
                      <a:pt x="1" y="1"/>
                    </a:moveTo>
                    <a:lnTo>
                      <a:pt x="32" y="2339"/>
                    </a:lnTo>
                    <a:lnTo>
                      <a:pt x="986" y="2339"/>
                    </a:ln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1"/>
              <p:cNvSpPr/>
              <p:nvPr/>
            </p:nvSpPr>
            <p:spPr>
              <a:xfrm>
                <a:off x="2080137" y="863689"/>
                <a:ext cx="104446" cy="266539"/>
              </a:xfrm>
              <a:custGeom>
                <a:avLst/>
                <a:gdLst/>
                <a:ahLst/>
                <a:cxnLst/>
                <a:rect l="l" t="t" r="r" b="b"/>
                <a:pathLst>
                  <a:path w="703" h="1794" extrusionOk="0">
                    <a:moveTo>
                      <a:pt x="0" y="0"/>
                    </a:moveTo>
                    <a:lnTo>
                      <a:pt x="21" y="1772"/>
                    </a:lnTo>
                    <a:cubicBezTo>
                      <a:pt x="241" y="1783"/>
                      <a:pt x="472" y="1793"/>
                      <a:pt x="703" y="1793"/>
                    </a:cubicBez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1"/>
              <p:cNvSpPr/>
              <p:nvPr/>
            </p:nvSpPr>
            <p:spPr>
              <a:xfrm>
                <a:off x="1790269" y="967988"/>
                <a:ext cx="115441" cy="140401"/>
              </a:xfrm>
              <a:custGeom>
                <a:avLst/>
                <a:gdLst/>
                <a:ahLst/>
                <a:cxnLst/>
                <a:rect l="l" t="t" r="r" b="b"/>
                <a:pathLst>
                  <a:path w="777" h="945" extrusionOk="0">
                    <a:moveTo>
                      <a:pt x="1" y="1"/>
                    </a:moveTo>
                    <a:lnTo>
                      <a:pt x="43" y="787"/>
                    </a:lnTo>
                    <a:cubicBezTo>
                      <a:pt x="263" y="850"/>
                      <a:pt x="515" y="903"/>
                      <a:pt x="777" y="945"/>
                    </a:cubicBez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1"/>
              <p:cNvSpPr/>
              <p:nvPr/>
            </p:nvSpPr>
            <p:spPr>
              <a:xfrm>
                <a:off x="2203156" y="863689"/>
                <a:ext cx="156001" cy="268025"/>
              </a:xfrm>
              <a:custGeom>
                <a:avLst/>
                <a:gdLst/>
                <a:ahLst/>
                <a:cxnLst/>
                <a:rect l="l" t="t" r="r" b="b"/>
                <a:pathLst>
                  <a:path w="1050" h="1804" extrusionOk="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1"/>
              <p:cNvSpPr/>
              <p:nvPr/>
            </p:nvSpPr>
            <p:spPr>
              <a:xfrm>
                <a:off x="2379216" y="863689"/>
                <a:ext cx="145007" cy="261785"/>
              </a:xfrm>
              <a:custGeom>
                <a:avLst/>
                <a:gdLst/>
                <a:ahLst/>
                <a:cxnLst/>
                <a:rect l="l" t="t" r="r" b="b"/>
                <a:pathLst>
                  <a:path w="976" h="1762" extrusionOk="0">
                    <a:moveTo>
                      <a:pt x="22" y="0"/>
                    </a:moveTo>
                    <a:lnTo>
                      <a:pt x="1" y="1762"/>
                    </a:lnTo>
                    <a:cubicBezTo>
                      <a:pt x="315" y="1730"/>
                      <a:pt x="619" y="1699"/>
                      <a:pt x="913" y="1657"/>
                    </a:cubicBezTo>
                    <a:lnTo>
                      <a:pt x="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1"/>
              <p:cNvSpPr/>
              <p:nvPr/>
            </p:nvSpPr>
            <p:spPr>
              <a:xfrm>
                <a:off x="1924283" y="894741"/>
                <a:ext cx="140401" cy="230733"/>
              </a:xfrm>
              <a:custGeom>
                <a:avLst/>
                <a:gdLst/>
                <a:ahLst/>
                <a:cxnLst/>
                <a:rect l="l" t="t" r="r" b="b"/>
                <a:pathLst>
                  <a:path w="945" h="1553" extrusionOk="0">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1"/>
              <p:cNvSpPr/>
              <p:nvPr/>
            </p:nvSpPr>
            <p:spPr>
              <a:xfrm>
                <a:off x="1944489" y="913462"/>
                <a:ext cx="93749" cy="23623"/>
              </a:xfrm>
              <a:custGeom>
                <a:avLst/>
                <a:gdLst/>
                <a:ahLst/>
                <a:cxnLst/>
                <a:rect l="l" t="t" r="r" b="b"/>
                <a:pathLst>
                  <a:path w="631" h="159" extrusionOk="0">
                    <a:moveTo>
                      <a:pt x="1" y="1"/>
                    </a:moveTo>
                    <a:lnTo>
                      <a:pt x="1" y="158"/>
                    </a:lnTo>
                    <a:lnTo>
                      <a:pt x="630" y="158"/>
                    </a:lnTo>
                    <a:lnTo>
                      <a:pt x="6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1"/>
              <p:cNvSpPr/>
              <p:nvPr/>
            </p:nvSpPr>
            <p:spPr>
              <a:xfrm>
                <a:off x="1946123" y="952388"/>
                <a:ext cx="93601" cy="23623"/>
              </a:xfrm>
              <a:custGeom>
                <a:avLst/>
                <a:gdLst/>
                <a:ahLst/>
                <a:cxnLst/>
                <a:rect l="l" t="t" r="r" b="b"/>
                <a:pathLst>
                  <a:path w="630" h="159" extrusionOk="0">
                    <a:moveTo>
                      <a:pt x="0" y="1"/>
                    </a:moveTo>
                    <a:lnTo>
                      <a:pt x="0" y="158"/>
                    </a:lnTo>
                    <a:lnTo>
                      <a:pt x="630" y="158"/>
                    </a:lnTo>
                    <a:lnTo>
                      <a:pt x="61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1"/>
              <p:cNvSpPr/>
              <p:nvPr/>
            </p:nvSpPr>
            <p:spPr>
              <a:xfrm>
                <a:off x="1941369" y="1201695"/>
                <a:ext cx="104595" cy="20503"/>
              </a:xfrm>
              <a:custGeom>
                <a:avLst/>
                <a:gdLst/>
                <a:ahLst/>
                <a:cxnLst/>
                <a:rect l="l" t="t" r="r" b="b"/>
                <a:pathLst>
                  <a:path w="704" h="138" extrusionOk="0">
                    <a:moveTo>
                      <a:pt x="1" y="1"/>
                    </a:moveTo>
                    <a:lnTo>
                      <a:pt x="1" y="137"/>
                    </a:lnTo>
                    <a:lnTo>
                      <a:pt x="704" y="137"/>
                    </a:lnTo>
                    <a:lnTo>
                      <a:pt x="704"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1"/>
              <p:cNvSpPr/>
              <p:nvPr/>
            </p:nvSpPr>
            <p:spPr>
              <a:xfrm>
                <a:off x="2122480" y="1201695"/>
                <a:ext cx="18572" cy="14263"/>
              </a:xfrm>
              <a:custGeom>
                <a:avLst/>
                <a:gdLst/>
                <a:ahLst/>
                <a:cxnLst/>
                <a:rect l="l" t="t" r="r" b="b"/>
                <a:pathLst>
                  <a:path w="125" h="96" extrusionOk="0">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1"/>
              <p:cNvSpPr/>
              <p:nvPr/>
            </p:nvSpPr>
            <p:spPr>
              <a:xfrm>
                <a:off x="2401057" y="1179854"/>
                <a:ext cx="85875" cy="42343"/>
              </a:xfrm>
              <a:custGeom>
                <a:avLst/>
                <a:gdLst/>
                <a:ahLst/>
                <a:cxnLst/>
                <a:rect l="l" t="t" r="r" b="b"/>
                <a:pathLst>
                  <a:path w="578" h="285" extrusionOk="0">
                    <a:moveTo>
                      <a:pt x="0" y="1"/>
                    </a:moveTo>
                    <a:lnTo>
                      <a:pt x="11" y="284"/>
                    </a:lnTo>
                    <a:lnTo>
                      <a:pt x="577" y="284"/>
                    </a:lnTo>
                    <a:lnTo>
                      <a:pt x="577"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1"/>
              <p:cNvSpPr/>
              <p:nvPr/>
            </p:nvSpPr>
            <p:spPr>
              <a:xfrm>
                <a:off x="1804384" y="982103"/>
                <a:ext cx="74881" cy="39075"/>
              </a:xfrm>
              <a:custGeom>
                <a:avLst/>
                <a:gdLst/>
                <a:ahLst/>
                <a:cxnLst/>
                <a:rect l="l" t="t" r="r" b="b"/>
                <a:pathLst>
                  <a:path w="504" h="263" extrusionOk="0">
                    <a:moveTo>
                      <a:pt x="503" y="0"/>
                    </a:moveTo>
                    <a:lnTo>
                      <a:pt x="0" y="21"/>
                    </a:lnTo>
                    <a:lnTo>
                      <a:pt x="0" y="262"/>
                    </a:lnTo>
                    <a:lnTo>
                      <a:pt x="503" y="241"/>
                    </a:lnTo>
                    <a:lnTo>
                      <a:pt x="503"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1"/>
              <p:cNvSpPr/>
              <p:nvPr/>
            </p:nvSpPr>
            <p:spPr>
              <a:xfrm>
                <a:off x="1815229" y="1195455"/>
                <a:ext cx="70275" cy="39223"/>
              </a:xfrm>
              <a:custGeom>
                <a:avLst/>
                <a:gdLst/>
                <a:ahLst/>
                <a:cxnLst/>
                <a:rect l="l" t="t" r="r" b="b"/>
                <a:pathLst>
                  <a:path w="473" h="264" extrusionOk="0">
                    <a:moveTo>
                      <a:pt x="472" y="1"/>
                    </a:moveTo>
                    <a:lnTo>
                      <a:pt x="1" y="22"/>
                    </a:lnTo>
                    <a:lnTo>
                      <a:pt x="1" y="263"/>
                    </a:lnTo>
                    <a:lnTo>
                      <a:pt x="472" y="242"/>
                    </a:lnTo>
                    <a:lnTo>
                      <a:pt x="47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1"/>
              <p:cNvSpPr/>
              <p:nvPr/>
            </p:nvSpPr>
            <p:spPr>
              <a:xfrm>
                <a:off x="2276403" y="1195455"/>
                <a:ext cx="18869" cy="17383"/>
              </a:xfrm>
              <a:custGeom>
                <a:avLst/>
                <a:gdLst/>
                <a:ahLst/>
                <a:cxnLst/>
                <a:rect l="l" t="t" r="r" b="b"/>
                <a:pathLst>
                  <a:path w="127" h="117" extrusionOk="0">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1"/>
              <p:cNvSpPr/>
              <p:nvPr/>
            </p:nvSpPr>
            <p:spPr>
              <a:xfrm>
                <a:off x="2261100" y="938422"/>
                <a:ext cx="18572" cy="12629"/>
              </a:xfrm>
              <a:custGeom>
                <a:avLst/>
                <a:gdLst/>
                <a:ahLst/>
                <a:cxnLst/>
                <a:rect l="l" t="t" r="r" b="b"/>
                <a:pathLst>
                  <a:path w="125" h="85" extrusionOk="0">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1"/>
              <p:cNvSpPr/>
              <p:nvPr/>
            </p:nvSpPr>
            <p:spPr>
              <a:xfrm>
                <a:off x="2433743" y="1140928"/>
                <a:ext cx="18869" cy="18869"/>
              </a:xfrm>
              <a:custGeom>
                <a:avLst/>
                <a:gdLst/>
                <a:ahLst/>
                <a:cxnLst/>
                <a:rect l="l" t="t" r="r" b="b"/>
                <a:pathLst>
                  <a:path w="127" h="127" extrusionOk="0">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1"/>
              <p:cNvSpPr/>
              <p:nvPr/>
            </p:nvSpPr>
            <p:spPr>
              <a:xfrm>
                <a:off x="2446966" y="939759"/>
                <a:ext cx="23177" cy="15897"/>
              </a:xfrm>
              <a:custGeom>
                <a:avLst/>
                <a:gdLst/>
                <a:ahLst/>
                <a:cxnLst/>
                <a:rect l="l" t="t" r="r" b="b"/>
                <a:pathLst>
                  <a:path w="156" h="107" extrusionOk="0">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3" name="Google Shape;1993;p41"/>
            <p:cNvSpPr/>
            <p:nvPr/>
          </p:nvSpPr>
          <p:spPr>
            <a:xfrm>
              <a:off x="4058696" y="880775"/>
              <a:ext cx="59429" cy="28229"/>
            </a:xfrm>
            <a:custGeom>
              <a:avLst/>
              <a:gdLst/>
              <a:ahLst/>
              <a:cxnLst/>
              <a:rect l="l" t="t" r="r" b="b"/>
              <a:pathLst>
                <a:path w="400" h="190" extrusionOk="0">
                  <a:moveTo>
                    <a:pt x="1" y="1"/>
                  </a:moveTo>
                  <a:lnTo>
                    <a:pt x="1" y="189"/>
                  </a:lnTo>
                  <a:lnTo>
                    <a:pt x="399" y="189"/>
                  </a:lnTo>
                  <a:lnTo>
                    <a:pt x="389"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1"/>
            <p:cNvSpPr/>
            <p:nvPr/>
          </p:nvSpPr>
          <p:spPr>
            <a:xfrm>
              <a:off x="4173989" y="880775"/>
              <a:ext cx="62549" cy="28229"/>
            </a:xfrm>
            <a:custGeom>
              <a:avLst/>
              <a:gdLst/>
              <a:ahLst/>
              <a:cxnLst/>
              <a:rect l="l" t="t" r="r" b="b"/>
              <a:pathLst>
                <a:path w="421" h="190" extrusionOk="0">
                  <a:moveTo>
                    <a:pt x="1" y="1"/>
                  </a:moveTo>
                  <a:lnTo>
                    <a:pt x="11" y="189"/>
                  </a:lnTo>
                  <a:lnTo>
                    <a:pt x="420" y="189"/>
                  </a:lnTo>
                  <a:lnTo>
                    <a:pt x="42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1"/>
            <p:cNvSpPr/>
            <p:nvPr/>
          </p:nvSpPr>
          <p:spPr>
            <a:xfrm>
              <a:off x="2787497" y="882410"/>
              <a:ext cx="37440" cy="18720"/>
            </a:xfrm>
            <a:custGeom>
              <a:avLst/>
              <a:gdLst/>
              <a:ahLst/>
              <a:cxnLst/>
              <a:rect l="l" t="t" r="r" b="b"/>
              <a:pathLst>
                <a:path w="252" h="126" extrusionOk="0">
                  <a:moveTo>
                    <a:pt x="0" y="0"/>
                  </a:moveTo>
                  <a:lnTo>
                    <a:pt x="10" y="126"/>
                  </a:lnTo>
                  <a:lnTo>
                    <a:pt x="252" y="126"/>
                  </a:lnTo>
                  <a:lnTo>
                    <a:pt x="252"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1"/>
            <p:cNvSpPr/>
            <p:nvPr/>
          </p:nvSpPr>
          <p:spPr>
            <a:xfrm>
              <a:off x="2869956" y="880775"/>
              <a:ext cx="65669" cy="28229"/>
            </a:xfrm>
            <a:custGeom>
              <a:avLst/>
              <a:gdLst/>
              <a:ahLst/>
              <a:cxnLst/>
              <a:rect l="l" t="t" r="r" b="b"/>
              <a:pathLst>
                <a:path w="442" h="190" extrusionOk="0">
                  <a:moveTo>
                    <a:pt x="1" y="1"/>
                  </a:moveTo>
                  <a:lnTo>
                    <a:pt x="1" y="189"/>
                  </a:lnTo>
                  <a:lnTo>
                    <a:pt x="441" y="189"/>
                  </a:lnTo>
                  <a:lnTo>
                    <a:pt x="431"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1"/>
            <p:cNvSpPr/>
            <p:nvPr/>
          </p:nvSpPr>
          <p:spPr>
            <a:xfrm>
              <a:off x="2999364" y="880775"/>
              <a:ext cx="68640" cy="28229"/>
            </a:xfrm>
            <a:custGeom>
              <a:avLst/>
              <a:gdLst/>
              <a:ahLst/>
              <a:cxnLst/>
              <a:rect l="l" t="t" r="r" b="b"/>
              <a:pathLst>
                <a:path w="462" h="190" extrusionOk="0">
                  <a:moveTo>
                    <a:pt x="0" y="1"/>
                  </a:moveTo>
                  <a:lnTo>
                    <a:pt x="0" y="189"/>
                  </a:lnTo>
                  <a:lnTo>
                    <a:pt x="462" y="189"/>
                  </a:lnTo>
                  <a:lnTo>
                    <a:pt x="462"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1"/>
            <p:cNvSpPr/>
            <p:nvPr/>
          </p:nvSpPr>
          <p:spPr>
            <a:xfrm>
              <a:off x="3402891"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1"/>
            <p:cNvSpPr/>
            <p:nvPr/>
          </p:nvSpPr>
          <p:spPr>
            <a:xfrm>
              <a:off x="3524424" y="880775"/>
              <a:ext cx="96721" cy="28229"/>
            </a:xfrm>
            <a:custGeom>
              <a:avLst/>
              <a:gdLst/>
              <a:ahLst/>
              <a:cxnLst/>
              <a:rect l="l" t="t" r="r" b="b"/>
              <a:pathLst>
                <a:path w="651" h="190" extrusionOk="0">
                  <a:moveTo>
                    <a:pt x="0" y="1"/>
                  </a:moveTo>
                  <a:lnTo>
                    <a:pt x="0" y="189"/>
                  </a:lnTo>
                  <a:lnTo>
                    <a:pt x="64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1"/>
            <p:cNvSpPr/>
            <p:nvPr/>
          </p:nvSpPr>
          <p:spPr>
            <a:xfrm>
              <a:off x="2095737" y="882410"/>
              <a:ext cx="54675" cy="18720"/>
            </a:xfrm>
            <a:custGeom>
              <a:avLst/>
              <a:gdLst/>
              <a:ahLst/>
              <a:cxnLst/>
              <a:rect l="l" t="t" r="r" b="b"/>
              <a:pathLst>
                <a:path w="368" h="126" extrusionOk="0">
                  <a:moveTo>
                    <a:pt x="0" y="0"/>
                  </a:moveTo>
                  <a:lnTo>
                    <a:pt x="0" y="126"/>
                  </a:lnTo>
                  <a:lnTo>
                    <a:pt x="367" y="126"/>
                  </a:lnTo>
                  <a:lnTo>
                    <a:pt x="367" y="0"/>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1"/>
            <p:cNvSpPr/>
            <p:nvPr/>
          </p:nvSpPr>
          <p:spPr>
            <a:xfrm>
              <a:off x="2217271" y="880775"/>
              <a:ext cx="96721" cy="28229"/>
            </a:xfrm>
            <a:custGeom>
              <a:avLst/>
              <a:gdLst/>
              <a:ahLst/>
              <a:cxnLst/>
              <a:rect l="l" t="t" r="r" b="b"/>
              <a:pathLst>
                <a:path w="651" h="190" extrusionOk="0">
                  <a:moveTo>
                    <a:pt x="0" y="1"/>
                  </a:moveTo>
                  <a:lnTo>
                    <a:pt x="0" y="189"/>
                  </a:lnTo>
                  <a:lnTo>
                    <a:pt x="650" y="189"/>
                  </a:lnTo>
                  <a:lnTo>
                    <a:pt x="650"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1"/>
            <p:cNvSpPr/>
            <p:nvPr/>
          </p:nvSpPr>
          <p:spPr>
            <a:xfrm>
              <a:off x="2408782" y="880775"/>
              <a:ext cx="102961" cy="28229"/>
            </a:xfrm>
            <a:custGeom>
              <a:avLst/>
              <a:gdLst/>
              <a:ahLst/>
              <a:cxnLst/>
              <a:rect l="l" t="t" r="r" b="b"/>
              <a:pathLst>
                <a:path w="693" h="190" extrusionOk="0">
                  <a:moveTo>
                    <a:pt x="1" y="1"/>
                  </a:moveTo>
                  <a:lnTo>
                    <a:pt x="11" y="189"/>
                  </a:lnTo>
                  <a:lnTo>
                    <a:pt x="693" y="189"/>
                  </a:lnTo>
                  <a:lnTo>
                    <a:pt x="693" y="1"/>
                  </a:lnTo>
                  <a:close/>
                </a:path>
              </a:pathLst>
            </a:custGeom>
            <a:solidFill>
              <a:srgbClr val="FFF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3" name="Google Shape;2003;p41"/>
          <p:cNvSpPr/>
          <p:nvPr/>
        </p:nvSpPr>
        <p:spPr>
          <a:xfrm>
            <a:off x="3693117" y="1469167"/>
            <a:ext cx="1512530" cy="1513003"/>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D56361">
                  <a:alpha val="21910"/>
                </a:srgbClr>
              </a:gs>
              <a:gs pos="100000">
                <a:srgbClr val="882D2C">
                  <a:alpha val="2191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1"/>
          <p:cNvSpPr txBox="1">
            <a:spLocks noGrp="1"/>
          </p:cNvSpPr>
          <p:nvPr>
            <p:ph type="title" idx="4294967295"/>
          </p:nvPr>
        </p:nvSpPr>
        <p:spPr>
          <a:xfrm>
            <a:off x="3796132" y="1829068"/>
            <a:ext cx="1306500" cy="7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a:t>01</a:t>
            </a:r>
            <a:endParaRPr sz="4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8"/>
        <p:cNvGrpSpPr/>
        <p:nvPr/>
      </p:nvGrpSpPr>
      <p:grpSpPr>
        <a:xfrm>
          <a:off x="0" y="0"/>
          <a:ext cx="0" cy="0"/>
          <a:chOff x="0" y="0"/>
          <a:chExt cx="0" cy="0"/>
        </a:xfrm>
      </p:grpSpPr>
      <p:sp>
        <p:nvSpPr>
          <p:cNvPr id="2009" name="Google Shape;2009;p42"/>
          <p:cNvSpPr txBox="1">
            <a:spLocks noGrp="1"/>
          </p:cNvSpPr>
          <p:nvPr>
            <p:ph type="body" idx="1"/>
          </p:nvPr>
        </p:nvSpPr>
        <p:spPr>
          <a:xfrm>
            <a:off x="1132000" y="501450"/>
            <a:ext cx="7292100" cy="4102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dirty="0"/>
              <a:t>Threat #1—Misuse and illicit use of cloud computing:</a:t>
            </a:r>
            <a:r>
              <a:rPr lang="en" sz="1600" dirty="0"/>
              <a:t> Lawless individuals may take advantage of the befitting registration, straightforward methods and somewhat </a:t>
            </a:r>
            <a:r>
              <a:rPr lang="en" sz="1600" dirty="0">
                <a:solidFill>
                  <a:srgbClr val="FF0000"/>
                </a:solidFill>
              </a:rPr>
              <a:t>anonymous access to cloud services to launch diverse attacks.</a:t>
            </a:r>
            <a:r>
              <a:rPr lang="en" sz="1600" dirty="0"/>
              <a:t> Examples of such attacks include: password and key breaking, DDOS, malicious data hosting, commencing dynamic strike points, botnet command/control and</a:t>
            </a:r>
            <a:endParaRPr sz="1600" dirty="0"/>
          </a:p>
          <a:p>
            <a:pPr marL="0" lvl="0" indent="0" algn="just" rtl="0">
              <a:spcBef>
                <a:spcPts val="0"/>
              </a:spcBef>
              <a:spcAft>
                <a:spcPts val="0"/>
              </a:spcAft>
              <a:buNone/>
            </a:pPr>
            <a:r>
              <a:rPr lang="en" sz="1600" dirty="0"/>
              <a:t>CAPTCHA-solving farms. Targets are IaaS, PaaS.</a:t>
            </a:r>
            <a:endParaRPr sz="1600" dirty="0"/>
          </a:p>
          <a:p>
            <a:pPr marL="0" lvl="0" indent="0" algn="just" rtl="0">
              <a:spcBef>
                <a:spcPts val="0"/>
              </a:spcBef>
              <a:spcAft>
                <a:spcPts val="0"/>
              </a:spcAft>
              <a:buNone/>
            </a:pPr>
            <a:endParaRPr sz="1600" dirty="0"/>
          </a:p>
          <a:p>
            <a:pPr marL="0" lvl="0" indent="0" algn="just" rtl="0">
              <a:spcBef>
                <a:spcPts val="0"/>
              </a:spcBef>
              <a:spcAft>
                <a:spcPts val="0"/>
              </a:spcAft>
              <a:buNone/>
            </a:pPr>
            <a:r>
              <a:rPr lang="en" sz="1600" b="1" dirty="0"/>
              <a:t>Threat #2—Insecure interfaces and APIs: </a:t>
            </a:r>
            <a:r>
              <a:rPr lang="en" sz="1600" dirty="0"/>
              <a:t>Customers organize and combine with cloud services through interfaces or APIs. Providers should double-check that security is incorporated into their</a:t>
            </a:r>
            <a:endParaRPr sz="1600" dirty="0"/>
          </a:p>
          <a:p>
            <a:pPr marL="0" lvl="0" indent="0" algn="just" rtl="0">
              <a:spcBef>
                <a:spcPts val="0"/>
              </a:spcBef>
              <a:spcAft>
                <a:spcPts val="0"/>
              </a:spcAft>
              <a:buNone/>
            </a:pPr>
            <a:r>
              <a:rPr lang="en" sz="1600" dirty="0"/>
              <a:t>service forms, while users should be cognizant of security risks in the use, implementation, and  administration and monitoring of such services. API dependencies, logging capabilities, inflexible access to controls, anonymous access, reusable passwords, clear-text authentication, transmission of content and improper authorizations are the example of such risks. Targets are IaaS, PaaS, SaaS.</a:t>
            </a:r>
            <a:endParaRPr sz="1600" dirty="0"/>
          </a:p>
          <a:p>
            <a:pPr marL="0" lvl="0" indent="0" algn="just" rtl="0">
              <a:spcBef>
                <a:spcPts val="0"/>
              </a:spcBef>
              <a:spcAft>
                <a:spcPts val="0"/>
              </a:spcAft>
              <a:buNone/>
            </a:pPr>
            <a:endParaRPr sz="1600" dirty="0"/>
          </a:p>
        </p:txBody>
      </p:sp>
      <p:grpSp>
        <p:nvGrpSpPr>
          <p:cNvPr id="2010" name="Google Shape;2010;p42"/>
          <p:cNvGrpSpPr/>
          <p:nvPr/>
        </p:nvGrpSpPr>
        <p:grpSpPr>
          <a:xfrm>
            <a:off x="417076" y="3207046"/>
            <a:ext cx="714936" cy="971200"/>
            <a:chOff x="638276" y="3526008"/>
            <a:chExt cx="714936" cy="971200"/>
          </a:xfrm>
        </p:grpSpPr>
        <p:sp>
          <p:nvSpPr>
            <p:cNvPr id="2011" name="Google Shape;2011;p42"/>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2" name="Google Shape;2012;p42"/>
            <p:cNvGrpSpPr/>
            <p:nvPr/>
          </p:nvGrpSpPr>
          <p:grpSpPr>
            <a:xfrm>
              <a:off x="638276" y="3526008"/>
              <a:ext cx="714936" cy="971200"/>
              <a:chOff x="9141124" y="2771118"/>
              <a:chExt cx="319239" cy="433649"/>
            </a:xfrm>
          </p:grpSpPr>
          <p:sp>
            <p:nvSpPr>
              <p:cNvPr id="2013" name="Google Shape;2013;p42"/>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2"/>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2"/>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2"/>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2"/>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2"/>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2"/>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2"/>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2"/>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2"/>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2"/>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9" name="Google Shape;2039;p42"/>
          <p:cNvGrpSpPr/>
          <p:nvPr/>
        </p:nvGrpSpPr>
        <p:grpSpPr>
          <a:xfrm rot="1321491" flipH="1">
            <a:off x="8274689" y="2526158"/>
            <a:ext cx="714934" cy="378491"/>
            <a:chOff x="-1074225" y="4512538"/>
            <a:chExt cx="714950" cy="378500"/>
          </a:xfrm>
        </p:grpSpPr>
        <p:sp>
          <p:nvSpPr>
            <p:cNvPr id="2040" name="Google Shape;2040;p42"/>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2"/>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2"/>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2"/>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2"/>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2"/>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2"/>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2"/>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2"/>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2"/>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2"/>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DDoS? Definition &amp; FAQs | Avi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451" y="555680"/>
            <a:ext cx="5659101" cy="18091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derstanding cyber threats to APIs - Help Net Secur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085" y="2532988"/>
            <a:ext cx="5162659" cy="202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16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4"/>
        <p:cNvGrpSpPr/>
        <p:nvPr/>
      </p:nvGrpSpPr>
      <p:grpSpPr>
        <a:xfrm>
          <a:off x="0" y="0"/>
          <a:ext cx="0" cy="0"/>
          <a:chOff x="0" y="0"/>
          <a:chExt cx="0" cy="0"/>
        </a:xfrm>
      </p:grpSpPr>
      <p:sp>
        <p:nvSpPr>
          <p:cNvPr id="2055" name="Google Shape;2055;p43"/>
          <p:cNvSpPr txBox="1">
            <a:spLocks noGrp="1"/>
          </p:cNvSpPr>
          <p:nvPr>
            <p:ph type="body" idx="1"/>
          </p:nvPr>
        </p:nvSpPr>
        <p:spPr>
          <a:xfrm>
            <a:off x="1132000" y="501450"/>
            <a:ext cx="7292100" cy="4102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b="1" dirty="0"/>
              <a:t>Threat #3—Vicious insiders: </a:t>
            </a:r>
            <a:r>
              <a:rPr lang="en" sz="1700" dirty="0"/>
              <a:t>Vicious insiders represent a larger risk in a cloud computing environment, since clients manage not have a clear outlook of provider principles and </a:t>
            </a:r>
            <a:r>
              <a:rPr lang="en" sz="1700" dirty="0">
                <a:solidFill>
                  <a:srgbClr val="FF0000"/>
                </a:solidFill>
              </a:rPr>
              <a:t>procedures.Vicious insiders can gain unauthorized access into organizations and their assets</a:t>
            </a:r>
            <a:r>
              <a:rPr lang="en" sz="1700" dirty="0"/>
              <a:t>. Some risks encompass impairment, economic influence and decrease of productivity. Targets are IaaS, PaaS, SaaS.</a:t>
            </a:r>
            <a:endParaRPr sz="1700" dirty="0"/>
          </a:p>
          <a:p>
            <a:pPr marL="0" lvl="0" indent="0" algn="just" rtl="0">
              <a:spcBef>
                <a:spcPts val="0"/>
              </a:spcBef>
              <a:spcAft>
                <a:spcPts val="0"/>
              </a:spcAft>
              <a:buNone/>
            </a:pPr>
            <a:endParaRPr sz="1700" dirty="0"/>
          </a:p>
          <a:p>
            <a:pPr marL="0" lvl="0" indent="0" algn="just" rtl="0">
              <a:spcBef>
                <a:spcPts val="0"/>
              </a:spcBef>
              <a:spcAft>
                <a:spcPts val="0"/>
              </a:spcAft>
              <a:buNone/>
            </a:pPr>
            <a:r>
              <a:rPr lang="en" sz="1700" b="1" dirty="0"/>
              <a:t>Threat #4—Issues-related technology sharing: I</a:t>
            </a:r>
            <a:r>
              <a:rPr lang="en" sz="1700" dirty="0"/>
              <a:t>aaS is based on distributed infrastructure, which is often not conceived to accommodate a </a:t>
            </a:r>
            <a:r>
              <a:rPr lang="en" sz="1700" dirty="0">
                <a:solidFill>
                  <a:srgbClr val="FF0000"/>
                </a:solidFill>
              </a:rPr>
              <a:t>multi-tenant architecture</a:t>
            </a:r>
            <a:r>
              <a:rPr lang="en" sz="1700" dirty="0"/>
              <a:t>. Overlooked flaws have authorized visitors to gain unauthorized rights and/or leverage on the platform. Targets are IaaS.</a:t>
            </a:r>
            <a:endParaRPr sz="1700" dirty="0"/>
          </a:p>
        </p:txBody>
      </p:sp>
      <p:grpSp>
        <p:nvGrpSpPr>
          <p:cNvPr id="2056" name="Google Shape;2056;p43"/>
          <p:cNvGrpSpPr/>
          <p:nvPr/>
        </p:nvGrpSpPr>
        <p:grpSpPr>
          <a:xfrm>
            <a:off x="417076" y="3207046"/>
            <a:ext cx="714936" cy="971200"/>
            <a:chOff x="638276" y="3526008"/>
            <a:chExt cx="714936" cy="971200"/>
          </a:xfrm>
        </p:grpSpPr>
        <p:sp>
          <p:nvSpPr>
            <p:cNvPr id="2057" name="Google Shape;2057;p43"/>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8" name="Google Shape;2058;p43"/>
            <p:cNvGrpSpPr/>
            <p:nvPr/>
          </p:nvGrpSpPr>
          <p:grpSpPr>
            <a:xfrm>
              <a:off x="638276" y="3526008"/>
              <a:ext cx="714936" cy="971200"/>
              <a:chOff x="9141124" y="2771118"/>
              <a:chExt cx="319239" cy="433649"/>
            </a:xfrm>
          </p:grpSpPr>
          <p:sp>
            <p:nvSpPr>
              <p:cNvPr id="2059" name="Google Shape;2059;p43"/>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3"/>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3"/>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3"/>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3"/>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3"/>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3"/>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3"/>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3"/>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3"/>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3"/>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3"/>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3"/>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3"/>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3"/>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3"/>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3"/>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3"/>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3"/>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3"/>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3"/>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3"/>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3"/>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3"/>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3"/>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3"/>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5" name="Google Shape;2085;p43"/>
          <p:cNvGrpSpPr/>
          <p:nvPr/>
        </p:nvGrpSpPr>
        <p:grpSpPr>
          <a:xfrm rot="1321491" flipH="1">
            <a:off x="8274689" y="2526158"/>
            <a:ext cx="714934" cy="378491"/>
            <a:chOff x="-1074225" y="4512538"/>
            <a:chExt cx="714950" cy="378500"/>
          </a:xfrm>
        </p:grpSpPr>
        <p:sp>
          <p:nvSpPr>
            <p:cNvPr id="2086" name="Google Shape;2086;p43"/>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3"/>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3"/>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3"/>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3"/>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3"/>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3"/>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3"/>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3"/>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3"/>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sider Threats: How to Stop the Most Common and Damaging Security Risk You  Face -- Security To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62" y="596462"/>
            <a:ext cx="3362184" cy="18104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bat Advanced Cyber Attacks With Shared Security Intelligence -  ManageEngine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746" y="2050886"/>
            <a:ext cx="4918099" cy="226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02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0"/>
        <p:cNvGrpSpPr/>
        <p:nvPr/>
      </p:nvGrpSpPr>
      <p:grpSpPr>
        <a:xfrm>
          <a:off x="0" y="0"/>
          <a:ext cx="0" cy="0"/>
          <a:chOff x="0" y="0"/>
          <a:chExt cx="0" cy="0"/>
        </a:xfrm>
      </p:grpSpPr>
      <p:sp>
        <p:nvSpPr>
          <p:cNvPr id="2101" name="Google Shape;2101;p44"/>
          <p:cNvSpPr txBox="1">
            <a:spLocks noGrp="1"/>
          </p:cNvSpPr>
          <p:nvPr>
            <p:ph type="body" idx="1"/>
          </p:nvPr>
        </p:nvSpPr>
        <p:spPr>
          <a:xfrm>
            <a:off x="1132000" y="501450"/>
            <a:ext cx="7292100" cy="4102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a:t>Threat #5—Data loss or leakage: </a:t>
            </a:r>
            <a:r>
              <a:rPr lang="en" sz="1600"/>
              <a:t>Compromised data may encompass (i) deleted or changed data without producing a backup, (ii) unlinking a record, (iii) decrease of an encoding key and (iv) unauthorized access to perceptive data. The likelihood of data compromise considerably</a:t>
            </a:r>
            <a:endParaRPr sz="1600"/>
          </a:p>
          <a:p>
            <a:pPr marL="0" lvl="0" indent="0" algn="just" rtl="0">
              <a:spcBef>
                <a:spcPts val="0"/>
              </a:spcBef>
              <a:spcAft>
                <a:spcPts val="0"/>
              </a:spcAft>
              <a:buNone/>
            </a:pPr>
            <a:r>
              <a:rPr lang="en" sz="1600"/>
              <a:t>rises in cloud computing, due to the architecture and operations. Examples of data loss/ leakage include: (i) insufficient authentication, (ii) authorization, (iii) review (AAA) controls, (iv) inconsistent encryption, (v) inconsistent programs keys, (vi) operational flops, (vii) disposal challenges, (viii) risk of association, (xi) jurisdiction/political issues, (x) persistence and trials, (xi) datacentre reliability and catastrophe recovery. Targets are IaaS, PaaS, SaaS.</a:t>
            </a:r>
            <a:endParaRPr sz="1600"/>
          </a:p>
          <a:p>
            <a:pPr marL="0" lvl="0" indent="0" algn="just" rtl="0">
              <a:spcBef>
                <a:spcPts val="0"/>
              </a:spcBef>
              <a:spcAft>
                <a:spcPts val="0"/>
              </a:spcAft>
              <a:buNone/>
            </a:pPr>
            <a:endParaRPr sz="1600" b="1"/>
          </a:p>
        </p:txBody>
      </p:sp>
      <p:grpSp>
        <p:nvGrpSpPr>
          <p:cNvPr id="2102" name="Google Shape;2102;p44"/>
          <p:cNvGrpSpPr/>
          <p:nvPr/>
        </p:nvGrpSpPr>
        <p:grpSpPr>
          <a:xfrm>
            <a:off x="417076" y="3207046"/>
            <a:ext cx="714936" cy="971200"/>
            <a:chOff x="638276" y="3526008"/>
            <a:chExt cx="714936" cy="971200"/>
          </a:xfrm>
        </p:grpSpPr>
        <p:sp>
          <p:nvSpPr>
            <p:cNvPr id="2103" name="Google Shape;2103;p44"/>
            <p:cNvSpPr/>
            <p:nvPr/>
          </p:nvSpPr>
          <p:spPr>
            <a:xfrm>
              <a:off x="801537" y="3817400"/>
              <a:ext cx="388460" cy="388464"/>
            </a:xfrm>
            <a:custGeom>
              <a:avLst/>
              <a:gdLst/>
              <a:ahLst/>
              <a:cxnLst/>
              <a:rect l="l" t="t" r="r" b="b"/>
              <a:pathLst>
                <a:path w="91295" h="91296" extrusionOk="0">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4" name="Google Shape;2104;p44"/>
            <p:cNvGrpSpPr/>
            <p:nvPr/>
          </p:nvGrpSpPr>
          <p:grpSpPr>
            <a:xfrm>
              <a:off x="638276" y="3526008"/>
              <a:ext cx="714936" cy="971200"/>
              <a:chOff x="9141124" y="2771118"/>
              <a:chExt cx="319239" cy="433649"/>
            </a:xfrm>
          </p:grpSpPr>
          <p:sp>
            <p:nvSpPr>
              <p:cNvPr id="2105" name="Google Shape;2105;p44"/>
              <p:cNvSpPr/>
              <p:nvPr/>
            </p:nvSpPr>
            <p:spPr>
              <a:xfrm>
                <a:off x="9271960" y="3034862"/>
                <a:ext cx="17824" cy="25355"/>
              </a:xfrm>
              <a:custGeom>
                <a:avLst/>
                <a:gdLst/>
                <a:ahLst/>
                <a:cxnLst/>
                <a:rect l="l" t="t" r="r" b="b"/>
                <a:pathLst>
                  <a:path w="1110" h="1579" extrusionOk="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4"/>
              <p:cNvSpPr/>
              <p:nvPr/>
            </p:nvSpPr>
            <p:spPr>
              <a:xfrm>
                <a:off x="9267175" y="2928674"/>
                <a:ext cx="54965" cy="93728"/>
              </a:xfrm>
              <a:custGeom>
                <a:avLst/>
                <a:gdLst/>
                <a:ahLst/>
                <a:cxnLst/>
                <a:rect l="l" t="t" r="r" b="b"/>
                <a:pathLst>
                  <a:path w="3423" h="5837" extrusionOk="0">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4"/>
              <p:cNvSpPr/>
              <p:nvPr/>
            </p:nvSpPr>
            <p:spPr>
              <a:xfrm>
                <a:off x="9274706" y="3031330"/>
                <a:ext cx="53439" cy="115213"/>
              </a:xfrm>
              <a:custGeom>
                <a:avLst/>
                <a:gdLst/>
                <a:ahLst/>
                <a:cxnLst/>
                <a:rect l="l" t="t" r="r" b="b"/>
                <a:pathLst>
                  <a:path w="3328" h="7175" extrusionOk="0">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4"/>
              <p:cNvSpPr/>
              <p:nvPr/>
            </p:nvSpPr>
            <p:spPr>
              <a:xfrm>
                <a:off x="9209625" y="3132139"/>
                <a:ext cx="185657" cy="54804"/>
              </a:xfrm>
              <a:custGeom>
                <a:avLst/>
                <a:gdLst/>
                <a:ahLst/>
                <a:cxnLst/>
                <a:rect l="l" t="t" r="r" b="b"/>
                <a:pathLst>
                  <a:path w="11562" h="3413" extrusionOk="0">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4"/>
              <p:cNvSpPr/>
              <p:nvPr/>
            </p:nvSpPr>
            <p:spPr>
              <a:xfrm>
                <a:off x="9193872" y="2882091"/>
                <a:ext cx="15078" cy="289790"/>
              </a:xfrm>
              <a:custGeom>
                <a:avLst/>
                <a:gdLst/>
                <a:ahLst/>
                <a:cxnLst/>
                <a:rect l="l" t="t" r="r" b="b"/>
                <a:pathLst>
                  <a:path w="939" h="18047" extrusionOk="0">
                    <a:moveTo>
                      <a:pt x="0" y="1"/>
                    </a:moveTo>
                    <a:lnTo>
                      <a:pt x="0"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4"/>
              <p:cNvSpPr/>
              <p:nvPr/>
            </p:nvSpPr>
            <p:spPr>
              <a:xfrm>
                <a:off x="9392520" y="2882091"/>
                <a:ext cx="15094" cy="289790"/>
              </a:xfrm>
              <a:custGeom>
                <a:avLst/>
                <a:gdLst/>
                <a:ahLst/>
                <a:cxnLst/>
                <a:rect l="l" t="t" r="r" b="b"/>
                <a:pathLst>
                  <a:path w="940" h="18047" extrusionOk="0">
                    <a:moveTo>
                      <a:pt x="1" y="1"/>
                    </a:moveTo>
                    <a:lnTo>
                      <a:pt x="1" y="18046"/>
                    </a:lnTo>
                    <a:lnTo>
                      <a:pt x="940" y="18046"/>
                    </a:lnTo>
                    <a:lnTo>
                      <a:pt x="940"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4"/>
              <p:cNvSpPr/>
              <p:nvPr/>
            </p:nvSpPr>
            <p:spPr>
              <a:xfrm>
                <a:off x="9338406" y="2882091"/>
                <a:ext cx="15094" cy="289790"/>
              </a:xfrm>
              <a:custGeom>
                <a:avLst/>
                <a:gdLst/>
                <a:ahLst/>
                <a:cxnLst/>
                <a:rect l="l" t="t" r="r" b="b"/>
                <a:pathLst>
                  <a:path w="940" h="18047" extrusionOk="0">
                    <a:moveTo>
                      <a:pt x="1" y="1"/>
                    </a:moveTo>
                    <a:lnTo>
                      <a:pt x="1" y="18046"/>
                    </a:lnTo>
                    <a:lnTo>
                      <a:pt x="939" y="18046"/>
                    </a:lnTo>
                    <a:lnTo>
                      <a:pt x="939"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4"/>
              <p:cNvSpPr/>
              <p:nvPr/>
            </p:nvSpPr>
            <p:spPr>
              <a:xfrm>
                <a:off x="9182231" y="2880726"/>
                <a:ext cx="237025" cy="17824"/>
              </a:xfrm>
              <a:custGeom>
                <a:avLst/>
                <a:gdLst/>
                <a:ahLst/>
                <a:cxnLst/>
                <a:rect l="l" t="t" r="r" b="b"/>
                <a:pathLst>
                  <a:path w="14761" h="1110" extrusionOk="0">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4"/>
              <p:cNvSpPr/>
              <p:nvPr/>
            </p:nvSpPr>
            <p:spPr>
              <a:xfrm>
                <a:off x="9182231" y="3152676"/>
                <a:ext cx="237025" cy="30172"/>
              </a:xfrm>
              <a:custGeom>
                <a:avLst/>
                <a:gdLst/>
                <a:ahLst/>
                <a:cxnLst/>
                <a:rect l="l" t="t" r="r" b="b"/>
                <a:pathLst>
                  <a:path w="14761" h="1879" extrusionOk="0">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4"/>
              <p:cNvSpPr/>
              <p:nvPr/>
            </p:nvSpPr>
            <p:spPr>
              <a:xfrm>
                <a:off x="9180175" y="2803313"/>
                <a:ext cx="254158" cy="68533"/>
              </a:xfrm>
              <a:custGeom>
                <a:avLst/>
                <a:gdLst/>
                <a:ahLst/>
                <a:cxnLst/>
                <a:rect l="l" t="t" r="r" b="b"/>
                <a:pathLst>
                  <a:path w="15828" h="4268" extrusionOk="0">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4"/>
              <p:cNvSpPr/>
              <p:nvPr/>
            </p:nvSpPr>
            <p:spPr>
              <a:xfrm>
                <a:off x="9296624" y="2771118"/>
                <a:ext cx="20570" cy="35648"/>
              </a:xfrm>
              <a:custGeom>
                <a:avLst/>
                <a:gdLst/>
                <a:ahLst/>
                <a:cxnLst/>
                <a:rect l="l" t="t" r="r" b="b"/>
                <a:pathLst>
                  <a:path w="1281" h="2220" extrusionOk="0">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4"/>
              <p:cNvSpPr/>
              <p:nvPr/>
            </p:nvSpPr>
            <p:spPr>
              <a:xfrm>
                <a:off x="9141124" y="2856062"/>
                <a:ext cx="319239" cy="28791"/>
              </a:xfrm>
              <a:custGeom>
                <a:avLst/>
                <a:gdLst/>
                <a:ahLst/>
                <a:cxnLst/>
                <a:rect l="l" t="t" r="r" b="b"/>
                <a:pathLst>
                  <a:path w="19881" h="1793" extrusionOk="0">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4"/>
              <p:cNvSpPr/>
              <p:nvPr/>
            </p:nvSpPr>
            <p:spPr>
              <a:xfrm>
                <a:off x="9152091" y="3174611"/>
                <a:ext cx="301415" cy="30156"/>
              </a:xfrm>
              <a:custGeom>
                <a:avLst/>
                <a:gdLst/>
                <a:ahLst/>
                <a:cxnLst/>
                <a:rect l="l" t="t" r="r" b="b"/>
                <a:pathLst>
                  <a:path w="18771" h="1878" extrusionOk="0">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4"/>
              <p:cNvSpPr/>
              <p:nvPr/>
            </p:nvSpPr>
            <p:spPr>
              <a:xfrm>
                <a:off x="9215101" y="2803281"/>
                <a:ext cx="197989" cy="42584"/>
              </a:xfrm>
              <a:custGeom>
                <a:avLst/>
                <a:gdLst/>
                <a:ahLst/>
                <a:cxnLst/>
                <a:rect l="l" t="t" r="r" b="b"/>
                <a:pathLst>
                  <a:path w="12330" h="2652" extrusionOk="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4"/>
              <p:cNvSpPr/>
              <p:nvPr/>
            </p:nvSpPr>
            <p:spPr>
              <a:xfrm>
                <a:off x="9150710" y="2856062"/>
                <a:ext cx="300741" cy="14516"/>
              </a:xfrm>
              <a:custGeom>
                <a:avLst/>
                <a:gdLst/>
                <a:ahLst/>
                <a:cxnLst/>
                <a:rect l="l" t="t" r="r" b="b"/>
                <a:pathLst>
                  <a:path w="18729" h="904" extrusionOk="0">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4"/>
              <p:cNvSpPr/>
              <p:nvPr/>
            </p:nvSpPr>
            <p:spPr>
              <a:xfrm>
                <a:off x="9158257" y="3174498"/>
                <a:ext cx="289083" cy="13826"/>
              </a:xfrm>
              <a:custGeom>
                <a:avLst/>
                <a:gdLst/>
                <a:ahLst/>
                <a:cxnLst/>
                <a:rect l="l" t="t" r="r" b="b"/>
                <a:pathLst>
                  <a:path w="18003" h="861" extrusionOk="0">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4"/>
              <p:cNvSpPr/>
              <p:nvPr/>
            </p:nvSpPr>
            <p:spPr>
              <a:xfrm>
                <a:off x="9187016" y="3174611"/>
                <a:ext cx="79485" cy="13713"/>
              </a:xfrm>
              <a:custGeom>
                <a:avLst/>
                <a:gdLst/>
                <a:ahLst/>
                <a:cxnLst/>
                <a:rect l="l" t="t" r="r" b="b"/>
                <a:pathLst>
                  <a:path w="4950" h="854" extrusionOk="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4"/>
              <p:cNvSpPr/>
              <p:nvPr/>
            </p:nvSpPr>
            <p:spPr>
              <a:xfrm>
                <a:off x="9277436" y="3031426"/>
                <a:ext cx="40433" cy="80175"/>
              </a:xfrm>
              <a:custGeom>
                <a:avLst/>
                <a:gdLst/>
                <a:ahLst/>
                <a:cxnLst/>
                <a:rect l="l" t="t" r="r" b="b"/>
                <a:pathLst>
                  <a:path w="2518" h="4993" extrusionOk="0">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4"/>
              <p:cNvSpPr/>
              <p:nvPr/>
            </p:nvSpPr>
            <p:spPr>
              <a:xfrm>
                <a:off x="9277436" y="2974582"/>
                <a:ext cx="40433" cy="47900"/>
              </a:xfrm>
              <a:custGeom>
                <a:avLst/>
                <a:gdLst/>
                <a:ahLst/>
                <a:cxnLst/>
                <a:rect l="l" t="t" r="r" b="b"/>
                <a:pathLst>
                  <a:path w="2518" h="2983" extrusionOk="0">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4"/>
              <p:cNvSpPr/>
              <p:nvPr/>
            </p:nvSpPr>
            <p:spPr>
              <a:xfrm>
                <a:off x="9284983" y="2993065"/>
                <a:ext cx="24680" cy="28582"/>
              </a:xfrm>
              <a:custGeom>
                <a:avLst/>
                <a:gdLst/>
                <a:ahLst/>
                <a:cxnLst/>
                <a:rect l="l" t="t" r="r" b="b"/>
                <a:pathLst>
                  <a:path w="1537" h="1780" extrusionOk="0">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4"/>
              <p:cNvSpPr/>
              <p:nvPr/>
            </p:nvSpPr>
            <p:spPr>
              <a:xfrm>
                <a:off x="9278817" y="3075279"/>
                <a:ext cx="26736" cy="19189"/>
              </a:xfrm>
              <a:custGeom>
                <a:avLst/>
                <a:gdLst/>
                <a:ahLst/>
                <a:cxnLst/>
                <a:rect l="l" t="t" r="r" b="b"/>
                <a:pathLst>
                  <a:path w="1665" h="1195" extrusionOk="0">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4"/>
              <p:cNvSpPr/>
              <p:nvPr/>
            </p:nvSpPr>
            <p:spPr>
              <a:xfrm>
                <a:off x="9293879" y="3036918"/>
                <a:ext cx="26045" cy="20586"/>
              </a:xfrm>
              <a:custGeom>
                <a:avLst/>
                <a:gdLst/>
                <a:ahLst/>
                <a:cxnLst/>
                <a:rect l="l" t="t" r="r" b="b"/>
                <a:pathLst>
                  <a:path w="1622" h="1282" extrusionOk="0">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9208934" y="2856062"/>
                <a:ext cx="85651" cy="14404"/>
              </a:xfrm>
              <a:custGeom>
                <a:avLst/>
                <a:gdLst/>
                <a:ahLst/>
                <a:cxnLst/>
                <a:rect l="l" t="t" r="r" b="b"/>
                <a:pathLst>
                  <a:path w="5334" h="897" extrusionOk="0">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9312377" y="2856062"/>
                <a:ext cx="52765" cy="14404"/>
              </a:xfrm>
              <a:custGeom>
                <a:avLst/>
                <a:gdLst/>
                <a:ahLst/>
                <a:cxnLst/>
                <a:rect l="l" t="t" r="r" b="b"/>
                <a:pathLst>
                  <a:path w="3286" h="897" extrusionOk="0">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9339097" y="2819499"/>
                <a:ext cx="47289" cy="17422"/>
              </a:xfrm>
              <a:custGeom>
                <a:avLst/>
                <a:gdLst/>
                <a:ahLst/>
                <a:cxnLst/>
                <a:rect l="l" t="t" r="r" b="b"/>
                <a:pathLst>
                  <a:path w="2945" h="1085" extrusionOk="0">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9306901" y="2808805"/>
                <a:ext cx="30846" cy="10293"/>
              </a:xfrm>
              <a:custGeom>
                <a:avLst/>
                <a:gdLst/>
                <a:ahLst/>
                <a:cxnLst/>
                <a:rect l="l" t="t" r="r" b="b"/>
                <a:pathLst>
                  <a:path w="1921" h="641" extrusionOk="0">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1" name="Google Shape;2131;p44"/>
          <p:cNvGrpSpPr/>
          <p:nvPr/>
        </p:nvGrpSpPr>
        <p:grpSpPr>
          <a:xfrm rot="1321491" flipH="1">
            <a:off x="8274689" y="2526158"/>
            <a:ext cx="714934" cy="378491"/>
            <a:chOff x="-1074225" y="4512538"/>
            <a:chExt cx="714950" cy="378500"/>
          </a:xfrm>
        </p:grpSpPr>
        <p:sp>
          <p:nvSpPr>
            <p:cNvPr id="2132" name="Google Shape;2132;p44"/>
            <p:cNvSpPr/>
            <p:nvPr/>
          </p:nvSpPr>
          <p:spPr>
            <a:xfrm>
              <a:off x="-962825" y="4548088"/>
              <a:ext cx="188375" cy="120175"/>
            </a:xfrm>
            <a:custGeom>
              <a:avLst/>
              <a:gdLst/>
              <a:ahLst/>
              <a:cxnLst/>
              <a:rect l="l" t="t" r="r" b="b"/>
              <a:pathLst>
                <a:path w="7535" h="4807" extrusionOk="0">
                  <a:moveTo>
                    <a:pt x="2269" y="0"/>
                  </a:moveTo>
                  <a:lnTo>
                    <a:pt x="0" y="2619"/>
                  </a:lnTo>
                  <a:lnTo>
                    <a:pt x="7534" y="4807"/>
                  </a:lnTo>
                  <a:lnTo>
                    <a:pt x="2269" y="0"/>
                  </a:ln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4"/>
            <p:cNvSpPr/>
            <p:nvPr/>
          </p:nvSpPr>
          <p:spPr>
            <a:xfrm>
              <a:off x="-1064100" y="4512538"/>
              <a:ext cx="642725" cy="266450"/>
            </a:xfrm>
            <a:custGeom>
              <a:avLst/>
              <a:gdLst/>
              <a:ahLst/>
              <a:cxnLst/>
              <a:rect l="l" t="t" r="r" b="b"/>
              <a:pathLst>
                <a:path w="25709" h="10658" extrusionOk="0">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4"/>
            <p:cNvSpPr/>
            <p:nvPr/>
          </p:nvSpPr>
          <p:spPr>
            <a:xfrm>
              <a:off x="-1053975" y="4564288"/>
              <a:ext cx="81050" cy="60775"/>
            </a:xfrm>
            <a:custGeom>
              <a:avLst/>
              <a:gdLst/>
              <a:ahLst/>
              <a:cxnLst/>
              <a:rect l="l" t="t" r="r" b="b"/>
              <a:pathLst>
                <a:path w="3242" h="2431" extrusionOk="0">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4"/>
            <p:cNvSpPr/>
            <p:nvPr/>
          </p:nvSpPr>
          <p:spPr>
            <a:xfrm>
              <a:off x="-997925" y="4570088"/>
              <a:ext cx="98575" cy="24600"/>
            </a:xfrm>
            <a:custGeom>
              <a:avLst/>
              <a:gdLst/>
              <a:ahLst/>
              <a:cxnLst/>
              <a:rect l="l" t="t" r="r" b="b"/>
              <a:pathLst>
                <a:path w="3943" h="984" extrusionOk="0">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4"/>
            <p:cNvSpPr/>
            <p:nvPr/>
          </p:nvSpPr>
          <p:spPr>
            <a:xfrm>
              <a:off x="-837950" y="4525788"/>
              <a:ext cx="162050" cy="93200"/>
            </a:xfrm>
            <a:custGeom>
              <a:avLst/>
              <a:gdLst/>
              <a:ahLst/>
              <a:cxnLst/>
              <a:rect l="l" t="t" r="r" b="b"/>
              <a:pathLst>
                <a:path w="6482" h="3728" extrusionOk="0">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4"/>
            <p:cNvSpPr/>
            <p:nvPr/>
          </p:nvSpPr>
          <p:spPr>
            <a:xfrm>
              <a:off x="-742750" y="4536413"/>
              <a:ext cx="151925" cy="23850"/>
            </a:xfrm>
            <a:custGeom>
              <a:avLst/>
              <a:gdLst/>
              <a:ahLst/>
              <a:cxnLst/>
              <a:rect l="l" t="t" r="r" b="b"/>
              <a:pathLst>
                <a:path w="6077" h="954" extrusionOk="0">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4"/>
            <p:cNvSpPr/>
            <p:nvPr/>
          </p:nvSpPr>
          <p:spPr>
            <a:xfrm>
              <a:off x="-877100" y="4605913"/>
              <a:ext cx="40525" cy="25475"/>
            </a:xfrm>
            <a:custGeom>
              <a:avLst/>
              <a:gdLst/>
              <a:ahLst/>
              <a:cxnLst/>
              <a:rect l="l" t="t" r="r" b="b"/>
              <a:pathLst>
                <a:path w="1621" h="1019" extrusionOk="0">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4"/>
            <p:cNvSpPr/>
            <p:nvPr/>
          </p:nvSpPr>
          <p:spPr>
            <a:xfrm>
              <a:off x="-1074225" y="4544038"/>
              <a:ext cx="714950" cy="347000"/>
            </a:xfrm>
            <a:custGeom>
              <a:avLst/>
              <a:gdLst/>
              <a:ahLst/>
              <a:cxnLst/>
              <a:rect l="l" t="t" r="r" b="b"/>
              <a:pathLst>
                <a:path w="28598" h="13880" extrusionOk="0">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4"/>
            <p:cNvSpPr/>
            <p:nvPr/>
          </p:nvSpPr>
          <p:spPr>
            <a:xfrm>
              <a:off x="-815650" y="4565638"/>
              <a:ext cx="407775" cy="318650"/>
            </a:xfrm>
            <a:custGeom>
              <a:avLst/>
              <a:gdLst/>
              <a:ahLst/>
              <a:cxnLst/>
              <a:rect l="l" t="t" r="r" b="b"/>
              <a:pathLst>
                <a:path w="16311" h="12746" extrusionOk="0">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4"/>
            <p:cNvSpPr/>
            <p:nvPr/>
          </p:nvSpPr>
          <p:spPr>
            <a:xfrm>
              <a:off x="-1074225" y="4627063"/>
              <a:ext cx="411150" cy="263975"/>
            </a:xfrm>
            <a:custGeom>
              <a:avLst/>
              <a:gdLst/>
              <a:ahLst/>
              <a:cxnLst/>
              <a:rect l="l" t="t" r="r" b="b"/>
              <a:pathLst>
                <a:path w="16446" h="10559" extrusionOk="0">
                  <a:moveTo>
                    <a:pt x="1" y="0"/>
                  </a:moveTo>
                  <a:lnTo>
                    <a:pt x="8237" y="9425"/>
                  </a:lnTo>
                  <a:lnTo>
                    <a:pt x="16446" y="10559"/>
                  </a:lnTo>
                  <a:lnTo>
                    <a:pt x="16446" y="10559"/>
                  </a:lnTo>
                  <a:lnTo>
                    <a:pt x="8426" y="13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4"/>
            <p:cNvSpPr/>
            <p:nvPr/>
          </p:nvSpPr>
          <p:spPr>
            <a:xfrm>
              <a:off x="-1049250" y="4639888"/>
              <a:ext cx="346350" cy="230900"/>
            </a:xfrm>
            <a:custGeom>
              <a:avLst/>
              <a:gdLst/>
              <a:ahLst/>
              <a:cxnLst/>
              <a:rect l="l" t="t" r="r" b="b"/>
              <a:pathLst>
                <a:path w="13854" h="9236" extrusionOk="0">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National Library Workers Day by Slidesgo">
  <a:themeElements>
    <a:clrScheme name="Simple Light">
      <a:dk1>
        <a:srgbClr val="421B1A"/>
      </a:dk1>
      <a:lt1>
        <a:srgbClr val="FFF0D7"/>
      </a:lt1>
      <a:dk2>
        <a:srgbClr val="C13633"/>
      </a:dk2>
      <a:lt2>
        <a:srgbClr val="893128"/>
      </a:lt2>
      <a:accent1>
        <a:srgbClr val="722420"/>
      </a:accent1>
      <a:accent2>
        <a:srgbClr val="904D9E"/>
      </a:accent2>
      <a:accent3>
        <a:srgbClr val="3D7391"/>
      </a:accent3>
      <a:accent4>
        <a:srgbClr val="D88445"/>
      </a:accent4>
      <a:accent5>
        <a:srgbClr val="827423"/>
      </a:accent5>
      <a:accent6>
        <a:srgbClr val="C13633"/>
      </a:accent6>
      <a:hlink>
        <a:srgbClr val="FFBE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2143</Words>
  <Application>Microsoft Office PowerPoint</Application>
  <PresentationFormat>On-screen Show (16:9)</PresentationFormat>
  <Paragraphs>146</Paragraphs>
  <Slides>32</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Inter</vt:lpstr>
      <vt:lpstr>Abril Fatface</vt:lpstr>
      <vt:lpstr>Nunito Light</vt:lpstr>
      <vt:lpstr>Calibri</vt:lpstr>
      <vt:lpstr>Arial</vt:lpstr>
      <vt:lpstr>PT Sans</vt:lpstr>
      <vt:lpstr>Noto Sans Symbols</vt:lpstr>
      <vt:lpstr>Anaheim</vt:lpstr>
      <vt:lpstr>National Library Workers Day by Slidesgo</vt:lpstr>
      <vt:lpstr>Security in the cloud</vt:lpstr>
      <vt:lpstr>PowerPoint Presentation</vt:lpstr>
      <vt:lpstr>Raising questions…</vt:lpstr>
      <vt:lpstr>TYPES OF RISKS IN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 mechanisms</vt:lpstr>
      <vt:lpstr>Step 1: Determine Security Policy </vt:lpstr>
      <vt:lpstr>Step 2: Implement Security Policy </vt:lpstr>
      <vt:lpstr>Step 3: Reconnaissance /study</vt:lpstr>
      <vt:lpstr>Step 4: Vulnerability Scanning </vt:lpstr>
      <vt:lpstr>Step 5: Penetration Testing </vt:lpstr>
      <vt:lpstr>Step 6: Post-Attack Investigation </vt:lpstr>
      <vt:lpstr>Vulnerabilities</vt:lpstr>
      <vt:lpstr>Vulnerabilities</vt:lpstr>
      <vt:lpstr>Vulnerabilities</vt:lpstr>
      <vt:lpstr>Vulnerabilities</vt:lpstr>
      <vt:lpstr>Governance strategies</vt:lpstr>
      <vt:lpstr>Centralization</vt:lpstr>
      <vt:lpstr>Standardization</vt:lpstr>
      <vt:lpstr>Automation</vt:lpstr>
      <vt:lpstr>Classes of Threats </vt:lpstr>
      <vt:lpstr>Security Issues in Cloud Computing </vt:lpstr>
      <vt:lpstr>Security responsibilities in cloud</vt:lpstr>
      <vt:lpstr>Developing a Secure, Accountable, Reliable Cloud Environment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the cloud</dc:title>
  <cp:lastModifiedBy>abhishek.lgcse@outlook.com</cp:lastModifiedBy>
  <cp:revision>15</cp:revision>
  <dcterms:modified xsi:type="dcterms:W3CDTF">2023-07-27T05:20:08Z</dcterms:modified>
</cp:coreProperties>
</file>