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t>8</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651944"/>
            <a:ext cx="9525000" cy="1493999"/>
          </a:xfrm>
          <a:prstGeom prst="rect">
            <a:avLst/>
          </a:prstGeom>
        </p:spPr>
        <p:txBody>
          <a:bodyPr vert="horz" wrap="square" lIns="0" tIns="16510" rIns="0" bIns="0" rtlCol="0">
            <a:spAutoFit/>
          </a:bodyPr>
          <a:lstStyle/>
          <a:p>
            <a:pPr marL="3213735" algn="l">
              <a:lnSpc>
                <a:spcPct val="100000"/>
              </a:lnSpc>
              <a:spcBef>
                <a:spcPts val="130"/>
              </a:spcBef>
            </a:pPr>
            <a:r>
              <a:rPr lang="en-US" b="1" spc="15" dirty="0"/>
              <a:t>Name</a:t>
            </a:r>
            <a:r>
              <a:rPr lang="en-US" spc="15" dirty="0"/>
              <a:t>:  </a:t>
            </a:r>
            <a:r>
              <a:rPr lang="en-US" spc="15" dirty="0" err="1"/>
              <a:t>N.Mohamed</a:t>
            </a:r>
            <a:r>
              <a:rPr lang="en-US" spc="15" dirty="0"/>
              <a:t> </a:t>
            </a:r>
            <a:r>
              <a:rPr lang="en-US" spc="15" dirty="0" err="1"/>
              <a:t>Shafik</a:t>
            </a:r>
            <a:br>
              <a:rPr lang="en-US" spc="15" dirty="0"/>
            </a:br>
            <a:r>
              <a:rPr lang="en-US" b="1" spc="15" dirty="0"/>
              <a:t>Reg no:</a:t>
            </a:r>
            <a:r>
              <a:rPr lang="en-US" spc="15" dirty="0"/>
              <a:t>au813821244036</a:t>
            </a:r>
            <a:br>
              <a:rPr lang="en-US" spc="15" dirty="0"/>
            </a:b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6A83C38-E566-CE48-849D-C1F8227C4ACA}"/>
              </a:ext>
            </a:extLst>
          </p:cNvPr>
          <p:cNvSpPr txBox="1"/>
          <p:nvPr/>
        </p:nvSpPr>
        <p:spPr>
          <a:xfrm>
            <a:off x="533400" y="1497230"/>
            <a:ext cx="7096125" cy="2308324"/>
          </a:xfrm>
          <a:prstGeom prst="rect">
            <a:avLst/>
          </a:prstGeom>
          <a:noFill/>
        </p:spPr>
        <p:txBody>
          <a:bodyPr wrap="square" rtlCol="0">
            <a:spAutoFit/>
          </a:bodyPr>
          <a:lstStyle/>
          <a:p>
            <a:r>
              <a:rPr lang="en-US" dirty="0"/>
              <a:t>The results of a movie recommendation system using machine learning would typically manifest in the form of personalized movie suggestions provided to users based on their preferences and viewing </a:t>
            </a:r>
            <a:r>
              <a:rPr lang="en-US" dirty="0" err="1"/>
              <a:t>historyHere's</a:t>
            </a:r>
            <a:r>
              <a:rPr lang="en-US" dirty="0"/>
              <a:t> how the results might look</a:t>
            </a:r>
          </a:p>
          <a:p>
            <a:r>
              <a:rPr lang="en-US" dirty="0"/>
              <a:t>1.Personalized Recommendations</a:t>
            </a:r>
          </a:p>
          <a:p>
            <a:r>
              <a:rPr lang="en-US" dirty="0"/>
              <a:t>2.Recommendation Accuracy</a:t>
            </a:r>
          </a:p>
          <a:p>
            <a:r>
              <a:rPr lang="en-US" dirty="0"/>
              <a:t>3.Diverse Suggestions</a:t>
            </a:r>
          </a:p>
          <a:p>
            <a:r>
              <a:rPr lang="en-US" dirty="0"/>
              <a:t>4.User Feedback</a:t>
            </a:r>
            <a:endParaRPr lang="en-IN" dirty="0"/>
          </a:p>
        </p:txBody>
      </p:sp>
      <p:sp>
        <p:nvSpPr>
          <p:cNvPr id="11" name="TextBox 10">
            <a:extLst>
              <a:ext uri="{FF2B5EF4-FFF2-40B4-BE49-F238E27FC236}">
                <a16:creationId xmlns:a16="http://schemas.microsoft.com/office/drawing/2014/main" id="{AD1CA584-E55E-4D8A-8E22-99E131BF5FA6}"/>
              </a:ext>
            </a:extLst>
          </p:cNvPr>
          <p:cNvSpPr txBox="1"/>
          <p:nvPr/>
        </p:nvSpPr>
        <p:spPr>
          <a:xfrm>
            <a:off x="491049" y="3864650"/>
            <a:ext cx="7931468" cy="2031325"/>
          </a:xfrm>
          <a:prstGeom prst="rect">
            <a:avLst/>
          </a:prstGeom>
          <a:noFill/>
        </p:spPr>
        <p:txBody>
          <a:bodyPr wrap="square" rtlCol="0">
            <a:spAutoFit/>
          </a:bodyPr>
          <a:lstStyle/>
          <a:p>
            <a:r>
              <a:rPr lang="en-US"/>
              <a:t>In conclusion, a movie recommendation system utilizing machine learning algorithms offers significant value by providing personalized movie suggestions tailored to the unique preferences and viewing habits of users. By leveraging advanced data analysis techniques and predictive modeling, such a system delivers accurate, diverse, and engaging recommendations, thereby enhancing user satisfaction, driving content discovery, and optimizing business outcomes for streaming platforms and content providers</a:t>
            </a:r>
            <a:endParaRPr lang="en-IN" dirty="0"/>
          </a:p>
        </p:txBody>
      </p:sp>
      <p:sp>
        <p:nvSpPr>
          <p:cNvPr id="12" name="TextBox 11">
            <a:extLst>
              <a:ext uri="{FF2B5EF4-FFF2-40B4-BE49-F238E27FC236}">
                <a16:creationId xmlns:a16="http://schemas.microsoft.com/office/drawing/2014/main"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174E709-EE06-0524-2F4B-F725869F0D02}"/>
              </a:ext>
            </a:extLst>
          </p:cNvPr>
          <p:cNvSpPr txBox="1"/>
          <p:nvPr/>
        </p:nvSpPr>
        <p:spPr>
          <a:xfrm>
            <a:off x="1458160" y="2756922"/>
            <a:ext cx="7098418" cy="1846659"/>
          </a:xfrm>
          <a:prstGeom prst="rect">
            <a:avLst/>
          </a:prstGeom>
          <a:noFill/>
        </p:spPr>
        <p:txBody>
          <a:bodyPr wrap="none" rtlCol="0">
            <a:spAutoFit/>
          </a:bodyPr>
          <a:lstStyle/>
          <a:p>
            <a:pPr algn="ctr"/>
            <a:r>
              <a:rPr lang="en-US" sz="3200" dirty="0">
                <a:latin typeface="Algerian" panose="04020705040A02060702" pitchFamily="82" charset="0"/>
              </a:rPr>
              <a:t>Movie recommendation using</a:t>
            </a:r>
          </a:p>
          <a:p>
            <a:pPr algn="ctr"/>
            <a:endParaRPr lang="en-US" sz="3200" dirty="0">
              <a:latin typeface="Algerian" panose="04020705040A02060702" pitchFamily="82" charset="0"/>
            </a:endParaRPr>
          </a:p>
          <a:p>
            <a:pPr algn="ctr"/>
            <a:r>
              <a:rPr lang="en-US" sz="3200" dirty="0">
                <a:latin typeface="Algerian" panose="04020705040A02060702" pitchFamily="82" charset="0"/>
              </a:rPr>
              <a:t> deep learning</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EA5826D0-1850-1854-4CAA-14A91F3875F6}"/>
              </a:ext>
            </a:extLst>
          </p:cNvPr>
          <p:cNvSpPr txBox="1"/>
          <p:nvPr/>
        </p:nvSpPr>
        <p:spPr>
          <a:xfrm>
            <a:off x="1981200" y="1674380"/>
            <a:ext cx="6669940" cy="3385542"/>
          </a:xfrm>
          <a:prstGeom prst="rect">
            <a:avLst/>
          </a:prstGeom>
          <a:noFill/>
        </p:spPr>
        <p:txBody>
          <a:bodyPr wrap="square" rtlCol="0">
            <a:spAutoFit/>
          </a:bodyPr>
          <a:lstStyle/>
          <a:p>
            <a:r>
              <a:rPr lang="en-US" dirty="0"/>
              <a:t>Creating a movie recommendation system using machine learning involves several steps. Below is a general agenda</a:t>
            </a:r>
          </a:p>
          <a:p>
            <a:endParaRPr lang="en-US" dirty="0"/>
          </a:p>
          <a:p>
            <a:r>
              <a:rPr lang="en-US" sz="2000" dirty="0">
                <a:latin typeface="Bahnschrift SemiBold" panose="020B0502040204020203" pitchFamily="34" charset="0"/>
              </a:rPr>
              <a:t>1.)Data Collection and Preprocessing</a:t>
            </a:r>
          </a:p>
          <a:p>
            <a:r>
              <a:rPr lang="en-US" sz="2000" dirty="0">
                <a:latin typeface="Bahnschrift SemiBold" panose="020B0502040204020203" pitchFamily="34" charset="0"/>
              </a:rPr>
              <a:t>2.)Exploratory Data Analysis (EDA)</a:t>
            </a:r>
          </a:p>
          <a:p>
            <a:r>
              <a:rPr lang="en-US" sz="2000" dirty="0">
                <a:latin typeface="Bahnschrift SemiBold" panose="020B0502040204020203" pitchFamily="34" charset="0"/>
              </a:rPr>
              <a:t>3.)Feature Engineering</a:t>
            </a:r>
          </a:p>
          <a:p>
            <a:r>
              <a:rPr lang="en-US" sz="2000" dirty="0">
                <a:latin typeface="Bahnschrift SemiBold" panose="020B0502040204020203" pitchFamily="34" charset="0"/>
              </a:rPr>
              <a:t>4.)Building Machine Learning Models</a:t>
            </a:r>
          </a:p>
          <a:p>
            <a:r>
              <a:rPr lang="en-US" sz="2000" dirty="0">
                <a:latin typeface="Bahnschrift SemiBold" panose="020B0502040204020203" pitchFamily="34" charset="0"/>
              </a:rPr>
              <a:t>5.)Model Evaluation</a:t>
            </a:r>
          </a:p>
          <a:p>
            <a:r>
              <a:rPr lang="en-US" sz="2000" dirty="0">
                <a:latin typeface="Bahnschrift SemiBold" panose="020B0502040204020203" pitchFamily="34" charset="0"/>
              </a:rPr>
              <a:t>6.)Deployment and Integration</a:t>
            </a:r>
          </a:p>
          <a:p>
            <a:r>
              <a:rPr lang="en-US" sz="2000" dirty="0">
                <a:latin typeface="Bahnschrift SemiBold" panose="020B0502040204020203" pitchFamily="34" charset="0"/>
              </a:rPr>
              <a:t>7.)Feedback and Iteration</a:t>
            </a:r>
          </a:p>
          <a:p>
            <a:r>
              <a:rPr lang="en-US" sz="2000" dirty="0">
                <a:latin typeface="Bahnschrift SemiBold" panose="020B0502040204020203" pitchFamily="34" charset="0"/>
              </a:rPr>
              <a:t>8.)Privacy and Ethical Considerations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715C591-94C6-7664-90BA-9820EFEF82B5}"/>
              </a:ext>
            </a:extLst>
          </p:cNvPr>
          <p:cNvSpPr txBox="1"/>
          <p:nvPr/>
        </p:nvSpPr>
        <p:spPr>
          <a:xfrm>
            <a:off x="707820" y="2133600"/>
            <a:ext cx="6499225" cy="3046988"/>
          </a:xfrm>
          <a:prstGeom prst="rect">
            <a:avLst/>
          </a:prstGeom>
          <a:noFill/>
        </p:spPr>
        <p:txBody>
          <a:bodyPr wrap="square" rtlCol="0">
            <a:spAutoFit/>
          </a:bodyPr>
          <a:lstStyle/>
          <a:p>
            <a:r>
              <a:rPr lang="en-US" sz="2400" dirty="0">
                <a:latin typeface="Bell MT" panose="02020503060305020303" pitchFamily="18" charset="0"/>
              </a:rPr>
              <a:t>Design and implement a movie recommendation system utilizing machine learning techniques to provide personalized movie suggestions to users based on their preferences and viewing </a:t>
            </a:r>
            <a:r>
              <a:rPr lang="en-US" sz="2400" dirty="0" err="1">
                <a:latin typeface="Bell MT" panose="02020503060305020303" pitchFamily="18" charset="0"/>
              </a:rPr>
              <a:t>history.The</a:t>
            </a:r>
            <a:r>
              <a:rPr lang="en-US" sz="2400" dirty="0">
                <a:latin typeface="Bell MT" panose="02020503060305020303" pitchFamily="18" charset="0"/>
              </a:rPr>
              <a:t> goal is to develop a system that enhances </a:t>
            </a:r>
            <a:r>
              <a:rPr lang="en-US" sz="2400" dirty="0" err="1">
                <a:latin typeface="Bell MT" panose="02020503060305020303" pitchFamily="18" charset="0"/>
              </a:rPr>
              <a:t>usersatisfaction</a:t>
            </a:r>
            <a:r>
              <a:rPr lang="en-US" sz="2400" dirty="0">
                <a:latin typeface="Bell MT" panose="02020503060305020303" pitchFamily="18" charset="0"/>
              </a:rPr>
              <a:t> by offering relevant and engaging movie recommendations, thereby improving user experience on the platform</a:t>
            </a:r>
            <a:endParaRPr lang="en-IN" sz="24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47D6ED8-E6DE-9B27-C894-9C3A40C597DC}"/>
              </a:ext>
            </a:extLst>
          </p:cNvPr>
          <p:cNvSpPr txBox="1"/>
          <p:nvPr/>
        </p:nvSpPr>
        <p:spPr>
          <a:xfrm>
            <a:off x="601662" y="2019300"/>
            <a:ext cx="8404225" cy="3693319"/>
          </a:xfrm>
          <a:prstGeom prst="rect">
            <a:avLst/>
          </a:prstGeom>
          <a:noFill/>
        </p:spPr>
        <p:txBody>
          <a:bodyPr wrap="square" rtlCol="0">
            <a:spAutoFit/>
          </a:bodyPr>
          <a:lstStyle/>
          <a:p>
            <a:r>
              <a:rPr lang="en-US" b="1" dirty="0"/>
              <a:t>1.Data Collection and </a:t>
            </a:r>
            <a:r>
              <a:rPr lang="en-US" b="1" dirty="0" err="1"/>
              <a:t>Preparation</a:t>
            </a:r>
            <a:r>
              <a:rPr lang="en-US" dirty="0" err="1"/>
              <a:t>:Gather</a:t>
            </a:r>
            <a:r>
              <a:rPr lang="en-US" dirty="0"/>
              <a:t> a comprehensive dataset of movie ratings, user profiles, and movie metadata from reliable sources such as </a:t>
            </a:r>
            <a:r>
              <a:rPr lang="en-US" dirty="0" err="1"/>
              <a:t>MovieLens</a:t>
            </a:r>
            <a:r>
              <a:rPr lang="en-US" dirty="0"/>
              <a:t> or IMDb</a:t>
            </a:r>
          </a:p>
          <a:p>
            <a:r>
              <a:rPr lang="en-US" b="1" dirty="0"/>
              <a:t>2.Model </a:t>
            </a:r>
            <a:r>
              <a:rPr lang="en-US" b="1" dirty="0" err="1"/>
              <a:t>Development:</a:t>
            </a:r>
            <a:r>
              <a:rPr lang="en-US" dirty="0" err="1"/>
              <a:t>Develop</a:t>
            </a:r>
            <a:r>
              <a:rPr lang="en-US" dirty="0"/>
              <a:t> and train models to predict user preferences and generate personalized movie recommendations</a:t>
            </a:r>
          </a:p>
          <a:p>
            <a:r>
              <a:rPr lang="en-US" b="1" dirty="0"/>
              <a:t>3.Evaluation and </a:t>
            </a:r>
            <a:r>
              <a:rPr lang="en-US" b="1" dirty="0" err="1"/>
              <a:t>Validation</a:t>
            </a:r>
            <a:r>
              <a:rPr lang="en-US" dirty="0" err="1"/>
              <a:t>:Evaluate</a:t>
            </a:r>
            <a:r>
              <a:rPr lang="en-US" dirty="0"/>
              <a:t> the performance of the recommendation system using appropriate evaluation metrics </a:t>
            </a:r>
          </a:p>
          <a:p>
            <a:r>
              <a:rPr lang="en-US" b="1" dirty="0"/>
              <a:t>4.Deployment and </a:t>
            </a:r>
            <a:r>
              <a:rPr lang="en-US" b="1" dirty="0" err="1"/>
              <a:t>Integration</a:t>
            </a:r>
            <a:r>
              <a:rPr lang="en-US" dirty="0" err="1"/>
              <a:t>:Deploy</a:t>
            </a:r>
            <a:r>
              <a:rPr lang="en-US" dirty="0"/>
              <a:t> the trained recommendation models into a production environment, making them accessible for users.</a:t>
            </a:r>
          </a:p>
          <a:p>
            <a:r>
              <a:rPr lang="en-US" b="1" dirty="0"/>
              <a:t>5.User Experience </a:t>
            </a:r>
            <a:r>
              <a:rPr lang="en-US" b="1" dirty="0" err="1"/>
              <a:t>Enhancement</a:t>
            </a:r>
            <a:r>
              <a:rPr lang="en-US" dirty="0" err="1"/>
              <a:t>:Incorporate</a:t>
            </a:r>
            <a:r>
              <a:rPr lang="en-US" dirty="0"/>
              <a:t> feedback mechanisms to collect user preferences and improve recommendation accuracy over time</a:t>
            </a:r>
          </a:p>
          <a:p>
            <a:r>
              <a:rPr lang="en-US" b="1" dirty="0"/>
              <a:t>6.Privacy and Ethical </a:t>
            </a:r>
            <a:r>
              <a:rPr lang="en-US" b="1" dirty="0" err="1"/>
              <a:t>Considerations</a:t>
            </a:r>
            <a:r>
              <a:rPr lang="en-US" dirty="0" err="1"/>
              <a:t>:Ensure</a:t>
            </a:r>
            <a:r>
              <a:rPr lang="en-US" dirty="0"/>
              <a:t> compliance with privacy regulations by handling user data securely and transparently, and obtaining explicit consent for data usage.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 movie recommendation system using machine learning could include:</a:t>
            </a:r>
          </a:p>
          <a:p>
            <a:endParaRPr lang="en-US" dirty="0"/>
          </a:p>
          <a:p>
            <a:r>
              <a:rPr lang="en-US" dirty="0"/>
              <a:t>1.General Movie Enthusiasts</a:t>
            </a:r>
          </a:p>
          <a:p>
            <a:r>
              <a:rPr lang="en-US" dirty="0"/>
              <a:t>2.Streaming Service Subscribers</a:t>
            </a:r>
          </a:p>
          <a:p>
            <a:r>
              <a:rPr lang="en-US" dirty="0"/>
              <a:t>3.Film Buffs and Critics</a:t>
            </a:r>
          </a:p>
          <a:p>
            <a:r>
              <a:rPr lang="en-US" dirty="0"/>
              <a:t>4.Casual Viewers</a:t>
            </a:r>
          </a:p>
          <a:p>
            <a:r>
              <a:rPr lang="en-US" dirty="0"/>
              <a:t>5.Families and Groups</a:t>
            </a:r>
          </a:p>
          <a:p>
            <a:r>
              <a:rPr lang="en-US" dirty="0"/>
              <a:t>6.Mobile App Users</a:t>
            </a:r>
          </a:p>
          <a:p>
            <a:r>
              <a:rPr lang="en-US" dirty="0"/>
              <a:t>7.Online Communities and Forums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4CA1A61-6BA0-CBCD-D613-D53E306A93A0}"/>
              </a:ext>
            </a:extLst>
          </p:cNvPr>
          <p:cNvSpPr txBox="1"/>
          <p:nvPr/>
        </p:nvSpPr>
        <p:spPr>
          <a:xfrm>
            <a:off x="2920334" y="1763732"/>
            <a:ext cx="6553200" cy="2031325"/>
          </a:xfrm>
          <a:prstGeom prst="rect">
            <a:avLst/>
          </a:prstGeom>
          <a:noFill/>
        </p:spPr>
        <p:txBody>
          <a:bodyPr wrap="square" rtlCol="0">
            <a:spAutoFit/>
          </a:bodyPr>
          <a:lstStyle/>
          <a:p>
            <a:r>
              <a:rPr lang="en-US"/>
              <a:t>Solution: Our movie recommendation system utilizes state-of-the-art machine learning algorithms to deliver personalized movie suggestions tailored to the unique preferences and viewing history of each user. Through advanced data analysis and predictive modeling techniques, our system intelligently predicts user preferences and provides relevant recommendations from a vast catalog of movies</a:t>
            </a:r>
            <a:endParaRPr lang="en-IN" dirty="0"/>
          </a:p>
        </p:txBody>
      </p:sp>
      <p:sp>
        <p:nvSpPr>
          <p:cNvPr id="11" name="TextBox 10">
            <a:extLst>
              <a:ext uri="{FF2B5EF4-FFF2-40B4-BE49-F238E27FC236}">
                <a16:creationId xmlns:a16="http://schemas.microsoft.com/office/drawing/2014/main" id="{4834FDD8-0C32-542F-1989-4A61806DA441}"/>
              </a:ext>
            </a:extLst>
          </p:cNvPr>
          <p:cNvSpPr txBox="1"/>
          <p:nvPr/>
        </p:nvSpPr>
        <p:spPr>
          <a:xfrm>
            <a:off x="2917876" y="4125594"/>
            <a:ext cx="5943600" cy="1754326"/>
          </a:xfrm>
          <a:prstGeom prst="rect">
            <a:avLst/>
          </a:prstGeom>
          <a:noFill/>
        </p:spPr>
        <p:txBody>
          <a:bodyPr wrap="square" rtlCol="0">
            <a:spAutoFit/>
          </a:bodyPr>
          <a:lstStyle/>
          <a:p>
            <a:r>
              <a:rPr lang="en-US" dirty="0"/>
              <a:t>Our movie recommendation system offers significant value to users, streaming platforms, and content providers by</a:t>
            </a:r>
          </a:p>
          <a:p>
            <a:r>
              <a:rPr lang="en-US" dirty="0"/>
              <a:t>1.Enhancing User Satisfaction</a:t>
            </a:r>
          </a:p>
          <a:p>
            <a:r>
              <a:rPr lang="en-US" dirty="0"/>
              <a:t>2.Driving Content Discovery</a:t>
            </a:r>
          </a:p>
          <a:p>
            <a:r>
              <a:rPr lang="en-US" dirty="0"/>
              <a:t>3.Optimizing Content Curation</a:t>
            </a:r>
          </a:p>
          <a:p>
            <a:r>
              <a:rPr lang="en-US" dirty="0"/>
              <a:t>4.Empowering Data-Driven Decisions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1A9AC-5FC8-B1F1-68CB-0977AE97F6F3}"/>
              </a:ext>
            </a:extLst>
          </p:cNvPr>
          <p:cNvSpPr txBox="1"/>
          <p:nvPr/>
        </p:nvSpPr>
        <p:spPr>
          <a:xfrm>
            <a:off x="1671207" y="1536282"/>
            <a:ext cx="7253718" cy="4524315"/>
          </a:xfrm>
          <a:prstGeom prst="rect">
            <a:avLst/>
          </a:prstGeom>
          <a:noFill/>
        </p:spPr>
        <p:txBody>
          <a:bodyPr wrap="square" rtlCol="0">
            <a:spAutoFit/>
          </a:bodyPr>
          <a:lstStyle/>
          <a:p>
            <a:r>
              <a:rPr lang="en-US" b="1" dirty="0"/>
              <a:t>1.Personalization: </a:t>
            </a:r>
            <a:r>
              <a:rPr lang="en-US" dirty="0"/>
              <a:t>Our system analyzes user interactions, </a:t>
            </a:r>
            <a:r>
              <a:rPr lang="en-US" dirty="0" err="1"/>
              <a:t>ratings,and</a:t>
            </a:r>
            <a:r>
              <a:rPr lang="en-US" dirty="0"/>
              <a:t> historical viewing patterns to generate personalized recommendations that align with individual tastes and preferences</a:t>
            </a:r>
          </a:p>
          <a:p>
            <a:r>
              <a:rPr lang="en-US" b="1" dirty="0"/>
              <a:t>2.Accuracy: </a:t>
            </a:r>
            <a:r>
              <a:rPr lang="en-US" dirty="0"/>
              <a:t>Leveraging sophisticated machine learning algorithms, including collaborative filtering, content-based filtering, and hybrid approaches, our system ensures high accuracy in predicting user preferences and delivering relevant movie recommendations</a:t>
            </a:r>
          </a:p>
          <a:p>
            <a:r>
              <a:rPr lang="en-US" b="1" dirty="0"/>
              <a:t>3.Diversity: </a:t>
            </a:r>
            <a:r>
              <a:rPr lang="en-US" dirty="0"/>
              <a:t>Our recommendation system goes beyond mainstream preferences to include a diverse range of movie genres, directors, actors, and cultural influences</a:t>
            </a:r>
          </a:p>
          <a:p>
            <a:r>
              <a:rPr lang="en-US" b="1" dirty="0"/>
              <a:t>4.Seamless Integration: </a:t>
            </a:r>
            <a:r>
              <a:rPr lang="en-US" dirty="0"/>
              <a:t>Our solution seamlessly integrates into existing streaming platforms, websites, and mobile applications, providing users with intuitive interfaces for browsing and selecting movies</a:t>
            </a:r>
          </a:p>
          <a:p>
            <a:r>
              <a:rPr lang="en-US" b="1" dirty="0"/>
              <a:t>5.Privacy and Transparency: </a:t>
            </a:r>
            <a:r>
              <a:rPr lang="en-US" dirty="0"/>
              <a:t>We prioritize user privacy and transparency by adhering to strict data protection regulations and implementing robust security measures to safeguard user information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38200" y="97555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 movie recommendation generative AI system with wireframes for Teams, you'll need to follow a structured approach. Here's a step-by-step:</a:t>
            </a:r>
            <a:endParaRPr lang="en-IN" dirty="0"/>
          </a:p>
        </p:txBody>
      </p:sp>
      <p:sp>
        <p:nvSpPr>
          <p:cNvPr id="11" name="TextBox 10">
            <a:extLst>
              <a:ext uri="{FF2B5EF4-FFF2-40B4-BE49-F238E27FC236}">
                <a16:creationId xmlns:a16="http://schemas.microsoft.com/office/drawing/2014/main" id="{AE3BDD68-4AAD-7611-E794-103FA91CDA79}"/>
              </a:ext>
            </a:extLst>
          </p:cNvPr>
          <p:cNvSpPr txBox="1"/>
          <p:nvPr/>
        </p:nvSpPr>
        <p:spPr>
          <a:xfrm>
            <a:off x="587375" y="1952696"/>
            <a:ext cx="8099425" cy="3970318"/>
          </a:xfrm>
          <a:prstGeom prst="rect">
            <a:avLst/>
          </a:prstGeom>
          <a:noFill/>
        </p:spPr>
        <p:txBody>
          <a:bodyPr wrap="square" rtlCol="0">
            <a:spAutoFit/>
          </a:bodyPr>
          <a:lstStyle/>
          <a:p>
            <a:r>
              <a:rPr lang="en-US" b="1" dirty="0"/>
              <a:t>1)Define </a:t>
            </a:r>
            <a:r>
              <a:rPr lang="en-US" b="1" dirty="0" err="1"/>
              <a:t>Requirements:</a:t>
            </a:r>
            <a:r>
              <a:rPr lang="en-US" dirty="0" err="1"/>
              <a:t>Understand</a:t>
            </a:r>
            <a:r>
              <a:rPr lang="en-US" dirty="0"/>
              <a:t> the needs of your users (Teams users) regarding movie recommendations.</a:t>
            </a:r>
          </a:p>
          <a:p>
            <a:r>
              <a:rPr lang="en-US" b="1" dirty="0"/>
              <a:t> 2)Design </a:t>
            </a:r>
            <a:r>
              <a:rPr lang="en-US" b="1" dirty="0" err="1"/>
              <a:t>Wireframes:</a:t>
            </a:r>
            <a:r>
              <a:rPr lang="en-US" dirty="0" err="1"/>
              <a:t>Use</a:t>
            </a:r>
            <a:r>
              <a:rPr lang="en-US" dirty="0"/>
              <a:t> wireframing tools like Sketch, Adobe XD, or Figma to create wireframes.</a:t>
            </a:r>
          </a:p>
          <a:p>
            <a:r>
              <a:rPr lang="en-US" b="1" dirty="0"/>
              <a:t>3)Data Collection and </a:t>
            </a:r>
            <a:r>
              <a:rPr lang="en-US" b="1" dirty="0" err="1"/>
              <a:t>Preprocessing:</a:t>
            </a:r>
            <a:r>
              <a:rPr lang="en-US" dirty="0" err="1"/>
              <a:t>Gather</a:t>
            </a:r>
            <a:r>
              <a:rPr lang="en-US" dirty="0"/>
              <a:t> a dataset of movies with relevant attributes (e.g., genre, ratings, cast, director).</a:t>
            </a:r>
          </a:p>
          <a:p>
            <a:r>
              <a:rPr lang="en-US" b="1" dirty="0"/>
              <a:t>4)Model </a:t>
            </a:r>
            <a:r>
              <a:rPr lang="en-US" b="1" dirty="0" err="1"/>
              <a:t>Selection:</a:t>
            </a:r>
            <a:r>
              <a:rPr lang="en-US" dirty="0" err="1"/>
              <a:t>Choose</a:t>
            </a:r>
            <a:r>
              <a:rPr lang="en-US" dirty="0"/>
              <a:t> a suitable AI model for movie recommendations. Options include collaborative </a:t>
            </a:r>
          </a:p>
          <a:p>
            <a:r>
              <a:rPr lang="en-US" b="1" dirty="0"/>
              <a:t>5)integration with </a:t>
            </a:r>
            <a:r>
              <a:rPr lang="en-US" b="1" dirty="0" err="1"/>
              <a:t>Teams:</a:t>
            </a:r>
            <a:r>
              <a:rPr lang="en-US" dirty="0" err="1"/>
              <a:t>Utilize</a:t>
            </a:r>
            <a:r>
              <a:rPr lang="en-US" dirty="0"/>
              <a:t> Teams' APIs or SDKs to integrate your AI model.</a:t>
            </a:r>
          </a:p>
          <a:p>
            <a:r>
              <a:rPr lang="en-US" b="1" dirty="0"/>
              <a:t>6)User </a:t>
            </a:r>
            <a:r>
              <a:rPr lang="en-US" b="1" dirty="0" err="1"/>
              <a:t>Testing:</a:t>
            </a:r>
            <a:r>
              <a:rPr lang="en-US" dirty="0" err="1"/>
              <a:t>Conduct</a:t>
            </a:r>
            <a:r>
              <a:rPr lang="en-US" dirty="0"/>
              <a:t> usability tests with a sample of Teams users to gather feedback on the wireframes and AI functionality</a:t>
            </a:r>
          </a:p>
          <a:p>
            <a:r>
              <a:rPr lang="en-US" b="1" dirty="0"/>
              <a:t>7)</a:t>
            </a:r>
            <a:r>
              <a:rPr lang="en-US" b="1" dirty="0" err="1"/>
              <a:t>Deployment:</a:t>
            </a:r>
            <a:r>
              <a:rPr lang="en-US" dirty="0" err="1"/>
              <a:t>Deploy</a:t>
            </a:r>
            <a:r>
              <a:rPr lang="en-US" dirty="0"/>
              <a:t> your AI model and wireframes to Teams' environment.</a:t>
            </a:r>
          </a:p>
          <a:p>
            <a:r>
              <a:rPr lang="en-US" b="1" dirty="0"/>
              <a:t>8)Continuous </a:t>
            </a:r>
            <a:r>
              <a:rPr lang="en-US" b="1" dirty="0" err="1"/>
              <a:t>Improvement:</a:t>
            </a:r>
            <a:r>
              <a:rPr lang="en-US" dirty="0" err="1"/>
              <a:t>Collect</a:t>
            </a:r>
            <a:r>
              <a:rPr lang="en-US" dirty="0"/>
              <a:t> user feedback post-deployment to identify areas for improvement.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906</Words>
  <Application>Microsoft Office PowerPoint</Application>
  <PresentationFormat>Widescreen</PresentationFormat>
  <Paragraphs>81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Bahnschrift SemiBold</vt:lpstr>
      <vt:lpstr>Bell MT</vt:lpstr>
      <vt:lpstr>Calibri</vt:lpstr>
      <vt:lpstr>Trebuchet MS</vt:lpstr>
      <vt:lpstr>Office Theme</vt:lpstr>
      <vt:lpstr>Name:  N.Mohamed Shafik Reg no:au813821244036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A.AAKASH</dc:title>
  <cp:lastModifiedBy>Arun Jeeva</cp:lastModifiedBy>
  <cp:revision>4</cp:revision>
  <dcterms:created xsi:type="dcterms:W3CDTF">2024-04-04T16:27:38Z</dcterms:created>
  <dcterms:modified xsi:type="dcterms:W3CDTF">2024-04-05T09:39:00Z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